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2" r:id="rId5"/>
    <p:sldId id="258" r:id="rId6"/>
    <p:sldId id="265" r:id="rId7"/>
    <p:sldId id="259" r:id="rId8"/>
    <p:sldId id="261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3725148" cy="24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u="sng" dirty="0" smtClean="0"/>
              <a:t>Concepts: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As it is a population based method, it works iteratively until the terminal point is reached </a:t>
            </a:r>
          </a:p>
          <a:p>
            <a:r>
              <a:rPr lang="en-US" dirty="0"/>
              <a:t>Uses many particles (referred to as swarm) which are moving in search for best solution </a:t>
            </a:r>
          </a:p>
          <a:p>
            <a:r>
              <a:rPr lang="en-US" dirty="0"/>
              <a:t>Each particle has its fitness value which is evaluated by the fitness function </a:t>
            </a:r>
          </a:p>
          <a:p>
            <a:r>
              <a:rPr lang="en-US" dirty="0"/>
              <a:t>All the particle has certain velocities which directs the flying of the particles </a:t>
            </a:r>
          </a:p>
          <a:p>
            <a:r>
              <a:rPr lang="en-US" dirty="0"/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u="sng" dirty="0" smtClean="0"/>
              <a:t>Functions: </a:t>
            </a:r>
            <a:endParaRPr lang="en-US" sz="2400" b="1" u="sng" dirty="0" smtClean="0"/>
          </a:p>
          <a:p>
            <a:r>
              <a:rPr lang="en-US" dirty="0" smtClean="0"/>
              <a:t>It starts with a group of random particles </a:t>
            </a:r>
          </a:p>
          <a:p>
            <a:r>
              <a:rPr lang="en-US" dirty="0" smtClean="0"/>
              <a:t>Searches for the optimal value by updating generations </a:t>
            </a:r>
          </a:p>
          <a:p>
            <a:r>
              <a:rPr lang="en-US" dirty="0" smtClean="0"/>
              <a:t>Particles move in the solution space and are evaluated according to a fitness criteria </a:t>
            </a:r>
          </a:p>
          <a:p>
            <a:r>
              <a:rPr lang="en-US" dirty="0" smtClean="0"/>
              <a:t>After every iteration, the "best" values of each particle is updated </a:t>
            </a:r>
            <a:r>
              <a:rPr lang="en-US" dirty="0" err="1" smtClean="0"/>
              <a:t>i.E.</a:t>
            </a:r>
            <a:r>
              <a:rPr lang="en-US" dirty="0" smtClean="0"/>
              <a:t> </a:t>
            </a:r>
            <a:r>
              <a:rPr lang="en-US" dirty="0" err="1" smtClean="0"/>
              <a:t>Pbest</a:t>
            </a:r>
            <a:r>
              <a:rPr lang="en-US" dirty="0" smtClean="0"/>
              <a:t> (personal best) and </a:t>
            </a:r>
            <a:r>
              <a:rPr lang="en-US" dirty="0" err="1" smtClean="0"/>
              <a:t>gbest</a:t>
            </a:r>
            <a:r>
              <a:rPr lang="en-US" dirty="0" smtClean="0"/>
              <a:t> (global best)</a:t>
            </a:r>
          </a:p>
          <a:p>
            <a:endParaRPr lang="en-US" b="1" u="sng" dirty="0" smtClean="0"/>
          </a:p>
          <a:p>
            <a:pPr marL="11430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256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PSO Flowchart: An approach towards PSO problem</vt:lpstr>
      <vt:lpstr>PSO Algorithm:</vt:lpstr>
      <vt:lpstr>Important concepts and functions in PSO. (1/2)</vt:lpstr>
      <vt:lpstr>Important concepts and functions in PSO. (2/2)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HP</cp:lastModifiedBy>
  <cp:revision>8</cp:revision>
  <dcterms:created xsi:type="dcterms:W3CDTF">2020-06-07T05:17:02Z</dcterms:created>
  <dcterms:modified xsi:type="dcterms:W3CDTF">2020-06-07T10:10:57Z</dcterms:modified>
</cp:coreProperties>
</file>