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49530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</TotalTime>
  <Words>39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Particle Swarm Optimization (PSO)</vt:lpstr>
      <vt:lpstr>What is PSO?  </vt:lpstr>
      <vt:lpstr>Important concepts and functions in PSO.</vt:lpstr>
      <vt:lpstr>Theoretical Analysis (time complexity)</vt:lpstr>
      <vt:lpstr>Implementation of PSO</vt:lpstr>
      <vt:lpstr>Experimental Analysis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User</cp:lastModifiedBy>
  <cp:revision>2</cp:revision>
  <dcterms:created xsi:type="dcterms:W3CDTF">2020-06-07T05:17:02Z</dcterms:created>
  <dcterms:modified xsi:type="dcterms:W3CDTF">2020-06-07T05:31:10Z</dcterms:modified>
</cp:coreProperties>
</file>