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8" r:id="rId4"/>
    <p:sldId id="258" r:id="rId5"/>
    <p:sldId id="265" r:id="rId6"/>
    <p:sldId id="266" r:id="rId7"/>
    <p:sldId id="267" r:id="rId8"/>
    <p:sldId id="264" r:id="rId9"/>
    <p:sldId id="262" r:id="rId10"/>
    <p:sldId id="259" r:id="rId11"/>
    <p:sldId id="261" r:id="rId12"/>
    <p:sldId id="260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E39EE72-CE18-4D39-A00A-580A54CAC84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8DA7A65-120B-44B5-9CA7-EC23E690165B}" type="datetimeFigureOut">
              <a:rPr lang="en-US" smtClean="0"/>
              <a:t>6/7/2020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651825746046910978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ndawi.com/journals/tswj/2014/973093/fig1/" TargetMode="External"/><Relationship Id="rId2" Type="http://schemas.openxmlformats.org/officeDocument/2006/relationships/hyperlink" Target="https://www.researchgate.net/figure/The-pseudocode-of-the-PSO-algorithm_fig8_27446030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lideplayer.com/slide/12229714/" TargetMode="External"/><Relationship Id="rId4" Type="http://schemas.openxmlformats.org/officeDocument/2006/relationships/hyperlink" Target="https://pt.slideshare.net/MohamedTalaat9/digital-image-forgery?next_slideshow=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SO-schematic-diagram_fig1_22191098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The-pseudocode-of-the-PSO-algorithm_fig8_27446030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7543800" cy="2133601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Particle Swarm Optimization (PSO)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4267200"/>
            <a:ext cx="3505200" cy="1752600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Members: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Syeda Areesha Najam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Shalin Amir Ali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Sana Fatima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05150"/>
            <a:ext cx="3492500" cy="232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7050" y="5696634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https://www.pinterest.com/pin/651825746046910978/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61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Theoretical Analysis (time complexity)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74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Implementation of PSO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8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Experimental Analysis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54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www.researchgate.net/figure/The-pseudocode-of-the-PSO-algorithm_fig8_274460300</a:t>
            </a:r>
            <a:endParaRPr lang="en-GB" sz="1600" dirty="0">
              <a:hlinkClick r:id="rId2"/>
            </a:endParaRPr>
          </a:p>
          <a:p>
            <a:r>
              <a:rPr lang="en-GB" sz="1600" dirty="0">
                <a:hlinkClick r:id="rId3"/>
              </a:rPr>
              <a:t>https://www.hindawi.com/journals/tswj/2014/973093/fig1</a:t>
            </a:r>
            <a:r>
              <a:rPr lang="en-GB" sz="1600" dirty="0" smtClean="0">
                <a:hlinkClick r:id="rId3"/>
              </a:rPr>
              <a:t>/</a:t>
            </a:r>
            <a:endParaRPr lang="en-GB" sz="1600" dirty="0" smtClean="0"/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pt.slideshare.net/MohamedTalaat9/digital-image-forgery?next_slideshow=1</a:t>
            </a:r>
            <a:endParaRPr lang="en-US" sz="1600" dirty="0" smtClean="0"/>
          </a:p>
          <a:p>
            <a:r>
              <a:rPr lang="en-US" sz="1600" dirty="0">
                <a:hlinkClick r:id="rId5"/>
              </a:rPr>
              <a:t>https://slideplayer.com/slide/12229714/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8388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What is PSO? 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population based stochastic algorithm based 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metaheuristic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approach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numerical optimization problems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inspiration from social foraging behaviors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animals.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classified as swarm intelligence algorithm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like,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bacterial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foraging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colony algorithm etc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predicting score of a football team using a math equation.</a:t>
            </a:r>
          </a:p>
        </p:txBody>
      </p:sp>
    </p:spTree>
    <p:extLst>
      <p:ext uri="{BB962C8B-B14F-4D97-AF65-F5344CB8AC3E}">
        <p14:creationId xmlns:p14="http://schemas.microsoft.com/office/powerpoint/2010/main" val="24280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19800"/>
          </a:xfrm>
        </p:spPr>
      </p:pic>
      <p:sp>
        <p:nvSpPr>
          <p:cNvPr id="5" name="TextBox 4"/>
          <p:cNvSpPr txBox="1"/>
          <p:nvPr/>
        </p:nvSpPr>
        <p:spPr>
          <a:xfrm>
            <a:off x="457200" y="6400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3"/>
              </a:rPr>
              <a:t>https://www.researchgate.net/figure/PSO-schematic-diagram_fig1_221910984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7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Important concepts and functions in PSO. (1/4)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Concepts: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it is a population based method, it works iteratively until the terminal point is reached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Uses many particles (referred to as swarm) which are moving in search for best solution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particle has its fitness value which is evaluated by the fitness function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the particle has certain velocities which directs the flying of the particles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Particles fly through the space by following the current optimum particles</a:t>
            </a:r>
          </a:p>
        </p:txBody>
      </p:sp>
    </p:spTree>
    <p:extLst>
      <p:ext uri="{BB962C8B-B14F-4D97-AF65-F5344CB8AC3E}">
        <p14:creationId xmlns:p14="http://schemas.microsoft.com/office/powerpoint/2010/main" val="379275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Important concepts and functions in PSO.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(2/4)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How does it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work or functions?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Basic algorithm as proposed by Kennedy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Eberhart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(1995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starts with a group of random particles.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Searches for the optimal value by updating generations.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Particles move in the solution space and are evaluated according to a fitness criteria.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every iteration, the "best" values of each particle is updated i.e.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Pbest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(personal best)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(global best)</a:t>
            </a:r>
          </a:p>
          <a:p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1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Important concepts and functions in PSO.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(3/4)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basic equations: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Position of individual particles updated as follows: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1148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the velocity calculated as follows: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9" t="50085" r="35639" b="43662"/>
          <a:stretch/>
        </p:blipFill>
        <p:spPr>
          <a:xfrm>
            <a:off x="921328" y="2387599"/>
            <a:ext cx="5791200" cy="812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2" t="61184" r="28333" b="29384"/>
          <a:stretch/>
        </p:blipFill>
        <p:spPr>
          <a:xfrm>
            <a:off x="0" y="3657600"/>
            <a:ext cx="7620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7620000" cy="4495800"/>
          </a:xfrm>
        </p:spPr>
        <p:txBody>
          <a:bodyPr/>
          <a:lstStyle/>
          <a:p>
            <a:r>
              <a:rPr lang="en-US" dirty="0" smtClean="0"/>
              <a:t>Where,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8458200" cy="2819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3810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Important concepts and functions in PSO. </a:t>
            </a:r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(4/4)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1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sz="4400" dirty="0" smtClean="0"/>
              <a:t>PSO Flowchart: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An approach towards PSO problem</a:t>
            </a:r>
            <a:endParaRPr lang="en-GB" dirty="0"/>
          </a:p>
        </p:txBody>
      </p:sp>
      <p:pic>
        <p:nvPicPr>
          <p:cNvPr id="4" name="Content Placeholder 3" descr="973093.fig.00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12101"/>
            <a:ext cx="3810000" cy="504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3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46" y="174508"/>
            <a:ext cx="7620000" cy="1143000"/>
          </a:xfrm>
        </p:spPr>
        <p:txBody>
          <a:bodyPr/>
          <a:lstStyle/>
          <a:p>
            <a:r>
              <a:rPr lang="en-US" dirty="0" smtClean="0"/>
              <a:t>PSO Algorithm: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0" y="1219200"/>
            <a:ext cx="5455134" cy="4872843"/>
          </a:xfrm>
        </p:spPr>
      </p:pic>
      <p:sp>
        <p:nvSpPr>
          <p:cNvPr id="6" name="TextBox 5"/>
          <p:cNvSpPr txBox="1"/>
          <p:nvPr/>
        </p:nvSpPr>
        <p:spPr>
          <a:xfrm>
            <a:off x="457200" y="6400800"/>
            <a:ext cx="6553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>
                <a:hlinkClick r:id="rId3"/>
              </a:rPr>
              <a:t>https://www.researchgate.net/figure/The-pseudocode-of-the-PSO-algorithm_fig8_274460300</a:t>
            </a: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105696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126</TotalTime>
  <Words>330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</vt:lpstr>
      <vt:lpstr>Times New Roman</vt:lpstr>
      <vt:lpstr>Adjacency</vt:lpstr>
      <vt:lpstr>Particle Swarm Optimization (PSO)</vt:lpstr>
      <vt:lpstr>What is PSO?  </vt:lpstr>
      <vt:lpstr>PowerPoint Presentation</vt:lpstr>
      <vt:lpstr>Important concepts and functions in PSO. (1/4)</vt:lpstr>
      <vt:lpstr>Important concepts and functions in PSO. (2/4)</vt:lpstr>
      <vt:lpstr>Important concepts and functions in PSO. (3/4)</vt:lpstr>
      <vt:lpstr>PowerPoint Presentation</vt:lpstr>
      <vt:lpstr>PSO Flowchart: An approach towards PSO problem</vt:lpstr>
      <vt:lpstr>PSO Algorithm:</vt:lpstr>
      <vt:lpstr>Theoretical Analysis (time complexity)</vt:lpstr>
      <vt:lpstr>Implementation of PSO</vt:lpstr>
      <vt:lpstr>Experimental Analysis </vt:lpstr>
      <vt:lpstr>References: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Swarm Optimization (PSO)</dc:title>
  <dc:creator>User</dc:creator>
  <cp:lastModifiedBy>HP</cp:lastModifiedBy>
  <cp:revision>15</cp:revision>
  <dcterms:created xsi:type="dcterms:W3CDTF">2020-06-07T05:17:02Z</dcterms:created>
  <dcterms:modified xsi:type="dcterms:W3CDTF">2020-06-07T16:54:48Z</dcterms:modified>
</cp:coreProperties>
</file>