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2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543800" cy="259397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111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PSO Flowchart: An approach towards PSO problem</vt:lpstr>
      <vt:lpstr>PSO Algorithm:</vt:lpstr>
      <vt:lpstr>Important concepts and functions in PSO.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Shalin</cp:lastModifiedBy>
  <cp:revision>6</cp:revision>
  <dcterms:created xsi:type="dcterms:W3CDTF">2020-06-07T05:17:02Z</dcterms:created>
  <dcterms:modified xsi:type="dcterms:W3CDTF">2020-06-07T09:57:26Z</dcterms:modified>
</cp:coreProperties>
</file>