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81" r:id="rId13"/>
    <p:sldId id="283" r:id="rId14"/>
    <p:sldId id="282" r:id="rId15"/>
    <p:sldId id="284" r:id="rId16"/>
    <p:sldId id="285" r:id="rId17"/>
    <p:sldId id="260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7" Type="http://schemas.openxmlformats.org/officeDocument/2006/relationships/hyperlink" Target="http://benchmarkfcns.xyz/benchmarkfcns/spherefcn.html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thanrooy.github.io/posts/2016-08-17/simple-particle-swarm-optimization-with-python/" TargetMode="Externa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82" t="55208" r="4538" b="22917"/>
          <a:stretch/>
        </p:blipFill>
        <p:spPr>
          <a:xfrm>
            <a:off x="1885950" y="2092331"/>
            <a:ext cx="5067300" cy="115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</p:spPr>
            <p:txBody>
              <a:bodyPr/>
              <a:lstStyle/>
              <a:p>
                <a:r>
                  <a:rPr lang="en-US" dirty="0" smtClean="0"/>
                  <a:t>Our first test function for which we would find the global minimum is (Function of Sphere):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-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  <a:blipFill rotWithShape="1"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868" t="28304" r="30364" b="17708"/>
          <a:stretch/>
        </p:blipFill>
        <p:spPr>
          <a:xfrm>
            <a:off x="4405952" y="3558995"/>
            <a:ext cx="3962400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of PSO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smtClean="0"/>
                  <a:t>second </a:t>
                </a:r>
                <a:r>
                  <a:rPr lang="en-US" dirty="0"/>
                  <a:t>test function for which we would find the global minimum is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/>
                  <a:t>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/>
                  <a:t>= -5.12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= 5.12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  <a:blipFill rotWithShape="1"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8" t="16987" r="6146" b="47994"/>
          <a:stretch/>
        </p:blipFill>
        <p:spPr>
          <a:xfrm>
            <a:off x="4187536" y="3962400"/>
            <a:ext cx="4118264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9923" r="45758" b="53166"/>
          <a:stretch/>
        </p:blipFill>
        <p:spPr>
          <a:xfrm>
            <a:off x="1970809" y="2414154"/>
            <a:ext cx="4433454" cy="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validation we will be using </a:t>
                </a:r>
                <a:r>
                  <a:rPr lang="en-US" dirty="0" err="1" smtClean="0"/>
                  <a:t>PySwarm</a:t>
                </a:r>
                <a:r>
                  <a:rPr lang="en-US" dirty="0" smtClean="0"/>
                  <a:t> library that performs all the PSO optimization functions on the backend.</a:t>
                </a:r>
                <a:endParaRPr lang="en-GB" dirty="0" smtClean="0"/>
              </a:p>
              <a:p>
                <a:r>
                  <a:rPr lang="en-US" dirty="0" smtClean="0"/>
                  <a:t>We will be optimizing sphere function using our PSO implementation and </a:t>
                </a:r>
                <a:r>
                  <a:rPr lang="en-US" dirty="0" err="1" smtClean="0"/>
                  <a:t>PySwarms</a:t>
                </a:r>
                <a:r>
                  <a:rPr lang="en-US" dirty="0"/>
                  <a:t> </a:t>
                </a:r>
                <a:r>
                  <a:rPr lang="en-US" dirty="0" smtClean="0"/>
                  <a:t>and similarly for 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To better understand the effect of size problem in PSO, the code would be tested using different data sets.</a:t>
                </a:r>
              </a:p>
              <a:p>
                <a:r>
                  <a:rPr lang="en-US" dirty="0"/>
                  <a:t>In all cases c1, c2 and w </a:t>
                </a:r>
                <a:r>
                  <a:rPr lang="en-US" dirty="0" smtClean="0"/>
                  <a:t>will be </a:t>
                </a:r>
                <a:r>
                  <a:rPr lang="en-US" dirty="0"/>
                  <a:t>kept constant as 0.5, 0.3, 0.9 respectively.</a:t>
                </a:r>
              </a:p>
              <a:p>
                <a:r>
                  <a:rPr lang="en-US" dirty="0" smtClean="0"/>
                  <a:t>The search space would be bounded with 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−5.12, 5.12 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velocity would be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∈[ 0 , 15 ]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417638"/>
            <a:ext cx="7620000" cy="4800600"/>
          </a:xfrm>
        </p:spPr>
        <p:txBody>
          <a:bodyPr/>
          <a:lstStyle/>
          <a:p>
            <a:r>
              <a:rPr lang="en-US" dirty="0" smtClean="0"/>
              <a:t>We’ll test </a:t>
            </a:r>
            <a:r>
              <a:rPr lang="en-US" dirty="0"/>
              <a:t>S</a:t>
            </a:r>
            <a:r>
              <a:rPr lang="en-US" dirty="0" smtClean="0"/>
              <a:t>phere and </a:t>
            </a:r>
            <a:r>
              <a:rPr lang="en-US" dirty="0" err="1"/>
              <a:t>R</a:t>
            </a:r>
            <a:r>
              <a:rPr lang="en-US" dirty="0" err="1" smtClean="0"/>
              <a:t>astrigin</a:t>
            </a:r>
            <a:r>
              <a:rPr lang="en-US" dirty="0" smtClean="0"/>
              <a:t> function on following test cases,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t="26150" r="66971" b="44206"/>
          <a:stretch/>
        </p:blipFill>
        <p:spPr>
          <a:xfrm>
            <a:off x="6009807" y="2951375"/>
            <a:ext cx="2209800" cy="38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26150" r="78009" b="44206"/>
          <a:stretch/>
        </p:blipFill>
        <p:spPr>
          <a:xfrm>
            <a:off x="973499" y="2953521"/>
            <a:ext cx="2132424" cy="389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150" r="88287" b="44206"/>
          <a:stretch/>
        </p:blipFill>
        <p:spPr>
          <a:xfrm>
            <a:off x="3588640" y="2951375"/>
            <a:ext cx="1981200" cy="3893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73" y="23071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91573" y="23071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Num_Iterations</a:t>
            </a:r>
            <a:r>
              <a:rPr lang="en-US" dirty="0" smtClean="0"/>
              <a:t> = 50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21641" y="230718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Num_Iterations</a:t>
            </a:r>
            <a:r>
              <a:rPr lang="en-US" smtClean="0"/>
              <a:t> 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(1/2):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48463" r="64726" b="14994"/>
          <a:stretch/>
        </p:blipFill>
        <p:spPr>
          <a:xfrm>
            <a:off x="581890" y="1806370"/>
            <a:ext cx="7038110" cy="444203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Num_dimensions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time (</a:t>
            </a:r>
            <a:r>
              <a:rPr lang="en-US" sz="2400" b="1" dirty="0" err="1" smtClean="0"/>
              <a:t>ms</a:t>
            </a:r>
            <a:r>
              <a:rPr lang="en-US" sz="2400" b="1" dirty="0" smtClean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77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8" t="49434" r="32000" b="15316"/>
          <a:stretch/>
        </p:blipFill>
        <p:spPr>
          <a:xfrm>
            <a:off x="685800" y="2057400"/>
            <a:ext cx="7093023" cy="43434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325562"/>
          </a:xfrm>
        </p:spPr>
        <p:txBody>
          <a:bodyPr/>
          <a:lstStyle/>
          <a:p>
            <a:r>
              <a:rPr lang="en-US" sz="3200" u="sng" dirty="0" smtClean="0"/>
              <a:t>Graphs (2/2):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u="sng" dirty="0" smtClean="0"/>
              <a:t>Case 2: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304800"/>
            <a:ext cx="3962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y</a:t>
            </a:r>
            <a:r>
              <a:rPr lang="en-US" sz="2400" b="1" dirty="0" smtClean="0"/>
              <a:t>-axis = </a:t>
            </a:r>
            <a:r>
              <a:rPr lang="en-US" sz="2400" b="1" dirty="0" err="1" smtClean="0"/>
              <a:t>Num_iterations</a:t>
            </a:r>
            <a:endParaRPr lang="en-US" sz="2400" b="1" dirty="0" smtClean="0"/>
          </a:p>
          <a:p>
            <a:r>
              <a:rPr lang="en-US" sz="2400" b="1" dirty="0"/>
              <a:t>x</a:t>
            </a:r>
            <a:r>
              <a:rPr lang="en-US" sz="2400" b="1" dirty="0" smtClean="0"/>
              <a:t>-axis = time (</a:t>
            </a:r>
            <a:r>
              <a:rPr lang="en-US" sz="2400" b="1" dirty="0" err="1" smtClean="0"/>
              <a:t>ms</a:t>
            </a:r>
            <a:r>
              <a:rPr lang="en-US" sz="2400" b="1" dirty="0" smtClean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Outcomes: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Outcomes Completed:</a:t>
            </a:r>
          </a:p>
          <a:p>
            <a:pPr lvl="1"/>
            <a:r>
              <a:rPr lang="en-US" sz="2800" dirty="0" smtClean="0"/>
              <a:t>Concepts and mathematical model behind PSO</a:t>
            </a:r>
          </a:p>
          <a:p>
            <a:pPr lvl="1"/>
            <a:r>
              <a:rPr lang="en-US" sz="2800" dirty="0" smtClean="0"/>
              <a:t>Python implementation of Algorithm </a:t>
            </a:r>
            <a:endParaRPr lang="en-US" sz="2800" dirty="0"/>
          </a:p>
          <a:p>
            <a:pPr lvl="1"/>
            <a:r>
              <a:rPr lang="en-US" sz="2800" dirty="0" smtClean="0"/>
              <a:t>Theoretical complexity Analysis</a:t>
            </a:r>
          </a:p>
          <a:p>
            <a:pPr lvl="1"/>
            <a:r>
              <a:rPr lang="en-US" sz="2800" dirty="0" smtClean="0"/>
              <a:t>Experimental Analysis and Validation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https://nathanrooy.github.io/posts/2016-08-17/simple-particle-swarm-optimization-with-python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GB" sz="1600">
                <a:hlinkClick r:id="rId7"/>
              </a:rPr>
              <a:t>http://benchmarkfcns.xyz/benchmarkfcns/spherefcn.html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will look in to following: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concepts and functions of PSO.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 PSO works?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Theoretical Analysis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Analysis of PSO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metaheuristic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Pbest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 Model of PSO: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32888" r="18637" b="54446"/>
          <a:stretch/>
        </p:blipFill>
        <p:spPr>
          <a:xfrm>
            <a:off x="803564" y="2514600"/>
            <a:ext cx="6130636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143000" y="3505200"/>
            <a:ext cx="6324600" cy="129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781943"/>
            <a:ext cx="1335231" cy="2057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3489" y="3823504"/>
            <a:ext cx="1323109" cy="2043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780" y="4902160"/>
            <a:ext cx="147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Global Best.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75784" y="4902160"/>
            <a:ext cx="14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Personal Best.</a:t>
            </a:r>
            <a:endParaRPr lang="en-US" u="sng" dirty="0"/>
          </a:p>
        </p:txBody>
      </p:sp>
      <p:sp>
        <p:nvSpPr>
          <p:cNvPr id="16" name="Down Arrow 15"/>
          <p:cNvSpPr/>
          <p:nvPr/>
        </p:nvSpPr>
        <p:spPr>
          <a:xfrm>
            <a:off x="2299855" y="4365241"/>
            <a:ext cx="304800" cy="812723"/>
          </a:xfrm>
          <a:prstGeom prst="down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3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Inertia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 flipH="1">
            <a:off x="2819400" y="4396654"/>
            <a:ext cx="152400" cy="12812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82549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velocity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38844" r="19128" b="7825"/>
          <a:stretch/>
        </p:blipFill>
        <p:spPr>
          <a:xfrm>
            <a:off x="1981200" y="1357754"/>
            <a:ext cx="5029200" cy="373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5775"/>
            <a:ext cx="7620000" cy="5358825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Where, </a:t>
            </a:r>
            <a:r>
              <a:rPr lang="en-US" i="1" dirty="0" smtClean="0">
                <a:latin typeface="Franklin Gothic Book" panose="020B0503020102020204" pitchFamily="34" charset="0"/>
              </a:rPr>
              <a:t>k </a:t>
            </a:r>
            <a:r>
              <a:rPr lang="en-US" dirty="0" smtClean="0">
                <a:latin typeface="Franklin Gothic Book" panose="020B0503020102020204" pitchFamily="34" charset="0"/>
              </a:rPr>
              <a:t>is current iteration number and,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And,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219200" y="5227709"/>
            <a:ext cx="6401883" cy="1311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6683" y="506502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Social  Component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10844" y="5078573"/>
            <a:ext cx="2569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Cognitive Component</a:t>
            </a:r>
            <a:endParaRPr lang="en-US" sz="1600" u="sng" dirty="0"/>
          </a:p>
        </p:txBody>
      </p:sp>
      <p:sp>
        <p:nvSpPr>
          <p:cNvPr id="16" name="Oval 15"/>
          <p:cNvSpPr/>
          <p:nvPr/>
        </p:nvSpPr>
        <p:spPr>
          <a:xfrm>
            <a:off x="5373610" y="5380507"/>
            <a:ext cx="1752600" cy="968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34505" y="5401680"/>
            <a:ext cx="1752600" cy="953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1129</TotalTime>
  <Words>701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Particle Swarm Optimization (PSO)</vt:lpstr>
      <vt:lpstr>Project Outline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 (1/2)</vt:lpstr>
      <vt:lpstr>Implementation of PSO (1/2)</vt:lpstr>
      <vt:lpstr>Experimental Analysis:</vt:lpstr>
      <vt:lpstr>Experimental Analysis:</vt:lpstr>
      <vt:lpstr>Graphs (1/2): Case 1:  </vt:lpstr>
      <vt:lpstr>Graphs (2/2): Case 2:  </vt:lpstr>
      <vt:lpstr>Project Outcomes: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73</cp:revision>
  <dcterms:created xsi:type="dcterms:W3CDTF">2020-06-07T05:17:02Z</dcterms:created>
  <dcterms:modified xsi:type="dcterms:W3CDTF">2020-06-24T06:22:18Z</dcterms:modified>
</cp:coreProperties>
</file>