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62" r:id="rId5"/>
    <p:sldId id="258" r:id="rId6"/>
    <p:sldId id="259" r:id="rId7"/>
    <p:sldId id="261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pseudocode-of-the-PSO-algorithm_fig8_27446030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tswj/2014/973093/fig1/" TargetMode="External"/><Relationship Id="rId2" Type="http://schemas.openxmlformats.org/officeDocument/2006/relationships/hyperlink" Target="https://www.researchgate.net/figure/The-pseudocode-of-the-PSO-algorithm_fig8_2744603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7543800" cy="2593975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Particle Swarm Optimization (PSO)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267200"/>
            <a:ext cx="3505200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Syeda Areesha Najam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Shalin Amir Ali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Sana Fatima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PSO?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population based stochastic algorithm based 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metaheuristic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numerical optimization 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inspiration from social foraging behaviors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classified as swarm intelligence algorithm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like,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bacterial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foraging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colony algorithm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predicting score of a football team using a math equation.</a:t>
            </a:r>
          </a:p>
        </p:txBody>
      </p:sp>
    </p:spTree>
    <p:extLst>
      <p:ext uri="{BB962C8B-B14F-4D97-AF65-F5344CB8AC3E}">
        <p14:creationId xmlns:p14="http://schemas.microsoft.com/office/powerpoint/2010/main" val="24280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4400" dirty="0" smtClean="0"/>
              <a:t>PSO Flowchart: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An approach towards PSO problem</a:t>
            </a:r>
            <a:endParaRPr lang="en-GB" dirty="0"/>
          </a:p>
        </p:txBody>
      </p:sp>
      <p:pic>
        <p:nvPicPr>
          <p:cNvPr id="4" name="Content Placeholder 3" descr="973093.fig.00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12101"/>
            <a:ext cx="3810000" cy="504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3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46" y="174508"/>
            <a:ext cx="7620000" cy="1143000"/>
          </a:xfrm>
        </p:spPr>
        <p:txBody>
          <a:bodyPr/>
          <a:lstStyle/>
          <a:p>
            <a:r>
              <a:rPr lang="en-US" dirty="0" smtClean="0"/>
              <a:t>PSO Algorithm: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0" y="1219200"/>
            <a:ext cx="5455134" cy="4872843"/>
          </a:xfrm>
        </p:spPr>
      </p:pic>
      <p:sp>
        <p:nvSpPr>
          <p:cNvPr id="6" name="TextBox 5"/>
          <p:cNvSpPr txBox="1"/>
          <p:nvPr/>
        </p:nvSpPr>
        <p:spPr>
          <a:xfrm>
            <a:off x="457200" y="6400800"/>
            <a:ext cx="6553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hlinkClick r:id="rId3"/>
              </a:rPr>
              <a:t>https://www.researchgate.net/figure/The-pseudocode-of-the-PSO-algorithm_fig8_274460300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0569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concepts and functions in PSO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 (1/2)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u="sng" dirty="0" smtClean="0"/>
              <a:t>Concepts: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As it is a population based method, it works iteratively until the terminal point is reached </a:t>
            </a:r>
          </a:p>
          <a:p>
            <a:r>
              <a:rPr lang="en-US" dirty="0"/>
              <a:t>Uses many particles (referred to as swarm) which are moving in search for best solution </a:t>
            </a:r>
          </a:p>
          <a:p>
            <a:r>
              <a:rPr lang="en-US" dirty="0"/>
              <a:t>Each particle has its fitness value which is evaluated by the fitness function </a:t>
            </a:r>
          </a:p>
          <a:p>
            <a:r>
              <a:rPr lang="en-US" dirty="0"/>
              <a:t>All the particle has certain velocities which directs the flying of the particles </a:t>
            </a:r>
          </a:p>
          <a:p>
            <a:r>
              <a:rPr lang="en-US" dirty="0"/>
              <a:t>Particles fly through the space by following the current optimum particles</a:t>
            </a:r>
          </a:p>
        </p:txBody>
      </p:sp>
    </p:spTree>
    <p:extLst>
      <p:ext uri="{BB962C8B-B14F-4D97-AF65-F5344CB8AC3E}">
        <p14:creationId xmlns:p14="http://schemas.microsoft.com/office/powerpoint/2010/main" val="379275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Theoretical Analysis (time complexity)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7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Implementation of PSO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8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Experimental Analysis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www.researchgate.net/figure/The-pseudocode-of-the-PSO-algorithm_fig8_274460300</a:t>
            </a:r>
            <a:endParaRPr lang="en-GB" sz="1600" dirty="0">
              <a:hlinkClick r:id="rId2"/>
            </a:endParaRPr>
          </a:p>
          <a:p>
            <a:r>
              <a:rPr lang="en-GB" sz="1600" dirty="0">
                <a:hlinkClick r:id="rId3"/>
              </a:rPr>
              <a:t>https://www.hindawi.com/journals/tswj/2014/973093/fig1/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3885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</TotalTime>
  <Words>187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Adjacency</vt:lpstr>
      <vt:lpstr>Particle Swarm Optimization (PSO)</vt:lpstr>
      <vt:lpstr>What is PSO?  </vt:lpstr>
      <vt:lpstr>PSO Flowchart: An approach towards PSO problem</vt:lpstr>
      <vt:lpstr>PSO Algorithm:</vt:lpstr>
      <vt:lpstr>Important concepts and functions in PSO. (1/2)</vt:lpstr>
      <vt:lpstr>Theoretical Analysis (time complexity)</vt:lpstr>
      <vt:lpstr>Implementation of PSO</vt:lpstr>
      <vt:lpstr>Experimental Analysis 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Optimization (PSO)</dc:title>
  <dc:creator>User</dc:creator>
  <cp:lastModifiedBy>HP</cp:lastModifiedBy>
  <cp:revision>7</cp:revision>
  <dcterms:created xsi:type="dcterms:W3CDTF">2020-06-07T05:17:02Z</dcterms:created>
  <dcterms:modified xsi:type="dcterms:W3CDTF">2020-06-07T10:03:35Z</dcterms:modified>
</cp:coreProperties>
</file>