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8" r:id="rId4"/>
    <p:sldId id="258" r:id="rId5"/>
    <p:sldId id="265" r:id="rId6"/>
    <p:sldId id="266" r:id="rId7"/>
    <p:sldId id="267" r:id="rId8"/>
    <p:sldId id="264" r:id="rId9"/>
    <p:sldId id="262" r:id="rId10"/>
    <p:sldId id="259" r:id="rId11"/>
    <p:sldId id="261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6/8/2020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65182574604691097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973093/fig1/" TargetMode="External"/><Relationship Id="rId2" Type="http://schemas.openxmlformats.org/officeDocument/2006/relationships/hyperlink" Target="https://www.researchgate.net/figure/The-pseudocode-of-the-PSO-algorithm_fig8_2744603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player.com/slide/12229714/" TargetMode="External"/><Relationship Id="rId4" Type="http://schemas.openxmlformats.org/officeDocument/2006/relationships/hyperlink" Target="https://pt.slideshare.net/MohamedTalaat9/digital-image-forgery?next_slideshow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SO-schematic-diagram_fig1_22191098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pseudocode-of-the-PSO-algorithm_fig8_27446030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543800" cy="213360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72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05150"/>
            <a:ext cx="3492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050" y="569663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https://www.pinterest.com/pin/651825746046910978/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5943600" cy="5309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2209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8200" y="24384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266700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895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62400" y="32004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3992562"/>
            <a:ext cx="63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72200" y="4191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9400" y="4816673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9400" y="6079794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76600" y="502920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5791200" y="527833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48200" y="5562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1"/>
          </p:cNvCxnSpPr>
          <p:nvPr/>
        </p:nvCxnSpPr>
        <p:spPr>
          <a:xfrm flipV="1">
            <a:off x="5638800" y="6270294"/>
            <a:ext cx="990600" cy="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0800" y="1415404"/>
            <a:ext cx="27432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Worst Case :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www.researchgate.net/figure/The-pseudocode-of-the-PSO-algorithm_fig8_274460300</a:t>
            </a:r>
            <a:endParaRPr lang="en-GB" sz="1600" dirty="0">
              <a:hlinkClick r:id="rId2"/>
            </a:endParaRPr>
          </a:p>
          <a:p>
            <a:r>
              <a:rPr lang="en-GB" sz="1600" dirty="0">
                <a:hlinkClick r:id="rId3"/>
              </a:rPr>
              <a:t>https://www.hindawi.com/journals/tswj/2014/973093/fig1</a:t>
            </a:r>
            <a:r>
              <a:rPr lang="en-GB" sz="1600" dirty="0" smtClean="0">
                <a:hlinkClick r:id="rId3"/>
              </a:rPr>
              <a:t>/</a:t>
            </a:r>
            <a:endParaRPr lang="en-GB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pt.slideshare.net/MohamedTalaat9/digital-image-forgery?next_slideshow=1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https://slideplayer.com/slide/12229714/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88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population based stochastic algorithm based 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metaheuristic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numerical optimization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inspiration from social foraging behaviors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classified as swarm intelligence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foraging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colony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predicting score of a football team using a math equation.</a:t>
            </a:r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19800"/>
          </a:xfr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https://www.researchgate.net/figure/PSO-schematic-diagram_fig1_221910984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PSO. (1/4)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Concepts: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it is a population based method, it works iteratively until the terminal point is reached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many particles (referred to as swarm) which are moving in search for best solution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particle has its fitness value which is evaluated by the fitness function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particle has certain velocities which directs the flying of the particles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Particles fly through the space by following the current optimum particles</a:t>
            </a:r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(2/4)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How does it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work or functions?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algorithm as proposed by Kennedy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Eberhart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(1995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starts with a group of random particles.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Searches for the optimal value by updating generations.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move in the solution space and are evaluated according to a fitness criteria.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every iteration, the "best" values of each particle is updated i.e.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Pbest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(personal best)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(global best)</a:t>
            </a:r>
          </a:p>
          <a:p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(3/4)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basic equations: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Position of individual particles updated as follows: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velocity calculated as follows: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9" t="50085" r="35639" b="43662"/>
          <a:stretch/>
        </p:blipFill>
        <p:spPr>
          <a:xfrm>
            <a:off x="921328" y="2387599"/>
            <a:ext cx="5791200" cy="812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2" t="61184" r="28333" b="29384"/>
          <a:stretch/>
        </p:blipFill>
        <p:spPr>
          <a:xfrm>
            <a:off x="0" y="3657600"/>
            <a:ext cx="7620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620000" cy="4495800"/>
          </a:xfrm>
        </p:spPr>
        <p:txBody>
          <a:bodyPr/>
          <a:lstStyle/>
          <a:p>
            <a:r>
              <a:rPr lang="en-US" dirty="0" smtClean="0"/>
              <a:t>Where,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845820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(4/4)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1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400" dirty="0" smtClean="0"/>
              <a:t>PSO Flowchart: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approach towards PSO problem</a:t>
            </a:r>
            <a:endParaRPr lang="en-GB" dirty="0"/>
          </a:p>
        </p:txBody>
      </p:sp>
      <p:pic>
        <p:nvPicPr>
          <p:cNvPr id="4" name="Content Placeholder 3" descr="973093.fig.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12101"/>
            <a:ext cx="3810000" cy="50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174508"/>
            <a:ext cx="7620000" cy="1143000"/>
          </a:xfrm>
        </p:spPr>
        <p:txBody>
          <a:bodyPr/>
          <a:lstStyle/>
          <a:p>
            <a:r>
              <a:rPr lang="en-US" dirty="0" smtClean="0"/>
              <a:t>PSO Algorithm: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" y="1219200"/>
            <a:ext cx="5455134" cy="4872843"/>
          </a:xfrm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6553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hlinkClick r:id="rId3"/>
              </a:rPr>
              <a:t>https://www.researchgate.net/figure/The-pseudocode-of-the-PSO-algorithm_fig8_274460300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05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</TotalTime>
  <Words>353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Adjacency</vt:lpstr>
      <vt:lpstr>Particle Swarm Optimization (PSO)</vt:lpstr>
      <vt:lpstr>What is PSO?  </vt:lpstr>
      <vt:lpstr>PowerPoint Presentation</vt:lpstr>
      <vt:lpstr>Important concepts and functions in PSO. (1/4)</vt:lpstr>
      <vt:lpstr>Important concepts and functions in PSO. (2/4)</vt:lpstr>
      <vt:lpstr>Important concepts and functions in PSO. (3/4)</vt:lpstr>
      <vt:lpstr>PowerPoint Presentation</vt:lpstr>
      <vt:lpstr>PSO Flowchart: An approach towards PSO problem</vt:lpstr>
      <vt:lpstr>PSO Algorithm:</vt:lpstr>
      <vt:lpstr>Theoretical Analysis (time complexity)</vt:lpstr>
      <vt:lpstr>Implementation of PSO</vt:lpstr>
      <vt:lpstr>Experimental Analysis 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HP</cp:lastModifiedBy>
  <cp:revision>18</cp:revision>
  <dcterms:created xsi:type="dcterms:W3CDTF">2020-06-07T05:17:02Z</dcterms:created>
  <dcterms:modified xsi:type="dcterms:W3CDTF">2020-06-07T21:12:54Z</dcterms:modified>
</cp:coreProperties>
</file>