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2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DE395-CD7C-0969-8490-26572D275900}" v="272" dt="2020-06-08T17:03:40.446"/>
    <p1510:client id="{3CE93B30-946E-FB14-8E68-9A6B8FF7EB6B}" v="184" dt="2020-06-08T17:17:02.432"/>
    <p1510:client id="{824161C3-513D-3256-48B3-F69CDDA8136D}" v="37" dt="2020-06-09T00:55:33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esha Iftikhar Qazi" userId="S::eq05239@st.habib.edu.pk::ca87576a-7b3f-4840-a0f4-cced9e585dd4" providerId="AD" clId="Web-{250DE395-CD7C-0969-8490-26572D275900}"/>
    <pc:docChg chg="addSld delSld modSld sldOrd addMainMaster delMainMaster">
      <pc:chgData name="Eesha Iftikhar Qazi" userId="S::eq05239@st.habib.edu.pk::ca87576a-7b3f-4840-a0f4-cced9e585dd4" providerId="AD" clId="Web-{250DE395-CD7C-0969-8490-26572D275900}" dt="2020-06-08T17:03:40.446" v="273"/>
      <pc:docMkLst>
        <pc:docMk/>
      </pc:docMkLst>
      <pc:sldChg chg="addSp delSp modSp mod modTransition setBg modClrScheme setClrOvrMap chgLayout">
        <pc:chgData name="Eesha Iftikhar Qazi" userId="S::eq05239@st.habib.edu.pk::ca87576a-7b3f-4840-a0f4-cced9e585dd4" providerId="AD" clId="Web-{250DE395-CD7C-0969-8490-26572D275900}" dt="2020-06-08T16:56:57.355" v="129"/>
        <pc:sldMkLst>
          <pc:docMk/>
          <pc:sldMk cId="109857222" sldId="256"/>
        </pc:sldMkLst>
        <pc:spChg chg="mod ord">
          <ac:chgData name="Eesha Iftikhar Qazi" userId="S::eq05239@st.habib.edu.pk::ca87576a-7b3f-4840-a0f4-cced9e585dd4" providerId="AD" clId="Web-{250DE395-CD7C-0969-8490-26572D275900}" dt="2020-06-08T16:27:50.446" v="89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Eesha Iftikhar Qazi" userId="S::eq05239@st.habib.edu.pk::ca87576a-7b3f-4840-a0f4-cced9e585dd4" providerId="AD" clId="Web-{250DE395-CD7C-0969-8490-26572D275900}" dt="2020-06-08T16:24:29.370" v="12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Eesha Iftikhar Qazi" userId="S::eq05239@st.habib.edu.pk::ca87576a-7b3f-4840-a0f4-cced9e585dd4" providerId="AD" clId="Web-{250DE395-CD7C-0969-8490-26572D275900}" dt="2020-06-08T16:24:34.760" v="14"/>
          <ac:spMkLst>
            <pc:docMk/>
            <pc:sldMk cId="109857222" sldId="256"/>
            <ac:spMk id="6" creationId="{37279C93-BA4E-4E09-8646-417E1394703D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4:39.760" v="15"/>
          <ac:spMkLst>
            <pc:docMk/>
            <pc:sldMk cId="109857222" sldId="256"/>
            <ac:spMk id="9" creationId="{87CC2527-562A-4F69-B487-4371E5B243E7}"/>
          </ac:spMkLst>
        </pc:spChg>
        <pc:picChg chg="add mod ord">
          <ac:chgData name="Eesha Iftikhar Qazi" userId="S::eq05239@st.habib.edu.pk::ca87576a-7b3f-4840-a0f4-cced9e585dd4" providerId="AD" clId="Web-{250DE395-CD7C-0969-8490-26572D275900}" dt="2020-06-08T16:24:16.745" v="10"/>
          <ac:picMkLst>
            <pc:docMk/>
            <pc:sldMk cId="109857222" sldId="256"/>
            <ac:picMk id="4" creationId="{C19D840F-7F68-478B-83DA-6022F82F432B}"/>
          </ac:picMkLst>
        </pc:picChg>
        <pc:cxnChg chg="add del">
          <ac:chgData name="Eesha Iftikhar Qazi" userId="S::eq05239@st.habib.edu.pk::ca87576a-7b3f-4840-a0f4-cced9e585dd4" providerId="AD" clId="Web-{250DE395-CD7C-0969-8490-26572D275900}" dt="2020-06-08T16:24:39.760" v="15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delSp modSp new mod modTransition setBg modClrScheme delDesignElem chgLayout">
        <pc:chgData name="Eesha Iftikhar Qazi" userId="S::eq05239@st.habib.edu.pk::ca87576a-7b3f-4840-a0f4-cced9e585dd4" providerId="AD" clId="Web-{250DE395-CD7C-0969-8490-26572D275900}" dt="2020-06-08T16:56:57.355" v="125"/>
        <pc:sldMkLst>
          <pc:docMk/>
          <pc:sldMk cId="4178171926" sldId="257"/>
        </pc:sldMkLst>
        <pc:spChg chg="del mod">
          <ac:chgData name="Eesha Iftikhar Qazi" userId="S::eq05239@st.habib.edu.pk::ca87576a-7b3f-4840-a0f4-cced9e585dd4" providerId="AD" clId="Web-{250DE395-CD7C-0969-8490-26572D275900}" dt="2020-06-08T16:25:14.088" v="27"/>
          <ac:spMkLst>
            <pc:docMk/>
            <pc:sldMk cId="4178171926" sldId="257"/>
            <ac:spMk id="2" creationId="{E85FD2A1-40D7-48CB-833A-C191DAD19A05}"/>
          </ac:spMkLst>
        </pc:spChg>
        <pc:spChg chg="del mod ord">
          <ac:chgData name="Eesha Iftikhar Qazi" userId="S::eq05239@st.habib.edu.pk::ca87576a-7b3f-4840-a0f4-cced9e585dd4" providerId="AD" clId="Web-{250DE395-CD7C-0969-8490-26572D275900}" dt="2020-06-08T16:25:34.572" v="33"/>
          <ac:spMkLst>
            <pc:docMk/>
            <pc:sldMk cId="4178171926" sldId="257"/>
            <ac:spMk id="3" creationId="{5E115096-2A32-465C-9C13-C41DCF6DB037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4:59.573" v="18"/>
          <ac:spMkLst>
            <pc:docMk/>
            <pc:sldMk cId="4178171926" sldId="257"/>
            <ac:spMk id="4" creationId="{0F7A4EB8-9227-4C29-BE76-96DF05E3AA7D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6:31.744" v="39"/>
          <ac:spMkLst>
            <pc:docMk/>
            <pc:sldMk cId="4178171926" sldId="257"/>
            <ac:spMk id="18" creationId="{CC28BCC9-4093-4FD5-83EB-7EC297F51396}"/>
          </ac:spMkLst>
        </pc:spChg>
        <pc:grpChg chg="add del">
          <ac:chgData name="Eesha Iftikhar Qazi" userId="S::eq05239@st.habib.edu.pk::ca87576a-7b3f-4840-a0f4-cced9e585dd4" providerId="AD" clId="Web-{250DE395-CD7C-0969-8490-26572D275900}" dt="2020-06-08T16:26:31.744" v="39"/>
          <ac:grpSpMkLst>
            <pc:docMk/>
            <pc:sldMk cId="4178171926" sldId="257"/>
            <ac:grpSpMk id="9" creationId="{08BCF048-8940-4354-B9EC-5AD74E283CE3}"/>
          </ac:grpSpMkLst>
        </pc:grpChg>
        <pc:graphicFrameChg chg="add mod ord">
          <ac:chgData name="Eesha Iftikhar Qazi" userId="S::eq05239@st.habib.edu.pk::ca87576a-7b3f-4840-a0f4-cced9e585dd4" providerId="AD" clId="Web-{250DE395-CD7C-0969-8490-26572D275900}" dt="2020-06-08T16:27:50.446" v="89"/>
          <ac:graphicFrameMkLst>
            <pc:docMk/>
            <pc:sldMk cId="4178171926" sldId="257"/>
            <ac:graphicFrameMk id="5" creationId="{B5B4FFE6-1E91-42C4-A9F7-E4C9916C338C}"/>
          </ac:graphicFrameMkLst>
        </pc:graphicFrameChg>
      </pc:sldChg>
      <pc:sldChg chg="addSp delSp modSp new del mod setBg modClrScheme setClrOvrMap delDesignElem chgLayout">
        <pc:chgData name="Eesha Iftikhar Qazi" userId="S::eq05239@st.habib.edu.pk::ca87576a-7b3f-4840-a0f4-cced9e585dd4" providerId="AD" clId="Web-{250DE395-CD7C-0969-8490-26572D275900}" dt="2020-06-08T16:26:52.274" v="42"/>
        <pc:sldMkLst>
          <pc:docMk/>
          <pc:sldMk cId="1179424773" sldId="258"/>
        </pc:sldMkLst>
        <pc:spChg chg="mod ord">
          <ac:chgData name="Eesha Iftikhar Qazi" userId="S::eq05239@st.habib.edu.pk::ca87576a-7b3f-4840-a0f4-cced9e585dd4" providerId="AD" clId="Web-{250DE395-CD7C-0969-8490-26572D275900}" dt="2020-06-08T16:26:39.384" v="40"/>
          <ac:spMkLst>
            <pc:docMk/>
            <pc:sldMk cId="1179424773" sldId="258"/>
            <ac:spMk id="2" creationId="{41BD108B-F41A-47E7-9F7B-BB35E60DD36A}"/>
          </ac:spMkLst>
        </pc:spChg>
        <pc:spChg chg="del">
          <ac:chgData name="Eesha Iftikhar Qazi" userId="S::eq05239@st.habib.edu.pk::ca87576a-7b3f-4840-a0f4-cced9e585dd4" providerId="AD" clId="Web-{250DE395-CD7C-0969-8490-26572D275900}" dt="2020-06-08T16:26:16.431" v="37"/>
          <ac:spMkLst>
            <pc:docMk/>
            <pc:sldMk cId="1179424773" sldId="258"/>
            <ac:spMk id="3" creationId="{439CB36A-2802-4E79-A3E2-2513B0814509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26:39.384" v="40"/>
          <ac:spMkLst>
            <pc:docMk/>
            <pc:sldMk cId="1179424773" sldId="258"/>
            <ac:spMk id="6" creationId="{0671A8AE-40A1-4631-A6B8-581AFF065482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26:39.384" v="40"/>
          <ac:spMkLst>
            <pc:docMk/>
            <pc:sldMk cId="1179424773" sldId="258"/>
            <ac:spMk id="7" creationId="{AF2F604E-43BE-4DC3-B983-E071523364F8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26:39.384" v="40"/>
          <ac:spMkLst>
            <pc:docMk/>
            <pc:sldMk cId="1179424773" sldId="258"/>
            <ac:spMk id="8" creationId="{08C9B587-E65E-4B52-B37C-ABEBB6E87928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26:39.384" v="40"/>
          <ac:spMkLst>
            <pc:docMk/>
            <pc:sldMk cId="1179424773" sldId="258"/>
            <ac:spMk id="11" creationId="{AB58EF07-17C2-48CF-ABB0-EEF1F17CB8F0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6:31.744" v="39"/>
          <ac:spMkLst>
            <pc:docMk/>
            <pc:sldMk cId="1179424773" sldId="258"/>
            <ac:spMk id="13" creationId="{B8144315-1C5A-4185-A952-25D98D303D46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6:31.744" v="39"/>
          <ac:spMkLst>
            <pc:docMk/>
            <pc:sldMk cId="1179424773" sldId="258"/>
            <ac:spMk id="15" creationId="{11CAC6F2-0806-417B-BF5D-5AEF6195FA49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6:31.744" v="39"/>
          <ac:spMkLst>
            <pc:docMk/>
            <pc:sldMk cId="1179424773" sldId="258"/>
            <ac:spMk id="17" creationId="{D4723B02-0AAB-4F6E-BA41-8ED99D559D93}"/>
          </ac:spMkLst>
        </pc:spChg>
        <pc:grpChg chg="add del">
          <ac:chgData name="Eesha Iftikhar Qazi" userId="S::eq05239@st.habib.edu.pk::ca87576a-7b3f-4840-a0f4-cced9e585dd4" providerId="AD" clId="Web-{250DE395-CD7C-0969-8490-26572D275900}" dt="2020-06-08T16:26:31.744" v="39"/>
          <ac:grpSpMkLst>
            <pc:docMk/>
            <pc:sldMk cId="1179424773" sldId="258"/>
            <ac:grpSpMk id="9" creationId="{4091D54B-59AB-4A5E-8E9E-0421BD66D4FB}"/>
          </ac:grpSpMkLst>
        </pc:grpChg>
        <pc:picChg chg="add mod ord">
          <ac:chgData name="Eesha Iftikhar Qazi" userId="S::eq05239@st.habib.edu.pk::ca87576a-7b3f-4840-a0f4-cced9e585dd4" providerId="AD" clId="Web-{250DE395-CD7C-0969-8490-26572D275900}" dt="2020-06-08T16:26:39.384" v="40"/>
          <ac:picMkLst>
            <pc:docMk/>
            <pc:sldMk cId="1179424773" sldId="258"/>
            <ac:picMk id="4" creationId="{1E6C5EAF-DA3E-44BC-919F-54C030467F5E}"/>
          </ac:picMkLst>
        </pc:picChg>
      </pc:sldChg>
      <pc:sldChg chg="modSp add mod replId modTransition modClrScheme chgLayout">
        <pc:chgData name="Eesha Iftikhar Qazi" userId="S::eq05239@st.habib.edu.pk::ca87576a-7b3f-4840-a0f4-cced9e585dd4" providerId="AD" clId="Web-{250DE395-CD7C-0969-8490-26572D275900}" dt="2020-06-08T16:56:57.355" v="126"/>
        <pc:sldMkLst>
          <pc:docMk/>
          <pc:sldMk cId="2036903148" sldId="259"/>
        </pc:sldMkLst>
        <pc:spChg chg="mod ord">
          <ac:chgData name="Eesha Iftikhar Qazi" userId="S::eq05239@st.habib.edu.pk::ca87576a-7b3f-4840-a0f4-cced9e585dd4" providerId="AD" clId="Web-{250DE395-CD7C-0969-8490-26572D275900}" dt="2020-06-08T16:27:50.446" v="89"/>
          <ac:spMkLst>
            <pc:docMk/>
            <pc:sldMk cId="2036903148" sldId="259"/>
            <ac:spMk id="2" creationId="{00000000-0000-0000-0000-000000000000}"/>
          </ac:spMkLst>
        </pc:spChg>
      </pc:sldChg>
      <pc:sldChg chg="addSp delSp modSp new mod modTransition setBg modClrScheme chgLayout">
        <pc:chgData name="Eesha Iftikhar Qazi" userId="S::eq05239@st.habib.edu.pk::ca87576a-7b3f-4840-a0f4-cced9e585dd4" providerId="AD" clId="Web-{250DE395-CD7C-0969-8490-26572D275900}" dt="2020-06-08T16:56:57.355" v="127"/>
        <pc:sldMkLst>
          <pc:docMk/>
          <pc:sldMk cId="764823180" sldId="260"/>
        </pc:sldMkLst>
        <pc:spChg chg="del mod">
          <ac:chgData name="Eesha Iftikhar Qazi" userId="S::eq05239@st.habib.edu.pk::ca87576a-7b3f-4840-a0f4-cced9e585dd4" providerId="AD" clId="Web-{250DE395-CD7C-0969-8490-26572D275900}" dt="2020-06-08T16:27:43.164" v="88"/>
          <ac:spMkLst>
            <pc:docMk/>
            <pc:sldMk cId="764823180" sldId="260"/>
            <ac:spMk id="2" creationId="{F6F4AC73-207A-4413-B18F-FE7C1C6A9B06}"/>
          </ac:spMkLst>
        </pc:spChg>
        <pc:spChg chg="add del mod ord">
          <ac:chgData name="Eesha Iftikhar Qazi" userId="S::eq05239@st.habib.edu.pk::ca87576a-7b3f-4840-a0f4-cced9e585dd4" providerId="AD" clId="Web-{250DE395-CD7C-0969-8490-26572D275900}" dt="2020-06-08T16:28:15.227" v="96"/>
          <ac:spMkLst>
            <pc:docMk/>
            <pc:sldMk cId="764823180" sldId="260"/>
            <ac:spMk id="3" creationId="{1D614E06-214A-46A9-B63B-610279F52412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8:15.211" v="95"/>
          <ac:spMkLst>
            <pc:docMk/>
            <pc:sldMk cId="764823180" sldId="260"/>
            <ac:spMk id="6" creationId="{B219AE65-9B94-44EA-BEF3-EF4BFA169C81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8:15.211" v="95"/>
          <ac:spMkLst>
            <pc:docMk/>
            <pc:sldMk cId="764823180" sldId="260"/>
            <ac:spMk id="7" creationId="{F0C81A57-9CD5-461B-8FFE-4A8CB6CFBE01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8:09.461" v="93"/>
          <ac:spMkLst>
            <pc:docMk/>
            <pc:sldMk cId="764823180" sldId="260"/>
            <ac:spMk id="8" creationId="{FB3EF4D6-026A-4D52-B916-967329EE3FFE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8:09.461" v="93"/>
          <ac:spMkLst>
            <pc:docMk/>
            <pc:sldMk cId="764823180" sldId="260"/>
            <ac:spMk id="10" creationId="{4DB4846F-6AA5-4DB3-9581-D95F22BD5662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8:09.461" v="93"/>
          <ac:spMkLst>
            <pc:docMk/>
            <pc:sldMk cId="764823180" sldId="260"/>
            <ac:spMk id="12" creationId="{D54EC22E-2292-4292-A80B-E81DF64BFB26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28:15.227" v="96"/>
          <ac:spMkLst>
            <pc:docMk/>
            <pc:sldMk cId="764823180" sldId="260"/>
            <ac:spMk id="13" creationId="{324E43EB-867C-4B35-9A5C-E435157C7297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8:09.461" v="93"/>
          <ac:spMkLst>
            <pc:docMk/>
            <pc:sldMk cId="764823180" sldId="260"/>
            <ac:spMk id="14" creationId="{CC1C7165-8A3A-44EB-88D0-4EFA36A004E2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28:15.227" v="96"/>
          <ac:spMkLst>
            <pc:docMk/>
            <pc:sldMk cId="764823180" sldId="260"/>
            <ac:spMk id="15" creationId="{A7C0F5DA-B59F-4F13-8BB8-FFD8F2C572BC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8:09.461" v="93"/>
          <ac:spMkLst>
            <pc:docMk/>
            <pc:sldMk cId="764823180" sldId="260"/>
            <ac:spMk id="16" creationId="{A1081473-BB93-49A4-B605-4E2053739770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28:03.930" v="91"/>
          <ac:spMkLst>
            <pc:docMk/>
            <pc:sldMk cId="764823180" sldId="260"/>
            <ac:spMk id="18" creationId="{CC28BCC9-4093-4FD5-83EB-7EC297F51396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28:15.227" v="96"/>
          <ac:spMkLst>
            <pc:docMk/>
            <pc:sldMk cId="764823180" sldId="260"/>
            <ac:spMk id="19" creationId="{9CEA1DEC-CC9E-4776-9E08-048A15BFA6CA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28:15.227" v="96"/>
          <ac:spMkLst>
            <pc:docMk/>
            <pc:sldMk cId="764823180" sldId="260"/>
            <ac:spMk id="20" creationId="{9CE399CF-F4B8-4832-A8CB-B93F6B1EF44B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28:15.227" v="96"/>
          <ac:spMkLst>
            <pc:docMk/>
            <pc:sldMk cId="764823180" sldId="260"/>
            <ac:spMk id="21" creationId="{1F23E73A-FDC8-462C-83C1-3AA8961449CF}"/>
          </ac:spMkLst>
        </pc:spChg>
        <pc:grpChg chg="add del">
          <ac:chgData name="Eesha Iftikhar Qazi" userId="S::eq05239@st.habib.edu.pk::ca87576a-7b3f-4840-a0f4-cced9e585dd4" providerId="AD" clId="Web-{250DE395-CD7C-0969-8490-26572D275900}" dt="2020-06-08T16:28:03.930" v="91"/>
          <ac:grpSpMkLst>
            <pc:docMk/>
            <pc:sldMk cId="764823180" sldId="260"/>
            <ac:grpSpMk id="9" creationId="{08BCF048-8940-4354-B9EC-5AD74E283CE3}"/>
          </ac:grpSpMkLst>
        </pc:grpChg>
        <pc:grpChg chg="add del">
          <ac:chgData name="Eesha Iftikhar Qazi" userId="S::eq05239@st.habib.edu.pk::ca87576a-7b3f-4840-a0f4-cced9e585dd4" providerId="AD" clId="Web-{250DE395-CD7C-0969-8490-26572D275900}" dt="2020-06-08T16:28:15.211" v="95"/>
          <ac:grpSpMkLst>
            <pc:docMk/>
            <pc:sldMk cId="764823180" sldId="260"/>
            <ac:grpSpMk id="11" creationId="{3086C462-37F4-494D-8292-CCB95221CC1A}"/>
          </ac:grpSpMkLst>
        </pc:grpChg>
        <pc:graphicFrameChg chg="add del">
          <ac:chgData name="Eesha Iftikhar Qazi" userId="S::eq05239@st.habib.edu.pk::ca87576a-7b3f-4840-a0f4-cced9e585dd4" providerId="AD" clId="Web-{250DE395-CD7C-0969-8490-26572D275900}" dt="2020-06-08T16:28:03.930" v="91"/>
          <ac:graphicFrameMkLst>
            <pc:docMk/>
            <pc:sldMk cId="764823180" sldId="260"/>
            <ac:graphicFrameMk id="5" creationId="{3E35654A-F039-4925-ADDA-2461CB2280FD}"/>
          </ac:graphicFrameMkLst>
        </pc:graphicFrameChg>
        <pc:cxnChg chg="add del">
          <ac:chgData name="Eesha Iftikhar Qazi" userId="S::eq05239@st.habib.edu.pk::ca87576a-7b3f-4840-a0f4-cced9e585dd4" providerId="AD" clId="Web-{250DE395-CD7C-0969-8490-26572D275900}" dt="2020-06-08T16:28:15.211" v="95"/>
          <ac:cxnSpMkLst>
            <pc:docMk/>
            <pc:sldMk cId="764823180" sldId="260"/>
            <ac:cxnSpMk id="17" creationId="{AD23B2CD-009B-425A-9616-1E1AD1D5AB46}"/>
          </ac:cxnSpMkLst>
        </pc:cxnChg>
      </pc:sldChg>
      <pc:sldChg chg="addSp delSp modSp new mod modTransition setBg addAnim modAnim setClrOvrMap">
        <pc:chgData name="Eesha Iftikhar Qazi" userId="S::eq05239@st.habib.edu.pk::ca87576a-7b3f-4840-a0f4-cced9e585dd4" providerId="AD" clId="Web-{250DE395-CD7C-0969-8490-26572D275900}" dt="2020-06-08T16:56:57.355" v="128"/>
        <pc:sldMkLst>
          <pc:docMk/>
          <pc:sldMk cId="3025441804" sldId="261"/>
        </pc:sldMkLst>
        <pc:spChg chg="del mod">
          <ac:chgData name="Eesha Iftikhar Qazi" userId="S::eq05239@st.habib.edu.pk::ca87576a-7b3f-4840-a0f4-cced9e585dd4" providerId="AD" clId="Web-{250DE395-CD7C-0969-8490-26572D275900}" dt="2020-06-08T16:30:43.069" v="107"/>
          <ac:spMkLst>
            <pc:docMk/>
            <pc:sldMk cId="3025441804" sldId="261"/>
            <ac:spMk id="2" creationId="{6ABD67AB-B1DE-489F-AE86-ECF4E81C95B9}"/>
          </ac:spMkLst>
        </pc:spChg>
        <pc:spChg chg="add del mod">
          <ac:chgData name="Eesha Iftikhar Qazi" userId="S::eq05239@st.habib.edu.pk::ca87576a-7b3f-4840-a0f4-cced9e585dd4" providerId="AD" clId="Web-{250DE395-CD7C-0969-8490-26572D275900}" dt="2020-06-08T16:30:41.209" v="105"/>
          <ac:spMkLst>
            <pc:docMk/>
            <pc:sldMk cId="3025441804" sldId="261"/>
            <ac:spMk id="3" creationId="{D635EA99-0149-45ED-AA05-D9D3432A1DB8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55:56.793" v="119"/>
          <ac:spMkLst>
            <pc:docMk/>
            <pc:sldMk cId="3025441804" sldId="261"/>
            <ac:spMk id="4" creationId="{71616407-3E4D-4469-BDAF-3837EBF9FDA8}"/>
          </ac:spMkLst>
        </pc:spChg>
        <pc:spChg chg="add del mod">
          <ac:chgData name="Eesha Iftikhar Qazi" userId="S::eq05239@st.habib.edu.pk::ca87576a-7b3f-4840-a0f4-cced9e585dd4" providerId="AD" clId="Web-{250DE395-CD7C-0969-8490-26572D275900}" dt="2020-06-08T16:30:35.741" v="102"/>
          <ac:spMkLst>
            <pc:docMk/>
            <pc:sldMk cId="3025441804" sldId="261"/>
            <ac:spMk id="6" creationId="{5E1FAAEF-71B5-408E-AAE0-4C1DB36ECB58}"/>
          </ac:spMkLst>
        </pc:spChg>
        <pc:spChg chg="add del mod">
          <ac:chgData name="Eesha Iftikhar Qazi" userId="S::eq05239@st.habib.edu.pk::ca87576a-7b3f-4840-a0f4-cced9e585dd4" providerId="AD" clId="Web-{250DE395-CD7C-0969-8490-26572D275900}" dt="2020-06-08T16:31:02.693" v="112"/>
          <ac:spMkLst>
            <pc:docMk/>
            <pc:sldMk cId="3025441804" sldId="261"/>
            <ac:spMk id="7" creationId="{3B9F5FE1-72A8-43E5-9AE9-2DEBB840BAC1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55:56.793" v="119"/>
          <ac:spMkLst>
            <pc:docMk/>
            <pc:sldMk cId="3025441804" sldId="261"/>
            <ac:spMk id="8" creationId="{6A733EBD-820A-4FA2-9A24-E3259DA7EA15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56:01.449" v="121"/>
          <ac:spMkLst>
            <pc:docMk/>
            <pc:sldMk cId="3025441804" sldId="261"/>
            <ac:spMk id="10" creationId="{388DD50E-1D2D-48C6-A470-79FB7F337F8A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55:56.793" v="119"/>
          <ac:spMkLst>
            <pc:docMk/>
            <pc:sldMk cId="3025441804" sldId="261"/>
            <ac:spMk id="11" creationId="{6D4A187A-A5A0-48DF-94DB-432F7582DC83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56:01.449" v="121"/>
          <ac:spMkLst>
            <pc:docMk/>
            <pc:sldMk cId="3025441804" sldId="261"/>
            <ac:spMk id="12" creationId="{786DE8A2-E45F-4163-B246-A5162E17BE1F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6:56:01.449" v="121"/>
          <ac:spMkLst>
            <pc:docMk/>
            <pc:sldMk cId="3025441804" sldId="261"/>
            <ac:spMk id="13" creationId="{CC88A9C7-37B3-4341-BF1A-E8F3049ECB19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56:01.449" v="122"/>
          <ac:spMkLst>
            <pc:docMk/>
            <pc:sldMk cId="3025441804" sldId="261"/>
            <ac:spMk id="14" creationId="{388DD50E-1D2D-48C6-A470-79FB7F337F8A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56:01.449" v="122"/>
          <ac:spMkLst>
            <pc:docMk/>
            <pc:sldMk cId="3025441804" sldId="261"/>
            <ac:spMk id="15" creationId="{4F78DAAE-B0C3-49A3-8AB1-AD2FF0E3686F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56:01.449" v="122"/>
          <ac:spMkLst>
            <pc:docMk/>
            <pc:sldMk cId="3025441804" sldId="261"/>
            <ac:spMk id="16" creationId="{F6A8A81D-3338-4B0F-A26F-A3D259D27681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56:01.449" v="122"/>
          <ac:spMkLst>
            <pc:docMk/>
            <pc:sldMk cId="3025441804" sldId="261"/>
            <ac:spMk id="17" creationId="{40155665-7CE2-4939-AE5E-020DC1D20753}"/>
          </ac:spMkLst>
        </pc:spChg>
        <pc:graphicFrameChg chg="add del mod ord modGraphic">
          <ac:chgData name="Eesha Iftikhar Qazi" userId="S::eq05239@st.habib.edu.pk::ca87576a-7b3f-4840-a0f4-cced9e585dd4" providerId="AD" clId="Web-{250DE395-CD7C-0969-8490-26572D275900}" dt="2020-06-08T16:30:35.741" v="103"/>
          <ac:graphicFrameMkLst>
            <pc:docMk/>
            <pc:sldMk cId="3025441804" sldId="261"/>
            <ac:graphicFrameMk id="5" creationId="{4EAF37B7-E1AD-4934-96DF-28DC5169C4F9}"/>
          </ac:graphicFrameMkLst>
        </pc:graphicFrameChg>
        <pc:graphicFrameChg chg="add del mod">
          <ac:chgData name="Eesha Iftikhar Qazi" userId="S::eq05239@st.habib.edu.pk::ca87576a-7b3f-4840-a0f4-cced9e585dd4" providerId="AD" clId="Web-{250DE395-CD7C-0969-8490-26572D275900}" dt="2020-06-08T16:55:36.261" v="114"/>
          <ac:graphicFrameMkLst>
            <pc:docMk/>
            <pc:sldMk cId="3025441804" sldId="261"/>
            <ac:graphicFrameMk id="9" creationId="{F423C94F-2FAA-4DAF-AD99-C4371EAB5FE4}"/>
          </ac:graphicFrameMkLst>
        </pc:graphicFrameChg>
        <pc:picChg chg="add mod">
          <ac:chgData name="Eesha Iftikhar Qazi" userId="S::eq05239@st.habib.edu.pk::ca87576a-7b3f-4840-a0f4-cced9e585dd4" providerId="AD" clId="Web-{250DE395-CD7C-0969-8490-26572D275900}" dt="2020-06-08T16:56:01.449" v="122"/>
          <ac:picMkLst>
            <pc:docMk/>
            <pc:sldMk cId="3025441804" sldId="261"/>
            <ac:picMk id="2" creationId="{99937E17-EA17-43B8-8B87-97AD5D7E1B09}"/>
          </ac:picMkLst>
        </pc:picChg>
      </pc:sldChg>
      <pc:sldChg chg="addSp delSp modSp new mod ord setBg">
        <pc:chgData name="Eesha Iftikhar Qazi" userId="S::eq05239@st.habib.edu.pk::ca87576a-7b3f-4840-a0f4-cced9e585dd4" providerId="AD" clId="Web-{250DE395-CD7C-0969-8490-26572D275900}" dt="2020-06-08T17:03:40.446" v="273"/>
        <pc:sldMkLst>
          <pc:docMk/>
          <pc:sldMk cId="4176523552" sldId="262"/>
        </pc:sldMkLst>
        <pc:spChg chg="del">
          <ac:chgData name="Eesha Iftikhar Qazi" userId="S::eq05239@st.habib.edu.pk::ca87576a-7b3f-4840-a0f4-cced9e585dd4" providerId="AD" clId="Web-{250DE395-CD7C-0969-8490-26572D275900}" dt="2020-06-08T16:59:03.698" v="133"/>
          <ac:spMkLst>
            <pc:docMk/>
            <pc:sldMk cId="4176523552" sldId="262"/>
            <ac:spMk id="2" creationId="{DC556D15-6DE2-4F15-A2FC-AC8A9F197D2C}"/>
          </ac:spMkLst>
        </pc:spChg>
        <pc:spChg chg="del">
          <ac:chgData name="Eesha Iftikhar Qazi" userId="S::eq05239@st.habib.edu.pk::ca87576a-7b3f-4840-a0f4-cced9e585dd4" providerId="AD" clId="Web-{250DE395-CD7C-0969-8490-26572D275900}" dt="2020-06-08T16:58:53.198" v="132"/>
          <ac:spMkLst>
            <pc:docMk/>
            <pc:sldMk cId="4176523552" sldId="262"/>
            <ac:spMk id="3" creationId="{4DB7D90E-6DC3-423F-898B-60D58B4F0403}"/>
          </ac:spMkLst>
        </pc:spChg>
        <pc:spChg chg="add del mod">
          <ac:chgData name="Eesha Iftikhar Qazi" userId="S::eq05239@st.habib.edu.pk::ca87576a-7b3f-4840-a0f4-cced9e585dd4" providerId="AD" clId="Web-{250DE395-CD7C-0969-8490-26572D275900}" dt="2020-06-08T17:03:33.384" v="271"/>
          <ac:spMkLst>
            <pc:docMk/>
            <pc:sldMk cId="4176523552" sldId="262"/>
            <ac:spMk id="5" creationId="{746A1143-1DD4-4A2F-8D6D-16F9D1A7FF77}"/>
          </ac:spMkLst>
        </pc:spChg>
        <pc:spChg chg="add del">
          <ac:chgData name="Eesha Iftikhar Qazi" userId="S::eq05239@st.habib.edu.pk::ca87576a-7b3f-4840-a0f4-cced9e585dd4" providerId="AD" clId="Web-{250DE395-CD7C-0969-8490-26572D275900}" dt="2020-06-08T17:03:04.712" v="211"/>
          <ac:spMkLst>
            <pc:docMk/>
            <pc:sldMk cId="4176523552" sldId="262"/>
            <ac:spMk id="6" creationId="{FDFAF925-29CB-4BD5-B5D0-37638225AD36}"/>
          </ac:spMkLst>
        </pc:spChg>
        <pc:spChg chg="add del mod">
          <ac:chgData name="Eesha Iftikhar Qazi" userId="S::eq05239@st.habib.edu.pk::ca87576a-7b3f-4840-a0f4-cced9e585dd4" providerId="AD" clId="Web-{250DE395-CD7C-0969-8490-26572D275900}" dt="2020-06-08T17:03:03.196" v="210"/>
          <ac:spMkLst>
            <pc:docMk/>
            <pc:sldMk cId="4176523552" sldId="262"/>
            <ac:spMk id="7" creationId="{F973FA0C-A6E8-47CE-B984-8CFE48CD5DF6}"/>
          </ac:spMkLst>
        </pc:spChg>
        <pc:spChg chg="add mod">
          <ac:chgData name="Eesha Iftikhar Qazi" userId="S::eq05239@st.habib.edu.pk::ca87576a-7b3f-4840-a0f4-cced9e585dd4" providerId="AD" clId="Web-{250DE395-CD7C-0969-8490-26572D275900}" dt="2020-06-08T17:03:40.446" v="273"/>
          <ac:spMkLst>
            <pc:docMk/>
            <pc:sldMk cId="4176523552" sldId="262"/>
            <ac:spMk id="8" creationId="{95B51701-10D1-42AC-93F7-BDCC05901E6C}"/>
          </ac:spMkLst>
        </pc:spChg>
        <pc:spChg chg="add">
          <ac:chgData name="Eesha Iftikhar Qazi" userId="S::eq05239@st.habib.edu.pk::ca87576a-7b3f-4840-a0f4-cced9e585dd4" providerId="AD" clId="Web-{250DE395-CD7C-0969-8490-26572D275900}" dt="2020-06-08T16:59:03.698" v="133"/>
          <ac:spMkLst>
            <pc:docMk/>
            <pc:sldMk cId="4176523552" sldId="262"/>
            <ac:spMk id="9" creationId="{71616407-3E4D-4469-BDAF-3837EBF9FDA8}"/>
          </ac:spMkLst>
        </pc:spChg>
        <pc:picChg chg="add mod ord">
          <ac:chgData name="Eesha Iftikhar Qazi" userId="S::eq05239@st.habib.edu.pk::ca87576a-7b3f-4840-a0f4-cced9e585dd4" providerId="AD" clId="Web-{250DE395-CD7C-0969-8490-26572D275900}" dt="2020-06-08T16:59:03.698" v="133"/>
          <ac:picMkLst>
            <pc:docMk/>
            <pc:sldMk cId="4176523552" sldId="262"/>
            <ac:picMk id="4" creationId="{0BFC5C51-18D0-4786-8F82-9B4F4290DC42}"/>
          </ac:picMkLst>
        </pc:picChg>
      </pc:sldChg>
      <pc:sldMasterChg chg="del delSldLayout">
        <pc:chgData name="Eesha Iftikhar Qazi" userId="S::eq05239@st.habib.edu.pk::ca87576a-7b3f-4840-a0f4-cced9e585dd4" providerId="AD" clId="Web-{250DE395-CD7C-0969-8490-26572D275900}" dt="2020-06-08T16:25:17.275" v="28"/>
        <pc:sldMasterMkLst>
          <pc:docMk/>
          <pc:sldMasterMk cId="2460954070" sldId="2147483660"/>
        </pc:sldMasterMkLst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esha Iftikhar Qazi" userId="S::eq05239@st.habib.edu.pk::ca87576a-7b3f-4840-a0f4-cced9e585dd4" providerId="AD" clId="Web-{250DE395-CD7C-0969-8490-26572D275900}" dt="2020-06-08T16:25:17.275" v="2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esha Iftikhar Qazi" userId="S::eq05239@st.habib.edu.pk::ca87576a-7b3f-4840-a0f4-cced9e585dd4" providerId="AD" clId="Web-{250DE395-CD7C-0969-8490-26572D275900}" dt="2020-06-08T16:25:21.197" v="30"/>
        <pc:sldMasterMkLst>
          <pc:docMk/>
          <pc:sldMasterMk cId="283103096" sldId="2147483672"/>
        </pc:sldMasterMkLst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3437767651" sldId="2147483673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901049080" sldId="2147483674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928225256" sldId="2147483675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586325770" sldId="2147483676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4009420327" sldId="2147483677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3708309368" sldId="2147483678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1222564364" sldId="2147483679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1458433576" sldId="2147483680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155567213" sldId="2147483681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2575365866" sldId="2147483682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1.197" v="30"/>
          <pc:sldLayoutMkLst>
            <pc:docMk/>
            <pc:sldMasterMk cId="283103096" sldId="2147483672"/>
            <pc:sldLayoutMk cId="2193116265" sldId="2147483683"/>
          </pc:sldLayoutMkLst>
        </pc:sldLayoutChg>
      </pc:sldMasterChg>
      <pc:sldMasterChg chg="add del addSldLayout delSldLayout modSldLayout">
        <pc:chgData name="Eesha Iftikhar Qazi" userId="S::eq05239@st.habib.edu.pk::ca87576a-7b3f-4840-a0f4-cced9e585dd4" providerId="AD" clId="Web-{250DE395-CD7C-0969-8490-26572D275900}" dt="2020-06-08T16:25:24.963" v="31"/>
        <pc:sldMasterMkLst>
          <pc:docMk/>
          <pc:sldMasterMk cId="271507772" sldId="2147483684"/>
        </pc:sldMasterMkLst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354269893" sldId="2147483685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1461837500" sldId="2147483686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3255764624" sldId="2147483687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698896334" sldId="2147483688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3726769872" sldId="2147483689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2754929007" sldId="2147483690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1676554558" sldId="2147483691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1655690448" sldId="2147483692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2935867331" sldId="2147483693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4136629106" sldId="2147483694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4.963" v="31"/>
          <pc:sldLayoutMkLst>
            <pc:docMk/>
            <pc:sldMasterMk cId="271507772" sldId="2147483684"/>
            <pc:sldLayoutMk cId="3934718646" sldId="2147483695"/>
          </pc:sldLayoutMkLst>
        </pc:sldLayoutChg>
      </pc:sldMasterChg>
      <pc:sldMasterChg chg="add del addSldLayout delSldLayout modSldLayout">
        <pc:chgData name="Eesha Iftikhar Qazi" userId="S::eq05239@st.habib.edu.pk::ca87576a-7b3f-4840-a0f4-cced9e585dd4" providerId="AD" clId="Web-{250DE395-CD7C-0969-8490-26572D275900}" dt="2020-06-08T16:25:29.557" v="32"/>
        <pc:sldMasterMkLst>
          <pc:docMk/>
          <pc:sldMasterMk cId="3225456167" sldId="2147483696"/>
        </pc:sldMasterMkLst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377335907" sldId="2147483697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2566188157" sldId="2147483698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2041462721" sldId="2147483699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4175165613" sldId="2147483700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3009532310" sldId="2147483701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3929549684" sldId="2147483702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3159797299" sldId="2147483703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1208735959" sldId="2147483704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3757769111" sldId="2147483705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751899115" sldId="2147483706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5:29.557" v="32"/>
          <pc:sldLayoutMkLst>
            <pc:docMk/>
            <pc:sldMasterMk cId="3225456167" sldId="2147483696"/>
            <pc:sldLayoutMk cId="742890357" sldId="2147483707"/>
          </pc:sldLayoutMkLst>
        </pc:sldLayoutChg>
      </pc:sldMasterChg>
      <pc:sldMasterChg chg="add del addSldLayout delSldLayout modSldLayout">
        <pc:chgData name="Eesha Iftikhar Qazi" userId="S::eq05239@st.habib.edu.pk::ca87576a-7b3f-4840-a0f4-cced9e585dd4" providerId="AD" clId="Web-{250DE395-CD7C-0969-8490-26572D275900}" dt="2020-06-08T16:26:31.744" v="39"/>
        <pc:sldMasterMkLst>
          <pc:docMk/>
          <pc:sldMasterMk cId="3245839841" sldId="2147483708"/>
        </pc:sldMasterMkLst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1766990219" sldId="2147483709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1534162418" sldId="2147483710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1108136959" sldId="2147483711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2962520047" sldId="2147483712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1398364737" sldId="2147483713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2911141875" sldId="2147483714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1285211921" sldId="2147483715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2766145633" sldId="2147483716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866128797" sldId="2147483717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1899262476" sldId="2147483718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3141703584" sldId="2147483719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3848951500" sldId="2147483720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1436773341" sldId="2147483721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3430390357" sldId="2147483722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2640686422" sldId="2147483723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956952252" sldId="2147483724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6:31.744" v="39"/>
          <pc:sldLayoutMkLst>
            <pc:docMk/>
            <pc:sldMasterMk cId="3245839841" sldId="2147483708"/>
            <pc:sldLayoutMk cId="219088426" sldId="2147483725"/>
          </pc:sldLayoutMkLst>
        </pc:sldLayoutChg>
      </pc:sldMasterChg>
      <pc:sldMasterChg chg="add del addSldLayout delSldLayout modSldLayout">
        <pc:chgData name="Eesha Iftikhar Qazi" userId="S::eq05239@st.habib.edu.pk::ca87576a-7b3f-4840-a0f4-cced9e585dd4" providerId="AD" clId="Web-{250DE395-CD7C-0969-8490-26572D275900}" dt="2020-06-08T16:27:50.446" v="89"/>
        <pc:sldMasterMkLst>
          <pc:docMk/>
          <pc:sldMasterMk cId="380581685" sldId="2147483726"/>
        </pc:sldMasterMkLst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1482991535" sldId="2147483727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2131439737" sldId="2147483728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740614512" sldId="2147483729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804892768" sldId="2147483730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307214525" sldId="2147483731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1946758126" sldId="2147483732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4091930775" sldId="2147483733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2831104266" sldId="2147483734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4166920185" sldId="2147483735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1942764478" sldId="2147483736"/>
          </pc:sldLayoutMkLst>
        </pc:sldLayoutChg>
        <pc:sldLayoutChg chg="add del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380581685" sldId="2147483726"/>
            <pc:sldLayoutMk cId="3769152559" sldId="2147483737"/>
          </pc:sldLayoutMkLst>
        </pc:sldLayoutChg>
      </pc:sldMasterChg>
      <pc:sldMasterChg chg="add addSldLayout modSldLayout">
        <pc:chgData name="Eesha Iftikhar Qazi" userId="S::eq05239@st.habib.edu.pk::ca87576a-7b3f-4840-a0f4-cced9e585dd4" providerId="AD" clId="Web-{250DE395-CD7C-0969-8490-26572D275900}" dt="2020-06-08T16:27:50.446" v="89"/>
        <pc:sldMasterMkLst>
          <pc:docMk/>
          <pc:sldMasterMk cId="1515565230" sldId="2147483738"/>
        </pc:sldMasterMkLst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3986404770" sldId="2147483739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715780711" sldId="2147483740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310809883" sldId="2147483741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412495705" sldId="2147483742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3582365869" sldId="2147483743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3702364911" sldId="2147483744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2853079807" sldId="2147483745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2110756100" sldId="2147483746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2546577534" sldId="2147483747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3986865245" sldId="2147483748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2413886147" sldId="2147483749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3092182648" sldId="2147483750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4261319054" sldId="2147483751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3533096966" sldId="2147483752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3150970362" sldId="2147483753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1731287068" sldId="2147483754"/>
          </pc:sldLayoutMkLst>
        </pc:sldLayoutChg>
        <pc:sldLayoutChg chg="add mod replId">
          <pc:chgData name="Eesha Iftikhar Qazi" userId="S::eq05239@st.habib.edu.pk::ca87576a-7b3f-4840-a0f4-cced9e585dd4" providerId="AD" clId="Web-{250DE395-CD7C-0969-8490-26572D275900}" dt="2020-06-08T16:27:50.446" v="89"/>
          <pc:sldLayoutMkLst>
            <pc:docMk/>
            <pc:sldMasterMk cId="1515565230" sldId="2147483738"/>
            <pc:sldLayoutMk cId="3308478541" sldId="2147483755"/>
          </pc:sldLayoutMkLst>
        </pc:sldLayoutChg>
      </pc:sldMasterChg>
    </pc:docChg>
  </pc:docChgLst>
  <pc:docChgLst>
    <pc:chgData name="Muhammad Zain Yousuf" userId="S::my06200@st.habib.edu.pk::395ae58d-9c26-46fd-a7f8-a62c3e99ae9a" providerId="AD" clId="Web-{824161C3-513D-3256-48B3-F69CDDA8136D}"/>
    <pc:docChg chg="modSld">
      <pc:chgData name="Muhammad Zain Yousuf" userId="S::my06200@st.habib.edu.pk::395ae58d-9c26-46fd-a7f8-a62c3e99ae9a" providerId="AD" clId="Web-{824161C3-513D-3256-48B3-F69CDDA8136D}" dt="2020-06-09T00:55:32.908" v="30" actId="20577"/>
      <pc:docMkLst>
        <pc:docMk/>
      </pc:docMkLst>
      <pc:sldChg chg="modSp">
        <pc:chgData name="Muhammad Zain Yousuf" userId="S::my06200@st.habib.edu.pk::395ae58d-9c26-46fd-a7f8-a62c3e99ae9a" providerId="AD" clId="Web-{824161C3-513D-3256-48B3-F69CDDA8136D}" dt="2020-06-09T00:54:00.753" v="1" actId="20577"/>
        <pc:sldMkLst>
          <pc:docMk/>
          <pc:sldMk cId="4178171926" sldId="257"/>
        </pc:sldMkLst>
        <pc:graphicFrameChg chg="modGraphic">
          <ac:chgData name="Muhammad Zain Yousuf" userId="S::my06200@st.habib.edu.pk::395ae58d-9c26-46fd-a7f8-a62c3e99ae9a" providerId="AD" clId="Web-{824161C3-513D-3256-48B3-F69CDDA8136D}" dt="2020-06-09T00:54:00.753" v="1" actId="20577"/>
          <ac:graphicFrameMkLst>
            <pc:docMk/>
            <pc:sldMk cId="4178171926" sldId="257"/>
            <ac:graphicFrameMk id="5" creationId="{B5B4FFE6-1E91-42C4-A9F7-E4C9916C338C}"/>
          </ac:graphicFrameMkLst>
        </pc:graphicFrameChg>
      </pc:sldChg>
      <pc:sldChg chg="modSp">
        <pc:chgData name="Muhammad Zain Yousuf" userId="S::my06200@st.habib.edu.pk::395ae58d-9c26-46fd-a7f8-a62c3e99ae9a" providerId="AD" clId="Web-{824161C3-513D-3256-48B3-F69CDDA8136D}" dt="2020-06-09T00:55:32.018" v="28" actId="20577"/>
        <pc:sldMkLst>
          <pc:docMk/>
          <pc:sldMk cId="764823180" sldId="260"/>
        </pc:sldMkLst>
        <pc:spChg chg="mod">
          <ac:chgData name="Muhammad Zain Yousuf" userId="S::my06200@st.habib.edu.pk::395ae58d-9c26-46fd-a7f8-a62c3e99ae9a" providerId="AD" clId="Web-{824161C3-513D-3256-48B3-F69CDDA8136D}" dt="2020-06-09T00:55:32.018" v="28" actId="20577"/>
          <ac:spMkLst>
            <pc:docMk/>
            <pc:sldMk cId="764823180" sldId="260"/>
            <ac:spMk id="3" creationId="{1D614E06-214A-46A9-B63B-610279F52412}"/>
          </ac:spMkLst>
        </pc:spChg>
      </pc:sldChg>
    </pc:docChg>
  </pc:docChgLst>
  <pc:docChgLst>
    <pc:chgData name="Eesha Iftikhar Qazi" userId="S::eq05239@st.habib.edu.pk::ca87576a-7b3f-4840-a0f4-cced9e585dd4" providerId="AD" clId="Web-{3CE93B30-946E-FB14-8E68-9A6B8FF7EB6B}"/>
    <pc:docChg chg="modSld">
      <pc:chgData name="Eesha Iftikhar Qazi" userId="S::eq05239@st.habib.edu.pk::ca87576a-7b3f-4840-a0f4-cced9e585dd4" providerId="AD" clId="Web-{3CE93B30-946E-FB14-8E68-9A6B8FF7EB6B}" dt="2020-06-08T17:17:02.432" v="176" actId="20577"/>
      <pc:docMkLst>
        <pc:docMk/>
      </pc:docMkLst>
      <pc:sldChg chg="addSp delSp modSp">
        <pc:chgData name="Eesha Iftikhar Qazi" userId="S::eq05239@st.habib.edu.pk::ca87576a-7b3f-4840-a0f4-cced9e585dd4" providerId="AD" clId="Web-{3CE93B30-946E-FB14-8E68-9A6B8FF7EB6B}" dt="2020-06-08T17:17:01.510" v="174" actId="20577"/>
        <pc:sldMkLst>
          <pc:docMk/>
          <pc:sldMk cId="4176523552" sldId="262"/>
        </pc:sldMkLst>
        <pc:spChg chg="add mod">
          <ac:chgData name="Eesha Iftikhar Qazi" userId="S::eq05239@st.habib.edu.pk::ca87576a-7b3f-4840-a0f4-cced9e585dd4" providerId="AD" clId="Web-{3CE93B30-946E-FB14-8E68-9A6B8FF7EB6B}" dt="2020-06-08T17:07:12.138" v="24"/>
          <ac:spMkLst>
            <pc:docMk/>
            <pc:sldMk cId="4176523552" sldId="262"/>
            <ac:spMk id="2" creationId="{53A45819-34EB-4FA6-A983-69CAF9477CFF}"/>
          </ac:spMkLst>
        </pc:spChg>
        <pc:spChg chg="add del">
          <ac:chgData name="Eesha Iftikhar Qazi" userId="S::eq05239@st.habib.edu.pk::ca87576a-7b3f-4840-a0f4-cced9e585dd4" providerId="AD" clId="Web-{3CE93B30-946E-FB14-8E68-9A6B8FF7EB6B}" dt="2020-06-08T17:07:05.623" v="22"/>
          <ac:spMkLst>
            <pc:docMk/>
            <pc:sldMk cId="4176523552" sldId="262"/>
            <ac:spMk id="3" creationId="{6165D85C-F1BF-47AE-B81E-9A08BB154883}"/>
          </ac:spMkLst>
        </pc:spChg>
        <pc:spChg chg="add mod">
          <ac:chgData name="Eesha Iftikhar Qazi" userId="S::eq05239@st.habib.edu.pk::ca87576a-7b3f-4840-a0f4-cced9e585dd4" providerId="AD" clId="Web-{3CE93B30-946E-FB14-8E68-9A6B8FF7EB6B}" dt="2020-06-08T17:17:01.510" v="174" actId="20577"/>
          <ac:spMkLst>
            <pc:docMk/>
            <pc:sldMk cId="4176523552" sldId="262"/>
            <ac:spMk id="6" creationId="{E4D5CBF8-1912-4453-8B0E-BBA2EC25FAEF}"/>
          </ac:spMkLst>
        </pc:spChg>
        <pc:spChg chg="add mod">
          <ac:chgData name="Eesha Iftikhar Qazi" userId="S::eq05239@st.habib.edu.pk::ca87576a-7b3f-4840-a0f4-cced9e585dd4" providerId="AD" clId="Web-{3CE93B30-946E-FB14-8E68-9A6B8FF7EB6B}" dt="2020-06-08T17:11:57.528" v="170" actId="1076"/>
          <ac:spMkLst>
            <pc:docMk/>
            <pc:sldMk cId="4176523552" sldId="262"/>
            <ac:spMk id="7" creationId="{E5B11CEE-3E1E-43A1-AEB5-D2B12F3D77E4}"/>
          </ac:spMkLst>
        </pc:spChg>
        <pc:spChg chg="del mod">
          <ac:chgData name="Eesha Iftikhar Qazi" userId="S::eq05239@st.habib.edu.pk::ca87576a-7b3f-4840-a0f4-cced9e585dd4" providerId="AD" clId="Web-{3CE93B30-946E-FB14-8E68-9A6B8FF7EB6B}" dt="2020-06-08T17:06:39.842" v="13"/>
          <ac:spMkLst>
            <pc:docMk/>
            <pc:sldMk cId="4176523552" sldId="262"/>
            <ac:spMk id="8" creationId="{95B51701-10D1-42AC-93F7-BDCC05901E6C}"/>
          </ac:spMkLst>
        </pc:spChg>
      </pc:sldChg>
    </pc:docChg>
  </pc:docChgLst>
  <pc:docChgLst>
    <pc:chgData clId="Web-{3CE93B30-946E-FB14-8E68-9A6B8FF7EB6B}"/>
    <pc:docChg chg="modSld">
      <pc:chgData name="" userId="" providerId="" clId="Web-{3CE93B30-946E-FB14-8E68-9A6B8FF7EB6B}" dt="2020-06-08T17:05:22.014" v="0" actId="1076"/>
      <pc:docMkLst>
        <pc:docMk/>
      </pc:docMkLst>
      <pc:sldChg chg="modSp">
        <pc:chgData name="" userId="" providerId="" clId="Web-{3CE93B30-946E-FB14-8E68-9A6B8FF7EB6B}" dt="2020-06-08T17:05:22.014" v="0" actId="1076"/>
        <pc:sldMkLst>
          <pc:docMk/>
          <pc:sldMk cId="4176523552" sldId="262"/>
        </pc:sldMkLst>
        <pc:spChg chg="mod">
          <ac:chgData name="" userId="" providerId="" clId="Web-{3CE93B30-946E-FB14-8E68-9A6B8FF7EB6B}" dt="2020-06-08T17:05:22.014" v="0" actId="1076"/>
          <ac:spMkLst>
            <pc:docMk/>
            <pc:sldMk cId="4176523552" sldId="262"/>
            <ac:spMk id="8" creationId="{95B51701-10D1-42AC-93F7-BDCC05901E6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2A8AD-6515-48BE-BF68-03CE4C98FE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D32FA5-C926-4F80-A0D4-1FD31D35EC25}">
      <dgm:prSet/>
      <dgm:spPr/>
      <dgm:t>
        <a:bodyPr/>
        <a:lstStyle/>
        <a:p>
          <a:r>
            <a:rPr lang="en-US" dirty="0"/>
            <a:t>An Artificial Intelligence algorithm used for path finding and graph traversal</a:t>
          </a:r>
          <a:r>
            <a:rPr lang="en-US" dirty="0" smtClean="0"/>
            <a:t>. It was invented by Peter Hart, </a:t>
          </a:r>
          <a:r>
            <a:rPr lang="en-US" dirty="0" err="1" smtClean="0"/>
            <a:t>Betram</a:t>
          </a:r>
          <a:r>
            <a:rPr lang="en-US" dirty="0" smtClean="0"/>
            <a:t> Raphael and Nils John </a:t>
          </a:r>
          <a:r>
            <a:rPr lang="en-US" dirty="0" err="1" smtClean="0"/>
            <a:t>Nillson</a:t>
          </a:r>
          <a:endParaRPr lang="en-US" dirty="0"/>
        </a:p>
      </dgm:t>
    </dgm:pt>
    <dgm:pt modelId="{C6A4CE55-8786-4D11-BAE9-F9F92D8DB7E9}" type="parTrans" cxnId="{5EC5C2CB-8EBE-4E67-927B-8019E64CC779}">
      <dgm:prSet/>
      <dgm:spPr/>
      <dgm:t>
        <a:bodyPr/>
        <a:lstStyle/>
        <a:p>
          <a:endParaRPr lang="en-US"/>
        </a:p>
      </dgm:t>
    </dgm:pt>
    <dgm:pt modelId="{A2CABE83-A48A-4F66-A0AF-4436C8579BFF}" type="sibTrans" cxnId="{5EC5C2CB-8EBE-4E67-927B-8019E64CC779}">
      <dgm:prSet/>
      <dgm:spPr/>
      <dgm:t>
        <a:bodyPr/>
        <a:lstStyle/>
        <a:p>
          <a:endParaRPr lang="en-US"/>
        </a:p>
      </dgm:t>
    </dgm:pt>
    <dgm:pt modelId="{49CE6385-737B-4D1A-81B6-0279AB7FE65B}">
      <dgm:prSet/>
      <dgm:spPr/>
      <dgm:t>
        <a:bodyPr/>
        <a:lstStyle/>
        <a:p>
          <a:r>
            <a:rPr lang="en-US" dirty="0"/>
            <a:t>Returns the shortest path from source to destination.</a:t>
          </a:r>
        </a:p>
      </dgm:t>
    </dgm:pt>
    <dgm:pt modelId="{6F8106BA-9E69-460A-B7E0-947603D7F774}" type="parTrans" cxnId="{3C9E1F2F-0160-4100-ADA5-3DB3FAFA180C}">
      <dgm:prSet/>
      <dgm:spPr/>
      <dgm:t>
        <a:bodyPr/>
        <a:lstStyle/>
        <a:p>
          <a:endParaRPr lang="en-US"/>
        </a:p>
      </dgm:t>
    </dgm:pt>
    <dgm:pt modelId="{41323AD2-462F-4826-A424-4B29F922615F}" type="sibTrans" cxnId="{3C9E1F2F-0160-4100-ADA5-3DB3FAFA180C}">
      <dgm:prSet/>
      <dgm:spPr/>
      <dgm:t>
        <a:bodyPr/>
        <a:lstStyle/>
        <a:p>
          <a:endParaRPr lang="en-US"/>
        </a:p>
      </dgm:t>
    </dgm:pt>
    <dgm:pt modelId="{5322EC29-B8C5-4066-8A00-A5FE6F514C20}">
      <dgm:prSet/>
      <dgm:spPr/>
      <dgm:t>
        <a:bodyPr/>
        <a:lstStyle/>
        <a:p>
          <a:pPr rtl="0"/>
          <a:r>
            <a:rPr lang="en-US" dirty="0"/>
            <a:t>Usually called as an “algorithm with brains” since it can imitate the behavior </a:t>
          </a:r>
          <a:r>
            <a:rPr lang="en-US" dirty="0">
              <a:latin typeface="Century Gothic" panose="020B0502020202020204"/>
            </a:rPr>
            <a:t>of </a:t>
          </a:r>
          <a:r>
            <a:rPr lang="en-US" dirty="0"/>
            <a:t>human brain.</a:t>
          </a:r>
        </a:p>
      </dgm:t>
    </dgm:pt>
    <dgm:pt modelId="{70BA9534-F9C2-4922-BB57-44B69DCA45AC}" type="parTrans" cxnId="{34468259-58CD-44D9-A964-BAD713B7FA9D}">
      <dgm:prSet/>
      <dgm:spPr/>
      <dgm:t>
        <a:bodyPr/>
        <a:lstStyle/>
        <a:p>
          <a:endParaRPr lang="en-US"/>
        </a:p>
      </dgm:t>
    </dgm:pt>
    <dgm:pt modelId="{F80F24C3-FD63-40E6-B2E1-2A5D5EFA7F42}" type="sibTrans" cxnId="{34468259-58CD-44D9-A964-BAD713B7FA9D}">
      <dgm:prSet/>
      <dgm:spPr/>
      <dgm:t>
        <a:bodyPr/>
        <a:lstStyle/>
        <a:p>
          <a:endParaRPr lang="en-US"/>
        </a:p>
      </dgm:t>
    </dgm:pt>
    <dgm:pt modelId="{AC928AC7-CD41-4B77-B46C-DB73E1F9653E}">
      <dgm:prSet/>
      <dgm:spPr/>
      <dgm:t>
        <a:bodyPr/>
        <a:lstStyle/>
        <a:p>
          <a:r>
            <a:rPr lang="en-US" dirty="0"/>
            <a:t>Extensively used in games, web-based maps and navigational systems.</a:t>
          </a:r>
        </a:p>
      </dgm:t>
    </dgm:pt>
    <dgm:pt modelId="{B43E2BC3-F23F-4875-9FA2-9EC7A299EECD}" type="parTrans" cxnId="{7E34659F-3C3A-4F42-BFED-2285DA827F93}">
      <dgm:prSet/>
      <dgm:spPr/>
      <dgm:t>
        <a:bodyPr/>
        <a:lstStyle/>
        <a:p>
          <a:endParaRPr lang="en-US"/>
        </a:p>
      </dgm:t>
    </dgm:pt>
    <dgm:pt modelId="{5CB028C9-F5C6-45FA-8AA0-F0A477F47C51}" type="sibTrans" cxnId="{7E34659F-3C3A-4F42-BFED-2285DA827F93}">
      <dgm:prSet/>
      <dgm:spPr/>
      <dgm:t>
        <a:bodyPr/>
        <a:lstStyle/>
        <a:p>
          <a:endParaRPr lang="en-US"/>
        </a:p>
      </dgm:t>
    </dgm:pt>
    <dgm:pt modelId="{FF5FB7F7-1017-47B6-BB04-C183040B4F9A}" type="pres">
      <dgm:prSet presAssocID="{5352A8AD-6515-48BE-BF68-03CE4C98FE4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84405-3F89-4589-85AC-4D29A638322E}" type="pres">
      <dgm:prSet presAssocID="{6DD32FA5-C926-4F80-A0D4-1FD31D35EC25}" presName="compNode" presStyleCnt="0"/>
      <dgm:spPr/>
    </dgm:pt>
    <dgm:pt modelId="{0456D149-BC4E-42FB-AFAD-E7EDC23D1E83}" type="pres">
      <dgm:prSet presAssocID="{6DD32FA5-C926-4F80-A0D4-1FD31D35EC25}" presName="bgRect" presStyleLbl="bgShp" presStyleIdx="0" presStyleCnt="4"/>
      <dgm:spPr/>
    </dgm:pt>
    <dgm:pt modelId="{7266D0D2-85E3-4CDA-A8A5-2B5D0E709391}" type="pres">
      <dgm:prSet presAssocID="{6DD32FA5-C926-4F80-A0D4-1FD31D35EC25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D685266-D9DA-4583-9F53-96288CBE5171}" type="pres">
      <dgm:prSet presAssocID="{6DD32FA5-C926-4F80-A0D4-1FD31D35EC25}" presName="spaceRect" presStyleCnt="0"/>
      <dgm:spPr/>
    </dgm:pt>
    <dgm:pt modelId="{5B6487AB-5247-49F6-9D8D-93E1A31131C3}" type="pres">
      <dgm:prSet presAssocID="{6DD32FA5-C926-4F80-A0D4-1FD31D35EC2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A93C907-CFC3-481A-B199-F1A3A68F4E79}" type="pres">
      <dgm:prSet presAssocID="{A2CABE83-A48A-4F66-A0AF-4436C8579BFF}" presName="sibTrans" presStyleCnt="0"/>
      <dgm:spPr/>
    </dgm:pt>
    <dgm:pt modelId="{9BA58EBE-FBD1-489E-B399-6B4CAC148BB0}" type="pres">
      <dgm:prSet presAssocID="{49CE6385-737B-4D1A-81B6-0279AB7FE65B}" presName="compNode" presStyleCnt="0"/>
      <dgm:spPr/>
    </dgm:pt>
    <dgm:pt modelId="{0B14164F-3433-4CF2-99A0-17F4D6831A85}" type="pres">
      <dgm:prSet presAssocID="{49CE6385-737B-4D1A-81B6-0279AB7FE65B}" presName="bgRect" presStyleLbl="bgShp" presStyleIdx="1" presStyleCnt="4"/>
      <dgm:spPr/>
    </dgm:pt>
    <dgm:pt modelId="{56579CD6-519A-4C0D-8927-A1898A328DA3}" type="pres">
      <dgm:prSet presAssocID="{49CE6385-737B-4D1A-81B6-0279AB7FE65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C90C0DC4-2DD4-4A10-85F4-C0CA3EB292CE}" type="pres">
      <dgm:prSet presAssocID="{49CE6385-737B-4D1A-81B6-0279AB7FE65B}" presName="spaceRect" presStyleCnt="0"/>
      <dgm:spPr/>
    </dgm:pt>
    <dgm:pt modelId="{4D7BF485-2C0E-43F8-9E25-ECFB2913978A}" type="pres">
      <dgm:prSet presAssocID="{49CE6385-737B-4D1A-81B6-0279AB7FE65B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F6A77B2-B9FD-4526-9A84-C8309523863E}" type="pres">
      <dgm:prSet presAssocID="{41323AD2-462F-4826-A424-4B29F922615F}" presName="sibTrans" presStyleCnt="0"/>
      <dgm:spPr/>
    </dgm:pt>
    <dgm:pt modelId="{D91D250F-859F-4A54-BF61-3DFA858894E7}" type="pres">
      <dgm:prSet presAssocID="{5322EC29-B8C5-4066-8A00-A5FE6F514C20}" presName="compNode" presStyleCnt="0"/>
      <dgm:spPr/>
    </dgm:pt>
    <dgm:pt modelId="{EF1AEA78-D1B9-43B3-9350-BAF6CE4A3C68}" type="pres">
      <dgm:prSet presAssocID="{5322EC29-B8C5-4066-8A00-A5FE6F514C20}" presName="bgRect" presStyleLbl="bgShp" presStyleIdx="2" presStyleCnt="4"/>
      <dgm:spPr/>
    </dgm:pt>
    <dgm:pt modelId="{1234C52C-02ED-46AB-A2DB-1F97F14C2A85}" type="pres">
      <dgm:prSet presAssocID="{5322EC29-B8C5-4066-8A00-A5FE6F514C2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8567E3A-BFFB-4981-AC3B-A3BC8E11B6AF}" type="pres">
      <dgm:prSet presAssocID="{5322EC29-B8C5-4066-8A00-A5FE6F514C20}" presName="spaceRect" presStyleCnt="0"/>
      <dgm:spPr/>
    </dgm:pt>
    <dgm:pt modelId="{6CAE4C1A-D255-40B7-850E-3CC4D809040D}" type="pres">
      <dgm:prSet presAssocID="{5322EC29-B8C5-4066-8A00-A5FE6F514C20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9043C6-216B-4E2A-B7E2-9D9FB0D19200}" type="pres">
      <dgm:prSet presAssocID="{F80F24C3-FD63-40E6-B2E1-2A5D5EFA7F42}" presName="sibTrans" presStyleCnt="0"/>
      <dgm:spPr/>
    </dgm:pt>
    <dgm:pt modelId="{D9B8246F-9B0D-494F-B007-C1352A525A9D}" type="pres">
      <dgm:prSet presAssocID="{AC928AC7-CD41-4B77-B46C-DB73E1F9653E}" presName="compNode" presStyleCnt="0"/>
      <dgm:spPr/>
    </dgm:pt>
    <dgm:pt modelId="{6A7A2F9A-18FE-4C58-8D52-DBC6234C9544}" type="pres">
      <dgm:prSet presAssocID="{AC928AC7-CD41-4B77-B46C-DB73E1F9653E}" presName="bgRect" presStyleLbl="bgShp" presStyleIdx="3" presStyleCnt="4"/>
      <dgm:spPr/>
    </dgm:pt>
    <dgm:pt modelId="{5CC836D3-D758-4862-96D0-873E464C6884}" type="pres">
      <dgm:prSet presAssocID="{AC928AC7-CD41-4B77-B46C-DB73E1F9653E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1B84BF2-FA17-4A5F-96A8-DAE9ABD11C5B}" type="pres">
      <dgm:prSet presAssocID="{AC928AC7-CD41-4B77-B46C-DB73E1F9653E}" presName="spaceRect" presStyleCnt="0"/>
      <dgm:spPr/>
    </dgm:pt>
    <dgm:pt modelId="{171361DA-B08F-4014-A55B-80FECB9CE48D}" type="pres">
      <dgm:prSet presAssocID="{AC928AC7-CD41-4B77-B46C-DB73E1F9653E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D8EAF93-82EB-4024-BD8E-7354C3FCC23C}" type="presOf" srcId="{5352A8AD-6515-48BE-BF68-03CE4C98FE4E}" destId="{FF5FB7F7-1017-47B6-BB04-C183040B4F9A}" srcOrd="0" destOrd="0" presId="urn:microsoft.com/office/officeart/2018/2/layout/IconVerticalSolidList"/>
    <dgm:cxn modelId="{A2B7F94E-EA12-49C7-A9D1-1FA4F94F1A59}" type="presOf" srcId="{AC928AC7-CD41-4B77-B46C-DB73E1F9653E}" destId="{171361DA-B08F-4014-A55B-80FECB9CE48D}" srcOrd="0" destOrd="0" presId="urn:microsoft.com/office/officeart/2018/2/layout/IconVerticalSolidList"/>
    <dgm:cxn modelId="{3C9E1F2F-0160-4100-ADA5-3DB3FAFA180C}" srcId="{5352A8AD-6515-48BE-BF68-03CE4C98FE4E}" destId="{49CE6385-737B-4D1A-81B6-0279AB7FE65B}" srcOrd="1" destOrd="0" parTransId="{6F8106BA-9E69-460A-B7E0-947603D7F774}" sibTransId="{41323AD2-462F-4826-A424-4B29F922615F}"/>
    <dgm:cxn modelId="{7E34659F-3C3A-4F42-BFED-2285DA827F93}" srcId="{5352A8AD-6515-48BE-BF68-03CE4C98FE4E}" destId="{AC928AC7-CD41-4B77-B46C-DB73E1F9653E}" srcOrd="3" destOrd="0" parTransId="{B43E2BC3-F23F-4875-9FA2-9EC7A299EECD}" sibTransId="{5CB028C9-F5C6-45FA-8AA0-F0A477F47C51}"/>
    <dgm:cxn modelId="{056C7EDE-6581-4AEC-B4B6-B3FE622047C2}" type="presOf" srcId="{49CE6385-737B-4D1A-81B6-0279AB7FE65B}" destId="{4D7BF485-2C0E-43F8-9E25-ECFB2913978A}" srcOrd="0" destOrd="0" presId="urn:microsoft.com/office/officeart/2018/2/layout/IconVerticalSolidList"/>
    <dgm:cxn modelId="{5EC5C2CB-8EBE-4E67-927B-8019E64CC779}" srcId="{5352A8AD-6515-48BE-BF68-03CE4C98FE4E}" destId="{6DD32FA5-C926-4F80-A0D4-1FD31D35EC25}" srcOrd="0" destOrd="0" parTransId="{C6A4CE55-8786-4D11-BAE9-F9F92D8DB7E9}" sibTransId="{A2CABE83-A48A-4F66-A0AF-4436C8579BFF}"/>
    <dgm:cxn modelId="{2C464368-DB02-4A92-924E-3F3F3101FF43}" type="presOf" srcId="{6DD32FA5-C926-4F80-A0D4-1FD31D35EC25}" destId="{5B6487AB-5247-49F6-9D8D-93E1A31131C3}" srcOrd="0" destOrd="0" presId="urn:microsoft.com/office/officeart/2018/2/layout/IconVerticalSolidList"/>
    <dgm:cxn modelId="{F6109BDF-AD16-4824-9BF5-F9B5329DEC4F}" type="presOf" srcId="{5322EC29-B8C5-4066-8A00-A5FE6F514C20}" destId="{6CAE4C1A-D255-40B7-850E-3CC4D809040D}" srcOrd="0" destOrd="0" presId="urn:microsoft.com/office/officeart/2018/2/layout/IconVerticalSolidList"/>
    <dgm:cxn modelId="{34468259-58CD-44D9-A964-BAD713B7FA9D}" srcId="{5352A8AD-6515-48BE-BF68-03CE4C98FE4E}" destId="{5322EC29-B8C5-4066-8A00-A5FE6F514C20}" srcOrd="2" destOrd="0" parTransId="{70BA9534-F9C2-4922-BB57-44B69DCA45AC}" sibTransId="{F80F24C3-FD63-40E6-B2E1-2A5D5EFA7F42}"/>
    <dgm:cxn modelId="{854B0D69-F69E-4D9C-BD47-DEF516B45443}" type="presParOf" srcId="{FF5FB7F7-1017-47B6-BB04-C183040B4F9A}" destId="{C0284405-3F89-4589-85AC-4D29A638322E}" srcOrd="0" destOrd="0" presId="urn:microsoft.com/office/officeart/2018/2/layout/IconVerticalSolidList"/>
    <dgm:cxn modelId="{A7D568CC-61A3-4C45-BAFA-8184E325A3C5}" type="presParOf" srcId="{C0284405-3F89-4589-85AC-4D29A638322E}" destId="{0456D149-BC4E-42FB-AFAD-E7EDC23D1E83}" srcOrd="0" destOrd="0" presId="urn:microsoft.com/office/officeart/2018/2/layout/IconVerticalSolidList"/>
    <dgm:cxn modelId="{9B8105C7-211E-44BC-9987-F87555B28533}" type="presParOf" srcId="{C0284405-3F89-4589-85AC-4D29A638322E}" destId="{7266D0D2-85E3-4CDA-A8A5-2B5D0E709391}" srcOrd="1" destOrd="0" presId="urn:microsoft.com/office/officeart/2018/2/layout/IconVerticalSolidList"/>
    <dgm:cxn modelId="{23A510CF-B91E-49FF-A9A0-4F13AB29B449}" type="presParOf" srcId="{C0284405-3F89-4589-85AC-4D29A638322E}" destId="{FD685266-D9DA-4583-9F53-96288CBE5171}" srcOrd="2" destOrd="0" presId="urn:microsoft.com/office/officeart/2018/2/layout/IconVerticalSolidList"/>
    <dgm:cxn modelId="{EF003486-C2AE-416F-93CF-3FC52B5E1916}" type="presParOf" srcId="{C0284405-3F89-4589-85AC-4D29A638322E}" destId="{5B6487AB-5247-49F6-9D8D-93E1A31131C3}" srcOrd="3" destOrd="0" presId="urn:microsoft.com/office/officeart/2018/2/layout/IconVerticalSolidList"/>
    <dgm:cxn modelId="{45BE5285-DE97-475F-950C-DD44C4C3CEA5}" type="presParOf" srcId="{FF5FB7F7-1017-47B6-BB04-C183040B4F9A}" destId="{4A93C907-CFC3-481A-B199-F1A3A68F4E79}" srcOrd="1" destOrd="0" presId="urn:microsoft.com/office/officeart/2018/2/layout/IconVerticalSolidList"/>
    <dgm:cxn modelId="{379B9C70-C2E3-408B-9A56-84E018B172DB}" type="presParOf" srcId="{FF5FB7F7-1017-47B6-BB04-C183040B4F9A}" destId="{9BA58EBE-FBD1-489E-B399-6B4CAC148BB0}" srcOrd="2" destOrd="0" presId="urn:microsoft.com/office/officeart/2018/2/layout/IconVerticalSolidList"/>
    <dgm:cxn modelId="{629080C7-92A5-4082-8CB6-4EB45FCFC023}" type="presParOf" srcId="{9BA58EBE-FBD1-489E-B399-6B4CAC148BB0}" destId="{0B14164F-3433-4CF2-99A0-17F4D6831A85}" srcOrd="0" destOrd="0" presId="urn:microsoft.com/office/officeart/2018/2/layout/IconVerticalSolidList"/>
    <dgm:cxn modelId="{1F5164A9-E1AF-4776-8B1D-2D6B95A778D0}" type="presParOf" srcId="{9BA58EBE-FBD1-489E-B399-6B4CAC148BB0}" destId="{56579CD6-519A-4C0D-8927-A1898A328DA3}" srcOrd="1" destOrd="0" presId="urn:microsoft.com/office/officeart/2018/2/layout/IconVerticalSolidList"/>
    <dgm:cxn modelId="{1FB034FD-217B-4B7C-950F-F0D132D32686}" type="presParOf" srcId="{9BA58EBE-FBD1-489E-B399-6B4CAC148BB0}" destId="{C90C0DC4-2DD4-4A10-85F4-C0CA3EB292CE}" srcOrd="2" destOrd="0" presId="urn:microsoft.com/office/officeart/2018/2/layout/IconVerticalSolidList"/>
    <dgm:cxn modelId="{69C311E2-0355-444D-BB1D-496391CB746D}" type="presParOf" srcId="{9BA58EBE-FBD1-489E-B399-6B4CAC148BB0}" destId="{4D7BF485-2C0E-43F8-9E25-ECFB2913978A}" srcOrd="3" destOrd="0" presId="urn:microsoft.com/office/officeart/2018/2/layout/IconVerticalSolidList"/>
    <dgm:cxn modelId="{276BB146-F3F3-494D-9C05-77547E2783D3}" type="presParOf" srcId="{FF5FB7F7-1017-47B6-BB04-C183040B4F9A}" destId="{EF6A77B2-B9FD-4526-9A84-C8309523863E}" srcOrd="3" destOrd="0" presId="urn:microsoft.com/office/officeart/2018/2/layout/IconVerticalSolidList"/>
    <dgm:cxn modelId="{72E4006F-E0D8-4D31-9462-9F2FBD5509F6}" type="presParOf" srcId="{FF5FB7F7-1017-47B6-BB04-C183040B4F9A}" destId="{D91D250F-859F-4A54-BF61-3DFA858894E7}" srcOrd="4" destOrd="0" presId="urn:microsoft.com/office/officeart/2018/2/layout/IconVerticalSolidList"/>
    <dgm:cxn modelId="{BF9D8305-99D3-4F8D-B1FA-561B6506800E}" type="presParOf" srcId="{D91D250F-859F-4A54-BF61-3DFA858894E7}" destId="{EF1AEA78-D1B9-43B3-9350-BAF6CE4A3C68}" srcOrd="0" destOrd="0" presId="urn:microsoft.com/office/officeart/2018/2/layout/IconVerticalSolidList"/>
    <dgm:cxn modelId="{E427846D-8DFF-4730-AF53-6D885EF54D64}" type="presParOf" srcId="{D91D250F-859F-4A54-BF61-3DFA858894E7}" destId="{1234C52C-02ED-46AB-A2DB-1F97F14C2A85}" srcOrd="1" destOrd="0" presId="urn:microsoft.com/office/officeart/2018/2/layout/IconVerticalSolidList"/>
    <dgm:cxn modelId="{6A9A3F31-E1DE-4ADC-94CF-EB4731754D68}" type="presParOf" srcId="{D91D250F-859F-4A54-BF61-3DFA858894E7}" destId="{B8567E3A-BFFB-4981-AC3B-A3BC8E11B6AF}" srcOrd="2" destOrd="0" presId="urn:microsoft.com/office/officeart/2018/2/layout/IconVerticalSolidList"/>
    <dgm:cxn modelId="{71FB0664-D565-4F14-AE20-8EE4DBE2DC08}" type="presParOf" srcId="{D91D250F-859F-4A54-BF61-3DFA858894E7}" destId="{6CAE4C1A-D255-40B7-850E-3CC4D809040D}" srcOrd="3" destOrd="0" presId="urn:microsoft.com/office/officeart/2018/2/layout/IconVerticalSolidList"/>
    <dgm:cxn modelId="{D45658D7-94BA-4023-91C9-3BA0BF1E1908}" type="presParOf" srcId="{FF5FB7F7-1017-47B6-BB04-C183040B4F9A}" destId="{299043C6-216B-4E2A-B7E2-9D9FB0D19200}" srcOrd="5" destOrd="0" presId="urn:microsoft.com/office/officeart/2018/2/layout/IconVerticalSolidList"/>
    <dgm:cxn modelId="{C3132A17-7CB5-4E48-9F8D-6F0F654E5D83}" type="presParOf" srcId="{FF5FB7F7-1017-47B6-BB04-C183040B4F9A}" destId="{D9B8246F-9B0D-494F-B007-C1352A525A9D}" srcOrd="6" destOrd="0" presId="urn:microsoft.com/office/officeart/2018/2/layout/IconVerticalSolidList"/>
    <dgm:cxn modelId="{58B88671-852C-452F-BB85-792D2C912845}" type="presParOf" srcId="{D9B8246F-9B0D-494F-B007-C1352A525A9D}" destId="{6A7A2F9A-18FE-4C58-8D52-DBC6234C9544}" srcOrd="0" destOrd="0" presId="urn:microsoft.com/office/officeart/2018/2/layout/IconVerticalSolidList"/>
    <dgm:cxn modelId="{8104F918-3836-4635-A14C-8889340C66D8}" type="presParOf" srcId="{D9B8246F-9B0D-494F-B007-C1352A525A9D}" destId="{5CC836D3-D758-4862-96D0-873E464C6884}" srcOrd="1" destOrd="0" presId="urn:microsoft.com/office/officeart/2018/2/layout/IconVerticalSolidList"/>
    <dgm:cxn modelId="{FDF14323-68FC-4686-9A16-0D34CF3676B8}" type="presParOf" srcId="{D9B8246F-9B0D-494F-B007-C1352A525A9D}" destId="{71B84BF2-FA17-4A5F-96A8-DAE9ABD11C5B}" srcOrd="2" destOrd="0" presId="urn:microsoft.com/office/officeart/2018/2/layout/IconVerticalSolidList"/>
    <dgm:cxn modelId="{E9D94717-A2FF-451F-AA40-DAC076251401}" type="presParOf" srcId="{D9B8246F-9B0D-494F-B007-C1352A525A9D}" destId="{171361DA-B08F-4014-A55B-80FECB9CE4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6D149-BC4E-42FB-AFAD-E7EDC23D1E83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6D0D2-85E3-4CDA-A8A5-2B5D0E709391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487AB-5247-49F6-9D8D-93E1A31131C3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An Artificial Intelligence algorithm used for path finding and graph traversal</a:t>
          </a:r>
          <a:r>
            <a:rPr lang="en-US" sz="1600" kern="1200" dirty="0" smtClean="0"/>
            <a:t>. It was invented by Peter Hart, </a:t>
          </a:r>
          <a:r>
            <a:rPr lang="en-US" sz="1600" kern="1200" dirty="0" err="1" smtClean="0"/>
            <a:t>Betram</a:t>
          </a:r>
          <a:r>
            <a:rPr lang="en-US" sz="1600" kern="1200" dirty="0" smtClean="0"/>
            <a:t> Raphael and Nils John </a:t>
          </a:r>
          <a:r>
            <a:rPr lang="en-US" sz="1600" kern="1200" dirty="0" err="1" smtClean="0"/>
            <a:t>Nillson</a:t>
          </a:r>
          <a:endParaRPr lang="en-US" sz="1600" kern="1200" dirty="0"/>
        </a:p>
      </dsp:txBody>
      <dsp:txXfrm>
        <a:off x="1274714" y="2177"/>
        <a:ext cx="5116560" cy="1103648"/>
      </dsp:txXfrm>
    </dsp:sp>
    <dsp:sp modelId="{0B14164F-3433-4CF2-99A0-17F4D6831A85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79CD6-519A-4C0D-8927-A1898A328DA3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BF485-2C0E-43F8-9E25-ECFB2913978A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Returns the shortest path from source to destination.</a:t>
          </a:r>
        </a:p>
      </dsp:txBody>
      <dsp:txXfrm>
        <a:off x="1274714" y="1381738"/>
        <a:ext cx="5116560" cy="1103648"/>
      </dsp:txXfrm>
    </dsp:sp>
    <dsp:sp modelId="{EF1AEA78-D1B9-43B3-9350-BAF6CE4A3C68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4C52C-02ED-46AB-A2DB-1F97F14C2A85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4C1A-D255-40B7-850E-3CC4D809040D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Usually called as an “algorithm with brains” since it can imitate the behavior </a:t>
          </a:r>
          <a:r>
            <a:rPr lang="en-US" sz="1600" kern="1200" dirty="0">
              <a:latin typeface="Century Gothic" panose="020B0502020202020204"/>
            </a:rPr>
            <a:t>of </a:t>
          </a:r>
          <a:r>
            <a:rPr lang="en-US" sz="1600" kern="1200" dirty="0"/>
            <a:t>human brain.</a:t>
          </a:r>
        </a:p>
      </dsp:txBody>
      <dsp:txXfrm>
        <a:off x="1274714" y="2761299"/>
        <a:ext cx="5116560" cy="1103648"/>
      </dsp:txXfrm>
    </dsp:sp>
    <dsp:sp modelId="{6A7A2F9A-18FE-4C58-8D52-DBC6234C9544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836D3-D758-4862-96D0-873E464C6884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61DA-B08F-4014-A55B-80FECB9CE48D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Extensively used in games, web-based maps and navigational systems.</a:t>
          </a:r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6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8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1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96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70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7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8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6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6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7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616407-3E4D-4469-BDAF-3837EBF9FD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basketball, giraffe&#10;&#10;Description generated with very high confidence">
            <a:extLst>
              <a:ext uri="{FF2B5EF4-FFF2-40B4-BE49-F238E27FC236}">
                <a16:creationId xmlns="" xmlns:a16="http://schemas.microsoft.com/office/drawing/2014/main" id="{0BFC5C51-18D0-4786-8F82-9B4F4290D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="" xmlns:a16="http://schemas.microsoft.com/office/drawing/2014/main" id="{53A45819-34EB-4FA6-A983-69CAF9477CFF}"/>
              </a:ext>
            </a:extLst>
          </p:cNvPr>
          <p:cNvSpPr/>
          <p:nvPr/>
        </p:nvSpPr>
        <p:spPr>
          <a:xfrm>
            <a:off x="8122834" y="1921476"/>
            <a:ext cx="3306791" cy="1509623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D5CBF8-1912-4453-8B0E-BBA2EC25FAEF}"/>
              </a:ext>
            </a:extLst>
          </p:cNvPr>
          <p:cNvSpPr txBox="1"/>
          <p:nvPr/>
        </p:nvSpPr>
        <p:spPr>
          <a:xfrm>
            <a:off x="8448115" y="2029956"/>
            <a:ext cx="32320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highlight>
                  <a:srgbClr val="C0C0C0"/>
                </a:highlight>
                <a:latin typeface="Abadi"/>
              </a:rPr>
              <a:t> TEAM A-STAR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5B11CEE-3E1E-43A1-AEB5-D2B12F3D77E4}"/>
              </a:ext>
            </a:extLst>
          </p:cNvPr>
          <p:cNvSpPr txBox="1"/>
          <p:nvPr/>
        </p:nvSpPr>
        <p:spPr>
          <a:xfrm>
            <a:off x="207214" y="5282422"/>
            <a:ext cx="3433313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Team Members:</a:t>
            </a:r>
          </a:p>
          <a:p>
            <a:pPr marL="342900" indent="-34290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Muhammad Zain Yousuf</a:t>
            </a:r>
          </a:p>
          <a:p>
            <a:pPr marL="342900" indent="-342900">
              <a:buFont typeface="Wingdings"/>
              <a:buChar char="q"/>
            </a:pPr>
            <a:r>
              <a:rPr lang="en-US" dirty="0" err="1">
                <a:solidFill>
                  <a:schemeClr val="bg1"/>
                </a:solidFill>
              </a:rPr>
              <a:t>Eesha</a:t>
            </a:r>
            <a:r>
              <a:rPr lang="en-US" dirty="0">
                <a:solidFill>
                  <a:schemeClr val="bg1"/>
                </a:solidFill>
              </a:rPr>
              <a:t> Iftikhar Qazi</a:t>
            </a:r>
          </a:p>
          <a:p>
            <a:pPr marL="342900" indent="-34290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Muhammad Zaeem </a:t>
            </a:r>
            <a:r>
              <a:rPr lang="en-US" dirty="0" err="1">
                <a:solidFill>
                  <a:schemeClr val="bg1"/>
                </a:solidFill>
              </a:rPr>
              <a:t>Baig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19D840F-7F68-478B-83DA-6022F82F4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5" b="191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What is A*</a:t>
            </a:r>
            <a:endParaRPr lang="en-US" sz="44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B5B4FFE6-1E91-42C4-A9F7-E4C9916C3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87640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171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19D840F-7F68-478B-83DA-6022F82F4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5" b="191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How does it work?</a:t>
            </a:r>
            <a:endParaRPr lang="en-US" sz="36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690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="" xmlns:a16="http://schemas.microsoft.com/office/drawing/2014/main" id="{324E43EB-867C-4B35-9A5C-E435157C72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A7C0F5DA-B59F-4F13-8BB8-FFD8F2C572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="" xmlns:a16="http://schemas.microsoft.com/office/drawing/2014/main" id="{9CEA1DEC-CC9E-4776-9E08-048A15BFA6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Freeform: Shape 13">
            <a:extLst>
              <a:ext uri="{FF2B5EF4-FFF2-40B4-BE49-F238E27FC236}">
                <a16:creationId xmlns="" xmlns:a16="http://schemas.microsoft.com/office/drawing/2014/main" id="{9CE399CF-F4B8-4832-A8CB-B93F6B1EF4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1F23E73A-FDC8-462C-83C1-3AA89614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614E06-214A-46A9-B63B-610279F5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Utilizes heuristics to perform its search.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Selects a node with the least value of    𝑓 (𝑛).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𝑓(𝑛) = 𝑔(𝑛) + ℎ(𝑛)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𝑔(𝑛) is the distance from the initial node to the current node.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ℎ(𝑛) is the heuristic part, and it is the approximate distance from the current node to the goal node.</a:t>
            </a:r>
            <a:endParaRPr lang="en-US" sz="2000" dirty="0"/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823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388DD50E-1D2D-48C6-A470-79FB7F337F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="" xmlns:a16="http://schemas.microsoft.com/office/drawing/2014/main" id="{4F78DAAE-B0C3-49A3-8AB1-AD2FF0E368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="" xmlns:a16="http://schemas.microsoft.com/office/drawing/2014/main" id="{F6A8A81D-3338-4B0F-A26F-A3D259D27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="" xmlns:a16="http://schemas.microsoft.com/office/drawing/2014/main" id="{40155665-7CE2-4939-AE5E-020DC1D207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66" y="801794"/>
            <a:ext cx="8455068" cy="48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41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100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Century Gothic</vt:lpstr>
      <vt:lpstr>Wingdings</vt:lpstr>
      <vt:lpstr>Wingdings 3</vt:lpstr>
      <vt:lpstr>Ion Boardroom</vt:lpstr>
      <vt:lpstr>PowerPoint Presentation</vt:lpstr>
      <vt:lpstr>What is A*</vt:lpstr>
      <vt:lpstr>PowerPoint Presentation</vt:lpstr>
      <vt:lpstr>How does it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175</cp:revision>
  <dcterms:created xsi:type="dcterms:W3CDTF">2020-06-08T16:21:55Z</dcterms:created>
  <dcterms:modified xsi:type="dcterms:W3CDTF">2020-06-10T07:33:01Z</dcterms:modified>
</cp:coreProperties>
</file>