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Lst>
  <p:sldSz cx="9144000" cy="288004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71"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showGuides="1">
      <p:cViewPr>
        <p:scale>
          <a:sx n="70" d="100"/>
          <a:sy n="70" d="100"/>
        </p:scale>
        <p:origin x="1037" y="43"/>
      </p:cViewPr>
      <p:guideLst>
        <p:guide orient="horz" pos="907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13405"/>
            <a:ext cx="7772400" cy="10026815"/>
          </a:xfrm>
        </p:spPr>
        <p:txBody>
          <a:bodyPr anchor="b"/>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43000" y="15126892"/>
            <a:ext cx="6858000" cy="695343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83235198-1DC7-4A11-99F8-88A9556A94B3}" type="datetimeFigureOut">
              <a:rPr lang="he-IL" smtClean="0"/>
              <a:t>ה'/אלול/תשפ"ד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FCC29D8-C3F0-4A10-9C34-4C0E4C8CEE7D}" type="slidenum">
              <a:rPr lang="he-IL" smtClean="0"/>
              <a:t>‹#›</a:t>
            </a:fld>
            <a:endParaRPr lang="he-IL"/>
          </a:p>
        </p:txBody>
      </p:sp>
    </p:spTree>
    <p:extLst>
      <p:ext uri="{BB962C8B-B14F-4D97-AF65-F5344CB8AC3E}">
        <p14:creationId xmlns:p14="http://schemas.microsoft.com/office/powerpoint/2010/main" val="3599164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3235198-1DC7-4A11-99F8-88A9556A94B3}" type="datetimeFigureOut">
              <a:rPr lang="he-IL" smtClean="0"/>
              <a:t>ה'/אלול/תשפ"ד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FCC29D8-C3F0-4A10-9C34-4C0E4C8CEE7D}" type="slidenum">
              <a:rPr lang="he-IL" smtClean="0"/>
              <a:t>‹#›</a:t>
            </a:fld>
            <a:endParaRPr lang="he-IL"/>
          </a:p>
        </p:txBody>
      </p:sp>
    </p:spTree>
    <p:extLst>
      <p:ext uri="{BB962C8B-B14F-4D97-AF65-F5344CB8AC3E}">
        <p14:creationId xmlns:p14="http://schemas.microsoft.com/office/powerpoint/2010/main" val="1615130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1533356"/>
            <a:ext cx="1971675" cy="24407029"/>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28651" y="1533356"/>
            <a:ext cx="5800725" cy="2440702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3235198-1DC7-4A11-99F8-88A9556A94B3}" type="datetimeFigureOut">
              <a:rPr lang="he-IL" smtClean="0"/>
              <a:t>ה'/אלול/תשפ"ד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FCC29D8-C3F0-4A10-9C34-4C0E4C8CEE7D}" type="slidenum">
              <a:rPr lang="he-IL" smtClean="0"/>
              <a:t>‹#›</a:t>
            </a:fld>
            <a:endParaRPr lang="he-IL"/>
          </a:p>
        </p:txBody>
      </p:sp>
    </p:spTree>
    <p:extLst>
      <p:ext uri="{BB962C8B-B14F-4D97-AF65-F5344CB8AC3E}">
        <p14:creationId xmlns:p14="http://schemas.microsoft.com/office/powerpoint/2010/main" val="205021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3235198-1DC7-4A11-99F8-88A9556A94B3}" type="datetimeFigureOut">
              <a:rPr lang="he-IL" smtClean="0"/>
              <a:t>ה'/אלול/תשפ"ד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FCC29D8-C3F0-4A10-9C34-4C0E4C8CEE7D}" type="slidenum">
              <a:rPr lang="he-IL" smtClean="0"/>
              <a:t>‹#›</a:t>
            </a:fld>
            <a:endParaRPr lang="he-IL"/>
          </a:p>
        </p:txBody>
      </p:sp>
    </p:spTree>
    <p:extLst>
      <p:ext uri="{BB962C8B-B14F-4D97-AF65-F5344CB8AC3E}">
        <p14:creationId xmlns:p14="http://schemas.microsoft.com/office/powerpoint/2010/main" val="3171037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23888" y="7180114"/>
            <a:ext cx="7886700" cy="11980175"/>
          </a:xfrm>
        </p:spPr>
        <p:txBody>
          <a:bodyPr anchor="b"/>
          <a:lstStyle>
            <a:lvl1pPr>
              <a:defRPr sz="6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3888" y="19273626"/>
            <a:ext cx="7886700" cy="6300091"/>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3235198-1DC7-4A11-99F8-88A9556A94B3}" type="datetimeFigureOut">
              <a:rPr lang="he-IL" smtClean="0"/>
              <a:t>ה'/אלול/תשפ"ד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FCC29D8-C3F0-4A10-9C34-4C0E4C8CEE7D}" type="slidenum">
              <a:rPr lang="he-IL" smtClean="0"/>
              <a:t>‹#›</a:t>
            </a:fld>
            <a:endParaRPr lang="he-IL"/>
          </a:p>
        </p:txBody>
      </p:sp>
    </p:spTree>
    <p:extLst>
      <p:ext uri="{BB962C8B-B14F-4D97-AF65-F5344CB8AC3E}">
        <p14:creationId xmlns:p14="http://schemas.microsoft.com/office/powerpoint/2010/main" val="3206936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28650" y="7666780"/>
            <a:ext cx="3886200" cy="1827360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4629150" y="7666780"/>
            <a:ext cx="3886200" cy="1827360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83235198-1DC7-4A11-99F8-88A9556A94B3}" type="datetimeFigureOut">
              <a:rPr lang="he-IL" smtClean="0"/>
              <a:t>ה'/אלול/תשפ"ד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FCC29D8-C3F0-4A10-9C34-4C0E4C8CEE7D}" type="slidenum">
              <a:rPr lang="he-IL" smtClean="0"/>
              <a:t>‹#›</a:t>
            </a:fld>
            <a:endParaRPr lang="he-IL"/>
          </a:p>
        </p:txBody>
      </p:sp>
    </p:spTree>
    <p:extLst>
      <p:ext uri="{BB962C8B-B14F-4D97-AF65-F5344CB8AC3E}">
        <p14:creationId xmlns:p14="http://schemas.microsoft.com/office/powerpoint/2010/main" val="1690328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629841" y="1533362"/>
            <a:ext cx="7886700" cy="5566751"/>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9842" y="7060106"/>
            <a:ext cx="3868340" cy="3460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29842" y="10520155"/>
            <a:ext cx="3868340" cy="1547356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4629151" y="7060106"/>
            <a:ext cx="3887391" cy="3460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4629151" y="10520155"/>
            <a:ext cx="3887391" cy="1547356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83235198-1DC7-4A11-99F8-88A9556A94B3}" type="datetimeFigureOut">
              <a:rPr lang="he-IL" smtClean="0"/>
              <a:t>ה'/אלול/תשפ"ד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8FCC29D8-C3F0-4A10-9C34-4C0E4C8CEE7D}" type="slidenum">
              <a:rPr lang="he-IL" smtClean="0"/>
              <a:t>‹#›</a:t>
            </a:fld>
            <a:endParaRPr lang="he-IL"/>
          </a:p>
        </p:txBody>
      </p:sp>
    </p:spTree>
    <p:extLst>
      <p:ext uri="{BB962C8B-B14F-4D97-AF65-F5344CB8AC3E}">
        <p14:creationId xmlns:p14="http://schemas.microsoft.com/office/powerpoint/2010/main" val="2225788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83235198-1DC7-4A11-99F8-88A9556A94B3}" type="datetimeFigureOut">
              <a:rPr lang="he-IL" smtClean="0"/>
              <a:t>ה'/אלול/תשפ"ד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8FCC29D8-C3F0-4A10-9C34-4C0E4C8CEE7D}" type="slidenum">
              <a:rPr lang="he-IL" smtClean="0"/>
              <a:t>‹#›</a:t>
            </a:fld>
            <a:endParaRPr lang="he-IL"/>
          </a:p>
        </p:txBody>
      </p:sp>
    </p:spTree>
    <p:extLst>
      <p:ext uri="{BB962C8B-B14F-4D97-AF65-F5344CB8AC3E}">
        <p14:creationId xmlns:p14="http://schemas.microsoft.com/office/powerpoint/2010/main" val="3105664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235198-1DC7-4A11-99F8-88A9556A94B3}" type="datetimeFigureOut">
              <a:rPr lang="he-IL" smtClean="0"/>
              <a:t>ה'/אלול/תשפ"ד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8FCC29D8-C3F0-4A10-9C34-4C0E4C8CEE7D}" type="slidenum">
              <a:rPr lang="he-IL" smtClean="0"/>
              <a:t>‹#›</a:t>
            </a:fld>
            <a:endParaRPr lang="he-IL"/>
          </a:p>
        </p:txBody>
      </p:sp>
    </p:spTree>
    <p:extLst>
      <p:ext uri="{BB962C8B-B14F-4D97-AF65-F5344CB8AC3E}">
        <p14:creationId xmlns:p14="http://schemas.microsoft.com/office/powerpoint/2010/main" val="456108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1920028"/>
            <a:ext cx="2949178" cy="6720099"/>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3887391" y="4146734"/>
            <a:ext cx="4629150" cy="204669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29841" y="8640127"/>
            <a:ext cx="2949178" cy="1600690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3235198-1DC7-4A11-99F8-88A9556A94B3}" type="datetimeFigureOut">
              <a:rPr lang="he-IL" smtClean="0"/>
              <a:t>ה'/אלול/תשפ"ד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FCC29D8-C3F0-4A10-9C34-4C0E4C8CEE7D}" type="slidenum">
              <a:rPr lang="he-IL" smtClean="0"/>
              <a:t>‹#›</a:t>
            </a:fld>
            <a:endParaRPr lang="he-IL"/>
          </a:p>
        </p:txBody>
      </p:sp>
    </p:spTree>
    <p:extLst>
      <p:ext uri="{BB962C8B-B14F-4D97-AF65-F5344CB8AC3E}">
        <p14:creationId xmlns:p14="http://schemas.microsoft.com/office/powerpoint/2010/main" val="2840480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1920028"/>
            <a:ext cx="2949178" cy="6720099"/>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3887391" y="4146734"/>
            <a:ext cx="4629150" cy="2046696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29841" y="8640127"/>
            <a:ext cx="2949178" cy="1600690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3235198-1DC7-4A11-99F8-88A9556A94B3}" type="datetimeFigureOut">
              <a:rPr lang="he-IL" smtClean="0"/>
              <a:t>ה'/אלול/תשפ"ד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FCC29D8-C3F0-4A10-9C34-4C0E4C8CEE7D}" type="slidenum">
              <a:rPr lang="he-IL" smtClean="0"/>
              <a:t>‹#›</a:t>
            </a:fld>
            <a:endParaRPr lang="he-IL"/>
          </a:p>
        </p:txBody>
      </p:sp>
    </p:spTree>
    <p:extLst>
      <p:ext uri="{BB962C8B-B14F-4D97-AF65-F5344CB8AC3E}">
        <p14:creationId xmlns:p14="http://schemas.microsoft.com/office/powerpoint/2010/main" val="2165117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533362"/>
            <a:ext cx="7886700" cy="5566751"/>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8650" y="7666780"/>
            <a:ext cx="7886700" cy="18273605"/>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628650" y="26693734"/>
            <a:ext cx="2057400" cy="1533356"/>
          </a:xfrm>
          <a:prstGeom prst="rect">
            <a:avLst/>
          </a:prstGeom>
        </p:spPr>
        <p:txBody>
          <a:bodyPr vert="horz" lIns="91440" tIns="45720" rIns="91440" bIns="45720" rtlCol="0" anchor="ctr"/>
          <a:lstStyle>
            <a:lvl1pPr algn="l">
              <a:defRPr sz="1200">
                <a:solidFill>
                  <a:schemeClr val="tx1">
                    <a:tint val="75000"/>
                  </a:schemeClr>
                </a:solidFill>
              </a:defRPr>
            </a:lvl1pPr>
          </a:lstStyle>
          <a:p>
            <a:fld id="{83235198-1DC7-4A11-99F8-88A9556A94B3}" type="datetimeFigureOut">
              <a:rPr lang="he-IL" smtClean="0"/>
              <a:t>ה'/אלול/תשפ"ד</a:t>
            </a:fld>
            <a:endParaRPr lang="he-IL"/>
          </a:p>
        </p:txBody>
      </p:sp>
      <p:sp>
        <p:nvSpPr>
          <p:cNvPr id="5" name="Footer Placeholder 4"/>
          <p:cNvSpPr>
            <a:spLocks noGrp="1"/>
          </p:cNvSpPr>
          <p:nvPr>
            <p:ph type="ftr" sz="quarter" idx="3"/>
          </p:nvPr>
        </p:nvSpPr>
        <p:spPr>
          <a:xfrm>
            <a:off x="3028950" y="26693734"/>
            <a:ext cx="3086100" cy="153335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6457950" y="26693734"/>
            <a:ext cx="2057400" cy="1533356"/>
          </a:xfrm>
          <a:prstGeom prst="rect">
            <a:avLst/>
          </a:prstGeom>
        </p:spPr>
        <p:txBody>
          <a:bodyPr vert="horz" lIns="91440" tIns="45720" rIns="91440" bIns="45720" rtlCol="0" anchor="ctr"/>
          <a:lstStyle>
            <a:lvl1pPr algn="r">
              <a:defRPr sz="1200">
                <a:solidFill>
                  <a:schemeClr val="tx1">
                    <a:tint val="75000"/>
                  </a:schemeClr>
                </a:solidFill>
              </a:defRPr>
            </a:lvl1pPr>
          </a:lstStyle>
          <a:p>
            <a:fld id="{8FCC29D8-C3F0-4A10-9C34-4C0E4C8CEE7D}" type="slidenum">
              <a:rPr lang="he-IL" smtClean="0"/>
              <a:t>‹#›</a:t>
            </a:fld>
            <a:endParaRPr lang="he-IL"/>
          </a:p>
        </p:txBody>
      </p:sp>
    </p:spTree>
    <p:extLst>
      <p:ext uri="{BB962C8B-B14F-4D97-AF65-F5344CB8AC3E}">
        <p14:creationId xmlns:p14="http://schemas.microsoft.com/office/powerpoint/2010/main" val="10041106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455D2CF6-33A1-A845-2394-39C971D292FF}"/>
              </a:ext>
            </a:extLst>
          </p:cNvPr>
          <p:cNvSpPr>
            <a:spLocks noGrp="1"/>
          </p:cNvSpPr>
          <p:nvPr>
            <p:ph type="subTitle" idx="1"/>
          </p:nvPr>
        </p:nvSpPr>
        <p:spPr>
          <a:xfrm>
            <a:off x="4865913" y="14713236"/>
            <a:ext cx="4016829" cy="3150222"/>
          </a:xfrm>
        </p:spPr>
        <p:txBody>
          <a:bodyPr/>
          <a:lstStyle/>
          <a:p>
            <a:r>
              <a:rPr lang="he-IL" dirty="0"/>
              <a:t>ליצירת קשר</a:t>
            </a:r>
          </a:p>
          <a:p>
            <a:r>
              <a:rPr lang="he-IL" dirty="0"/>
              <a:t>טלפון שלי</a:t>
            </a:r>
          </a:p>
          <a:p>
            <a:r>
              <a:rPr lang="he-IL" dirty="0"/>
              <a:t>מייל שלי</a:t>
            </a:r>
          </a:p>
          <a:p>
            <a:r>
              <a:rPr lang="he-IL" dirty="0"/>
              <a:t>קישור </a:t>
            </a:r>
            <a:r>
              <a:rPr lang="he-IL" dirty="0" err="1"/>
              <a:t>לאינסטגרם</a:t>
            </a:r>
            <a:endParaRPr lang="he-IL" dirty="0"/>
          </a:p>
        </p:txBody>
      </p:sp>
      <p:sp>
        <p:nvSpPr>
          <p:cNvPr id="4" name="מלבן 3">
            <a:extLst>
              <a:ext uri="{FF2B5EF4-FFF2-40B4-BE49-F238E27FC236}">
                <a16:creationId xmlns:a16="http://schemas.microsoft.com/office/drawing/2014/main" id="{385F4B1C-7F52-2725-018F-62F2CA641D81}"/>
              </a:ext>
            </a:extLst>
          </p:cNvPr>
          <p:cNvSpPr/>
          <p:nvPr/>
        </p:nvSpPr>
        <p:spPr>
          <a:xfrm>
            <a:off x="0" y="0"/>
            <a:ext cx="9144000" cy="3274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he-IL" sz="1350" dirty="0">
                <a:solidFill>
                  <a:schemeClr val="accent4">
                    <a:lumMod val="20000"/>
                    <a:lumOff val="80000"/>
                  </a:schemeClr>
                </a:solidFill>
              </a:rPr>
              <a:t>ציור כלשהו ברקע – אולי אפשר כזה שמתחלף כל פעם</a:t>
            </a:r>
          </a:p>
        </p:txBody>
      </p:sp>
      <p:sp>
        <p:nvSpPr>
          <p:cNvPr id="2" name="כותרת 1">
            <a:extLst>
              <a:ext uri="{FF2B5EF4-FFF2-40B4-BE49-F238E27FC236}">
                <a16:creationId xmlns:a16="http://schemas.microsoft.com/office/drawing/2014/main" id="{689F7D6E-269B-0FFC-CC79-1A1D6ED54808}"/>
              </a:ext>
            </a:extLst>
          </p:cNvPr>
          <p:cNvSpPr>
            <a:spLocks noGrp="1"/>
          </p:cNvSpPr>
          <p:nvPr>
            <p:ph type="ctrTitle"/>
          </p:nvPr>
        </p:nvSpPr>
        <p:spPr>
          <a:xfrm>
            <a:off x="870857" y="1084775"/>
            <a:ext cx="7772400" cy="1268295"/>
          </a:xfrm>
        </p:spPr>
        <p:txBody>
          <a:bodyPr>
            <a:normAutofit fontScale="90000"/>
          </a:bodyPr>
          <a:lstStyle/>
          <a:p>
            <a:r>
              <a:rPr lang="he-IL" dirty="0">
                <a:solidFill>
                  <a:schemeClr val="bg1"/>
                </a:solidFill>
              </a:rPr>
              <a:t>איה זהר | ציירת</a:t>
            </a:r>
            <a:br>
              <a:rPr lang="he-IL" dirty="0">
                <a:solidFill>
                  <a:schemeClr val="bg1"/>
                </a:solidFill>
              </a:rPr>
            </a:br>
            <a:r>
              <a:rPr lang="en-US" dirty="0">
                <a:solidFill>
                  <a:schemeClr val="bg1"/>
                </a:solidFill>
              </a:rPr>
              <a:t>Aya Zohar | Painter</a:t>
            </a:r>
            <a:endParaRPr lang="he-IL" dirty="0">
              <a:solidFill>
                <a:schemeClr val="bg1"/>
              </a:solidFill>
            </a:endParaRPr>
          </a:p>
        </p:txBody>
      </p:sp>
      <p:sp>
        <p:nvSpPr>
          <p:cNvPr id="5" name="מלבן 4">
            <a:extLst>
              <a:ext uri="{FF2B5EF4-FFF2-40B4-BE49-F238E27FC236}">
                <a16:creationId xmlns:a16="http://schemas.microsoft.com/office/drawing/2014/main" id="{A7E442CA-8753-91C8-32CC-1888212939ED}"/>
              </a:ext>
            </a:extLst>
          </p:cNvPr>
          <p:cNvSpPr/>
          <p:nvPr/>
        </p:nvSpPr>
        <p:spPr>
          <a:xfrm>
            <a:off x="261257" y="3603171"/>
            <a:ext cx="2754086" cy="1948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a:extLst>
              <a:ext uri="{FF2B5EF4-FFF2-40B4-BE49-F238E27FC236}">
                <a16:creationId xmlns:a16="http://schemas.microsoft.com/office/drawing/2014/main" id="{8AD52724-46E1-5978-ECDA-95071F2F73E6}"/>
              </a:ext>
            </a:extLst>
          </p:cNvPr>
          <p:cNvSpPr/>
          <p:nvPr/>
        </p:nvSpPr>
        <p:spPr>
          <a:xfrm>
            <a:off x="3194957" y="3603171"/>
            <a:ext cx="2754086" cy="1948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מלבן 6">
            <a:extLst>
              <a:ext uri="{FF2B5EF4-FFF2-40B4-BE49-F238E27FC236}">
                <a16:creationId xmlns:a16="http://schemas.microsoft.com/office/drawing/2014/main" id="{38467416-CDA7-3BD2-2A56-0078992A9956}"/>
              </a:ext>
            </a:extLst>
          </p:cNvPr>
          <p:cNvSpPr/>
          <p:nvPr/>
        </p:nvSpPr>
        <p:spPr>
          <a:xfrm>
            <a:off x="6128657" y="3603171"/>
            <a:ext cx="2754086" cy="3461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chemeClr val="accent4">
                    <a:lumMod val="20000"/>
                    <a:lumOff val="80000"/>
                  </a:schemeClr>
                </a:solidFill>
              </a:rPr>
              <a:t>כל ריבוע כזה הוא ציור. ניסיתי למצוא פתרונות איך מציגים בגלריה תמונות בגדלים שונים וזה הכי טוב שמצאתי, שכולם יהיו ברוחב אחד ואז בטורים. יש לי פה התלבטות כי הציורים היותר מרשימים שלי הם לרוחב, אולי כדאי שזה יהיה דווקא גובה אחיד ואז בשורות</a:t>
            </a:r>
          </a:p>
        </p:txBody>
      </p:sp>
      <p:sp>
        <p:nvSpPr>
          <p:cNvPr id="8" name="מלבן 7">
            <a:extLst>
              <a:ext uri="{FF2B5EF4-FFF2-40B4-BE49-F238E27FC236}">
                <a16:creationId xmlns:a16="http://schemas.microsoft.com/office/drawing/2014/main" id="{15F3B860-3443-3CC4-C6DC-9A088DA9A60D}"/>
              </a:ext>
            </a:extLst>
          </p:cNvPr>
          <p:cNvSpPr/>
          <p:nvPr/>
        </p:nvSpPr>
        <p:spPr>
          <a:xfrm>
            <a:off x="3194957" y="5738859"/>
            <a:ext cx="2754086" cy="3461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chemeClr val="accent4">
                    <a:lumMod val="20000"/>
                    <a:lumOff val="80000"/>
                  </a:schemeClr>
                </a:solidFill>
              </a:rPr>
              <a:t>הייתי רוצה שכשלוחצים על ציור הוא יפתח כפופ אפ גדול יותר עם כיתוב בצד על הציור (שם וטכניקה). בנוסף רוצה אולי לסמן איכשהו ציורים שזמינים למכירה (למשל עם איזה סרט כזה כמו בדוגמא משמאל)</a:t>
            </a:r>
          </a:p>
        </p:txBody>
      </p:sp>
      <p:sp>
        <p:nvSpPr>
          <p:cNvPr id="9" name="מלבן 8">
            <a:extLst>
              <a:ext uri="{FF2B5EF4-FFF2-40B4-BE49-F238E27FC236}">
                <a16:creationId xmlns:a16="http://schemas.microsoft.com/office/drawing/2014/main" id="{CB4F5AF4-FEEB-006C-CB6B-C47DAEEB8A42}"/>
              </a:ext>
            </a:extLst>
          </p:cNvPr>
          <p:cNvSpPr/>
          <p:nvPr/>
        </p:nvSpPr>
        <p:spPr>
          <a:xfrm>
            <a:off x="5225143" y="10466448"/>
            <a:ext cx="3657600" cy="336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תמונה של עצמי</a:t>
            </a:r>
          </a:p>
        </p:txBody>
      </p:sp>
      <p:sp>
        <p:nvSpPr>
          <p:cNvPr id="10" name="מלבן 9">
            <a:extLst>
              <a:ext uri="{FF2B5EF4-FFF2-40B4-BE49-F238E27FC236}">
                <a16:creationId xmlns:a16="http://schemas.microsoft.com/office/drawing/2014/main" id="{ECFF75C0-BF47-755B-393B-EFE7536F9A30}"/>
              </a:ext>
            </a:extLst>
          </p:cNvPr>
          <p:cNvSpPr/>
          <p:nvPr/>
        </p:nvSpPr>
        <p:spPr>
          <a:xfrm>
            <a:off x="6128657" y="7251974"/>
            <a:ext cx="2754086" cy="1347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מלבן 10">
            <a:extLst>
              <a:ext uri="{FF2B5EF4-FFF2-40B4-BE49-F238E27FC236}">
                <a16:creationId xmlns:a16="http://schemas.microsoft.com/office/drawing/2014/main" id="{E810EC75-EC62-1F85-93C9-42DBEAEDE05E}"/>
              </a:ext>
            </a:extLst>
          </p:cNvPr>
          <p:cNvSpPr/>
          <p:nvPr/>
        </p:nvSpPr>
        <p:spPr>
          <a:xfrm>
            <a:off x="261257" y="7852776"/>
            <a:ext cx="2754086" cy="2118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כותרת 1">
            <a:extLst>
              <a:ext uri="{FF2B5EF4-FFF2-40B4-BE49-F238E27FC236}">
                <a16:creationId xmlns:a16="http://schemas.microsoft.com/office/drawing/2014/main" id="{F37C4CB4-0E67-7E81-DE42-E7D320BFB355}"/>
              </a:ext>
            </a:extLst>
          </p:cNvPr>
          <p:cNvSpPr txBox="1">
            <a:spLocks/>
          </p:cNvSpPr>
          <p:nvPr/>
        </p:nvSpPr>
        <p:spPr>
          <a:xfrm>
            <a:off x="870857" y="2775857"/>
            <a:ext cx="7772400" cy="418829"/>
          </a:xfrm>
          <a:prstGeom prst="rect">
            <a:avLst/>
          </a:prstGeom>
        </p:spPr>
        <p:txBody>
          <a:bodyPr vert="horz" lIns="91440" tIns="45720" rIns="91440" bIns="45720" rtlCol="0" anchor="b">
            <a:normAutofit fontScale="40000" lnSpcReduction="20000"/>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r>
              <a:rPr lang="he-IL" dirty="0">
                <a:solidFill>
                  <a:schemeClr val="bg1"/>
                </a:solidFill>
              </a:rPr>
              <a:t>גלריה | </a:t>
            </a:r>
            <a:r>
              <a:rPr lang="en-US" dirty="0">
                <a:solidFill>
                  <a:schemeClr val="bg1"/>
                </a:solidFill>
              </a:rPr>
              <a:t>Gallery</a:t>
            </a:r>
            <a:r>
              <a:rPr lang="he-IL" dirty="0">
                <a:solidFill>
                  <a:schemeClr val="bg1"/>
                </a:solidFill>
              </a:rPr>
              <a:t>     קצת עלי | </a:t>
            </a:r>
            <a:r>
              <a:rPr lang="en-US" dirty="0">
                <a:solidFill>
                  <a:schemeClr val="bg1"/>
                </a:solidFill>
              </a:rPr>
              <a:t>About me</a:t>
            </a:r>
            <a:r>
              <a:rPr lang="he-IL" dirty="0">
                <a:solidFill>
                  <a:schemeClr val="bg1"/>
                </a:solidFill>
              </a:rPr>
              <a:t>    יצירת קשר | </a:t>
            </a:r>
            <a:r>
              <a:rPr lang="en-US" dirty="0">
                <a:solidFill>
                  <a:schemeClr val="bg1"/>
                </a:solidFill>
              </a:rPr>
              <a:t>Contact</a:t>
            </a:r>
            <a:endParaRPr lang="he-IL" dirty="0">
              <a:solidFill>
                <a:schemeClr val="bg1"/>
              </a:solidFill>
            </a:endParaRPr>
          </a:p>
        </p:txBody>
      </p:sp>
      <p:sp>
        <p:nvSpPr>
          <p:cNvPr id="13" name="כותרת 1">
            <a:extLst>
              <a:ext uri="{FF2B5EF4-FFF2-40B4-BE49-F238E27FC236}">
                <a16:creationId xmlns:a16="http://schemas.microsoft.com/office/drawing/2014/main" id="{0D9C6BF7-24AB-AE74-CD07-6C9380D380AD}"/>
              </a:ext>
            </a:extLst>
          </p:cNvPr>
          <p:cNvSpPr txBox="1">
            <a:spLocks/>
          </p:cNvSpPr>
          <p:nvPr/>
        </p:nvSpPr>
        <p:spPr>
          <a:xfrm>
            <a:off x="261257" y="10511440"/>
            <a:ext cx="4778829" cy="3364583"/>
          </a:xfrm>
          <a:prstGeom prst="rect">
            <a:avLst/>
          </a:prstGeom>
        </p:spPr>
        <p:txBody>
          <a:bodyPr vert="horz" lIns="91440" tIns="45720" rIns="91440" bIns="45720" rtlCol="0" anchor="b">
            <a:normAutofit fontScale="55000" lnSpcReduction="20000"/>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algn="r"/>
            <a:r>
              <a:rPr lang="he-IL" dirty="0"/>
              <a:t>קצת עלי</a:t>
            </a:r>
          </a:p>
          <a:p>
            <a:r>
              <a:rPr lang="he-IL" dirty="0"/>
              <a:t>כמה מילים שאצטרך לכתוב על עצמי ועל ההשכלה האמנותית שכמעט ואין לי</a:t>
            </a:r>
          </a:p>
          <a:p>
            <a:endParaRPr lang="he-IL" dirty="0"/>
          </a:p>
          <a:p>
            <a:r>
              <a:rPr lang="en-US" dirty="0"/>
              <a:t>About me</a:t>
            </a:r>
          </a:p>
          <a:p>
            <a:r>
              <a:rPr lang="en-US" dirty="0"/>
              <a:t>A few words about myself and the art education I don’t have</a:t>
            </a:r>
            <a:endParaRPr lang="he-IL" dirty="0"/>
          </a:p>
          <a:p>
            <a:endParaRPr lang="he-IL" dirty="0"/>
          </a:p>
        </p:txBody>
      </p:sp>
      <p:sp>
        <p:nvSpPr>
          <p:cNvPr id="14" name="מלבן 13">
            <a:extLst>
              <a:ext uri="{FF2B5EF4-FFF2-40B4-BE49-F238E27FC236}">
                <a16:creationId xmlns:a16="http://schemas.microsoft.com/office/drawing/2014/main" id="{AC326220-39C0-A2DC-85ED-6EEC4A835FF9}"/>
              </a:ext>
            </a:extLst>
          </p:cNvPr>
          <p:cNvSpPr/>
          <p:nvPr/>
        </p:nvSpPr>
        <p:spPr>
          <a:xfrm>
            <a:off x="489857" y="14581248"/>
            <a:ext cx="4191000" cy="336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טופס שמגיע אלי למייל</a:t>
            </a:r>
          </a:p>
          <a:p>
            <a:pPr algn="ctr"/>
            <a:r>
              <a:rPr lang="he-IL" dirty="0"/>
              <a:t>שם</a:t>
            </a:r>
            <a:r>
              <a:rPr lang="en-US" dirty="0"/>
              <a:t>*</a:t>
            </a:r>
            <a:endParaRPr lang="he-IL" dirty="0"/>
          </a:p>
          <a:p>
            <a:pPr algn="ctr"/>
            <a:r>
              <a:rPr lang="he-IL" dirty="0"/>
              <a:t>טלפון</a:t>
            </a:r>
          </a:p>
          <a:p>
            <a:pPr algn="ctr"/>
            <a:r>
              <a:rPr lang="he-IL" dirty="0"/>
              <a:t>מייל</a:t>
            </a:r>
            <a:r>
              <a:rPr lang="en-US" dirty="0"/>
              <a:t>*</a:t>
            </a:r>
            <a:endParaRPr lang="he-IL" dirty="0"/>
          </a:p>
          <a:p>
            <a:pPr algn="ctr"/>
            <a:r>
              <a:rPr lang="he-IL" dirty="0"/>
              <a:t>תוכן הפנייה</a:t>
            </a:r>
          </a:p>
        </p:txBody>
      </p:sp>
      <p:sp>
        <p:nvSpPr>
          <p:cNvPr id="15" name="כותרת משנה 2">
            <a:extLst>
              <a:ext uri="{FF2B5EF4-FFF2-40B4-BE49-F238E27FC236}">
                <a16:creationId xmlns:a16="http://schemas.microsoft.com/office/drawing/2014/main" id="{A7015793-F953-9E04-E080-47628BD45C7A}"/>
              </a:ext>
            </a:extLst>
          </p:cNvPr>
          <p:cNvSpPr txBox="1">
            <a:spLocks/>
          </p:cNvSpPr>
          <p:nvPr/>
        </p:nvSpPr>
        <p:spPr>
          <a:xfrm>
            <a:off x="489858" y="18164008"/>
            <a:ext cx="8392884" cy="777135"/>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dirty="0"/>
              <a:t>באנר תחתון כי ככה מקובל</a:t>
            </a:r>
          </a:p>
        </p:txBody>
      </p:sp>
      <p:sp>
        <p:nvSpPr>
          <p:cNvPr id="16" name="מלבן 15">
            <a:extLst>
              <a:ext uri="{FF2B5EF4-FFF2-40B4-BE49-F238E27FC236}">
                <a16:creationId xmlns:a16="http://schemas.microsoft.com/office/drawing/2014/main" id="{8201F4B9-CD1E-85BD-5A7C-323BB4B1DE57}"/>
              </a:ext>
            </a:extLst>
          </p:cNvPr>
          <p:cNvSpPr/>
          <p:nvPr/>
        </p:nvSpPr>
        <p:spPr>
          <a:xfrm>
            <a:off x="261257" y="5747163"/>
            <a:ext cx="2754086" cy="1948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מקבילית 16">
            <a:extLst>
              <a:ext uri="{FF2B5EF4-FFF2-40B4-BE49-F238E27FC236}">
                <a16:creationId xmlns:a16="http://schemas.microsoft.com/office/drawing/2014/main" id="{0CF3AE15-262F-AFB1-FAD8-B7657DE329C8}"/>
              </a:ext>
            </a:extLst>
          </p:cNvPr>
          <p:cNvSpPr/>
          <p:nvPr/>
        </p:nvSpPr>
        <p:spPr>
          <a:xfrm rot="19449922">
            <a:off x="75952" y="3846686"/>
            <a:ext cx="1310544" cy="204818"/>
          </a:xfrm>
          <a:custGeom>
            <a:avLst/>
            <a:gdLst>
              <a:gd name="connsiteX0" fmla="*/ 0 w 925286"/>
              <a:gd name="connsiteY0" fmla="*/ 165098 h 165098"/>
              <a:gd name="connsiteX1" fmla="*/ 41275 w 925286"/>
              <a:gd name="connsiteY1" fmla="*/ 0 h 165098"/>
              <a:gd name="connsiteX2" fmla="*/ 925286 w 925286"/>
              <a:gd name="connsiteY2" fmla="*/ 0 h 165098"/>
              <a:gd name="connsiteX3" fmla="*/ 884012 w 925286"/>
              <a:gd name="connsiteY3" fmla="*/ 165098 h 165098"/>
              <a:gd name="connsiteX4" fmla="*/ 0 w 925286"/>
              <a:gd name="connsiteY4" fmla="*/ 165098 h 165098"/>
              <a:gd name="connsiteX0" fmla="*/ 0 w 1122777"/>
              <a:gd name="connsiteY0" fmla="*/ 165098 h 243529"/>
              <a:gd name="connsiteX1" fmla="*/ 41275 w 1122777"/>
              <a:gd name="connsiteY1" fmla="*/ 0 h 243529"/>
              <a:gd name="connsiteX2" fmla="*/ 925286 w 1122777"/>
              <a:gd name="connsiteY2" fmla="*/ 0 h 243529"/>
              <a:gd name="connsiteX3" fmla="*/ 1122777 w 1122777"/>
              <a:gd name="connsiteY3" fmla="*/ 243529 h 243529"/>
              <a:gd name="connsiteX4" fmla="*/ 0 w 1122777"/>
              <a:gd name="connsiteY4" fmla="*/ 165098 h 243529"/>
              <a:gd name="connsiteX0" fmla="*/ 0 w 1315934"/>
              <a:gd name="connsiteY0" fmla="*/ 321014 h 321014"/>
              <a:gd name="connsiteX1" fmla="*/ 234432 w 1315934"/>
              <a:gd name="connsiteY1" fmla="*/ 0 h 321014"/>
              <a:gd name="connsiteX2" fmla="*/ 1118443 w 1315934"/>
              <a:gd name="connsiteY2" fmla="*/ 0 h 321014"/>
              <a:gd name="connsiteX3" fmla="*/ 1315934 w 1315934"/>
              <a:gd name="connsiteY3" fmla="*/ 243529 h 321014"/>
              <a:gd name="connsiteX4" fmla="*/ 0 w 1315934"/>
              <a:gd name="connsiteY4" fmla="*/ 321014 h 321014"/>
              <a:gd name="connsiteX0" fmla="*/ 0 w 1315934"/>
              <a:gd name="connsiteY0" fmla="*/ 321014 h 321014"/>
              <a:gd name="connsiteX1" fmla="*/ 234432 w 1315934"/>
              <a:gd name="connsiteY1" fmla="*/ 0 h 321014"/>
              <a:gd name="connsiteX2" fmla="*/ 1118443 w 1315934"/>
              <a:gd name="connsiteY2" fmla="*/ 0 h 321014"/>
              <a:gd name="connsiteX3" fmla="*/ 1315934 w 1315934"/>
              <a:gd name="connsiteY3" fmla="*/ 243529 h 321014"/>
              <a:gd name="connsiteX4" fmla="*/ 0 w 1315934"/>
              <a:gd name="connsiteY4" fmla="*/ 321014 h 321014"/>
              <a:gd name="connsiteX0" fmla="*/ 0 w 1354172"/>
              <a:gd name="connsiteY0" fmla="*/ 321014 h 321014"/>
              <a:gd name="connsiteX1" fmla="*/ 234432 w 1354172"/>
              <a:gd name="connsiteY1" fmla="*/ 0 h 321014"/>
              <a:gd name="connsiteX2" fmla="*/ 1118443 w 1354172"/>
              <a:gd name="connsiteY2" fmla="*/ 0 h 321014"/>
              <a:gd name="connsiteX3" fmla="*/ 1354172 w 1354172"/>
              <a:gd name="connsiteY3" fmla="*/ 190577 h 321014"/>
              <a:gd name="connsiteX4" fmla="*/ 0 w 1354172"/>
              <a:gd name="connsiteY4" fmla="*/ 321014 h 321014"/>
              <a:gd name="connsiteX0" fmla="*/ 0 w 1310544"/>
              <a:gd name="connsiteY0" fmla="*/ 204818 h 204818"/>
              <a:gd name="connsiteX1" fmla="*/ 190804 w 1310544"/>
              <a:gd name="connsiteY1" fmla="*/ 0 h 204818"/>
              <a:gd name="connsiteX2" fmla="*/ 1074815 w 1310544"/>
              <a:gd name="connsiteY2" fmla="*/ 0 h 204818"/>
              <a:gd name="connsiteX3" fmla="*/ 1310544 w 1310544"/>
              <a:gd name="connsiteY3" fmla="*/ 190577 h 204818"/>
              <a:gd name="connsiteX4" fmla="*/ 0 w 1310544"/>
              <a:gd name="connsiteY4" fmla="*/ 204818 h 204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0544" h="204818">
                <a:moveTo>
                  <a:pt x="0" y="204818"/>
                </a:moveTo>
                <a:lnTo>
                  <a:pt x="190804" y="0"/>
                </a:lnTo>
                <a:lnTo>
                  <a:pt x="1074815" y="0"/>
                </a:lnTo>
                <a:lnTo>
                  <a:pt x="1310544" y="190577"/>
                </a:lnTo>
                <a:lnTo>
                  <a:pt x="0" y="204818"/>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360626404"/>
      </p:ext>
    </p:extLst>
  </p:cSld>
  <p:clrMapOvr>
    <a:masterClrMapping/>
  </p:clrMapOvr>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18</TotalTime>
  <Words>172</Words>
  <Application>Microsoft Office PowerPoint</Application>
  <PresentationFormat>מותאם אישית</PresentationFormat>
  <Paragraphs>21</Paragraphs>
  <Slides>1</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vt:i4>
      </vt:variant>
    </vt:vector>
  </HeadingPairs>
  <TitlesOfParts>
    <vt:vector size="5" baseType="lpstr">
      <vt:lpstr>Arial</vt:lpstr>
      <vt:lpstr>Calibri</vt:lpstr>
      <vt:lpstr>Calibri Light</vt:lpstr>
      <vt:lpstr>ערכת נושא Office</vt:lpstr>
      <vt:lpstr>איה זהר | ציירת Aya Zohar | Painter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איה זהר | ציירת Aya Zohar | Painter</dc:title>
  <dc:creator>Aya Zohar</dc:creator>
  <cp:lastModifiedBy>Aya Zohar</cp:lastModifiedBy>
  <cp:revision>1</cp:revision>
  <dcterms:created xsi:type="dcterms:W3CDTF">2024-09-08T18:46:20Z</dcterms:created>
  <dcterms:modified xsi:type="dcterms:W3CDTF">2024-09-08T19:05:03Z</dcterms:modified>
</cp:coreProperties>
</file>