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97" r:id="rId4"/>
    <p:sldMasterId id="2147483698" r:id="rId5"/>
    <p:sldMasterId id="2147483699" r:id="rId6"/>
    <p:sldMasterId id="2147483700" r:id="rId7"/>
    <p:sldMasterId id="2147483701" r:id="rId8"/>
    <p:sldMasterId id="2147483702"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Lst>
  <p:sldSz cy="5143500" cx="9144000"/>
  <p:notesSz cx="6858000" cy="9144000"/>
  <p:embeddedFontLst>
    <p:embeddedFont>
      <p:font typeface="Ubuntu"/>
      <p:regular r:id="rId40"/>
      <p:bold r:id="rId41"/>
      <p:italic r:id="rId42"/>
      <p:boldItalic r:id="rId43"/>
    </p:embeddedFont>
    <p:embeddedFont>
      <p:font typeface="Helvetica Neue"/>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E93A48D-54CC-4956-BC96-E2A5CF36FE4C}">
  <a:tblStyle styleId="{5E93A48D-54CC-4956-BC96-E2A5CF36FE4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Ubuntu-regular.fntdata"/><Relationship Id="rId20" Type="http://schemas.openxmlformats.org/officeDocument/2006/relationships/slide" Target="slides/slide10.xml"/><Relationship Id="rId42" Type="http://schemas.openxmlformats.org/officeDocument/2006/relationships/font" Target="fonts/Ubuntu-italic.fntdata"/><Relationship Id="rId41" Type="http://schemas.openxmlformats.org/officeDocument/2006/relationships/font" Target="fonts/Ubuntu-bold.fntdata"/><Relationship Id="rId22" Type="http://schemas.openxmlformats.org/officeDocument/2006/relationships/slide" Target="slides/slide12.xml"/><Relationship Id="rId44" Type="http://schemas.openxmlformats.org/officeDocument/2006/relationships/font" Target="fonts/HelveticaNeue-regular.fntdata"/><Relationship Id="rId21" Type="http://schemas.openxmlformats.org/officeDocument/2006/relationships/slide" Target="slides/slide11.xml"/><Relationship Id="rId43" Type="http://schemas.openxmlformats.org/officeDocument/2006/relationships/font" Target="fonts/Ubuntu-boldItalic.fntdata"/><Relationship Id="rId24" Type="http://schemas.openxmlformats.org/officeDocument/2006/relationships/slide" Target="slides/slide14.xml"/><Relationship Id="rId46" Type="http://schemas.openxmlformats.org/officeDocument/2006/relationships/font" Target="fonts/HelveticaNeue-italic.fntdata"/><Relationship Id="rId23" Type="http://schemas.openxmlformats.org/officeDocument/2006/relationships/slide" Target="slides/slide13.xml"/><Relationship Id="rId45" Type="http://schemas.openxmlformats.org/officeDocument/2006/relationships/font" Target="fonts/HelveticaNeue-bold.fntdata"/><Relationship Id="rId1" Type="http://schemas.openxmlformats.org/officeDocument/2006/relationships/theme" Target="theme/theme7.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6.xml"/><Relationship Id="rId25" Type="http://schemas.openxmlformats.org/officeDocument/2006/relationships/slide" Target="slides/slide15.xml"/><Relationship Id="rId47" Type="http://schemas.openxmlformats.org/officeDocument/2006/relationships/font" Target="fonts/HelveticaNeue-boldItalic.fntdata"/><Relationship Id="rId28" Type="http://schemas.openxmlformats.org/officeDocument/2006/relationships/slide" Target="slides/slide18.xml"/><Relationship Id="rId27" Type="http://schemas.openxmlformats.org/officeDocument/2006/relationships/slide" Target="slides/slide17.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9.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1.xml"/><Relationship Id="rId30" Type="http://schemas.openxmlformats.org/officeDocument/2006/relationships/slide" Target="slides/slide20.xml"/><Relationship Id="rId11" Type="http://schemas.openxmlformats.org/officeDocument/2006/relationships/slide" Target="slides/slide1.xml"/><Relationship Id="rId33" Type="http://schemas.openxmlformats.org/officeDocument/2006/relationships/slide" Target="slides/slide23.xml"/><Relationship Id="rId10" Type="http://schemas.openxmlformats.org/officeDocument/2006/relationships/notesMaster" Target="notesMasters/notesMaster1.xml"/><Relationship Id="rId32" Type="http://schemas.openxmlformats.org/officeDocument/2006/relationships/slide" Target="slides/slide22.xml"/><Relationship Id="rId13" Type="http://schemas.openxmlformats.org/officeDocument/2006/relationships/slide" Target="slides/slide3.xml"/><Relationship Id="rId35" Type="http://schemas.openxmlformats.org/officeDocument/2006/relationships/slide" Target="slides/slide25.xml"/><Relationship Id="rId12" Type="http://schemas.openxmlformats.org/officeDocument/2006/relationships/slide" Target="slides/slide2.xml"/><Relationship Id="rId34" Type="http://schemas.openxmlformats.org/officeDocument/2006/relationships/slide" Target="slides/slide24.xml"/><Relationship Id="rId15" Type="http://schemas.openxmlformats.org/officeDocument/2006/relationships/slide" Target="slides/slide5.xml"/><Relationship Id="rId37" Type="http://schemas.openxmlformats.org/officeDocument/2006/relationships/slide" Target="slides/slide27.xml"/><Relationship Id="rId14" Type="http://schemas.openxmlformats.org/officeDocument/2006/relationships/slide" Target="slides/slide4.xml"/><Relationship Id="rId36" Type="http://schemas.openxmlformats.org/officeDocument/2006/relationships/slide" Target="slides/slide26.xml"/><Relationship Id="rId17" Type="http://schemas.openxmlformats.org/officeDocument/2006/relationships/slide" Target="slides/slide7.xml"/><Relationship Id="rId39" Type="http://schemas.openxmlformats.org/officeDocument/2006/relationships/slide" Target="slides/slide29.xml"/><Relationship Id="rId16" Type="http://schemas.openxmlformats.org/officeDocument/2006/relationships/slide" Target="slides/slide6.xml"/><Relationship Id="rId38" Type="http://schemas.openxmlformats.org/officeDocument/2006/relationships/slide" Target="slides/slide28.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IbLKxFm-2vhWqi4cadnb1zWDdiZzbDEsptSJsAU1SVQ/edit" TargetMode="External"/><Relationship Id="rId3" Type="http://schemas.openxmlformats.org/officeDocument/2006/relationships/hyperlink" Target="https://drive.google.com/drive/folders/1WpG0TnidxAbTTb6fp5C8kqRqqDCoHW4L"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tZeKtg7NQsyHEo7PSyTV1QgdRbw6j3et6mHghdRf5Mg/edit"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0a3d692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0a3d692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28e2acedfd_0_135:notes"/>
          <p:cNvSpPr/>
          <p:nvPr>
            <p:ph idx="2" type="sldImg"/>
          </p:nvPr>
        </p:nvSpPr>
        <p:spPr>
          <a:xfrm>
            <a:off x="38129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8e2acedf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28e2acedfd_0_246:notes"/>
          <p:cNvSpPr/>
          <p:nvPr>
            <p:ph idx="2" type="sldImg"/>
          </p:nvPr>
        </p:nvSpPr>
        <p:spPr>
          <a:xfrm>
            <a:off x="38129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8e2acedfd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28e2acedf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8e2acedf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40a3d6927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40a3d6927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40a3d69271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40a3d69271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g40a3d6927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40a3d6927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40a3d6927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40a3d6927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40a3d6927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40a3d6927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40a3d6927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40a3d6927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40a3d6927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40a3d6927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0a3d6927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0a3d6927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41519707d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41519707d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g413d5b11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413d5b11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413d5b11e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413d5b11e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413d5b11e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413d5b11e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g413d5b11e7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413d5b11e7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413d5b11e7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413d5b11e7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u="sng">
                <a:solidFill>
                  <a:schemeClr val="hlink"/>
                </a:solidFill>
                <a:hlinkClick r:id="rId2"/>
              </a:rPr>
              <a:t>https://docs.google.com/document/d/1IbLKxFm-2vhWqi4cadnb1zWDdiZzbDEsptSJsAU1SVQ/edit</a:t>
            </a:r>
            <a:endParaRPr/>
          </a:p>
          <a:p>
            <a:pPr indent="0" lvl="0" marL="0" rtl="0">
              <a:spcBef>
                <a:spcPts val="0"/>
              </a:spcBef>
              <a:spcAft>
                <a:spcPts val="0"/>
              </a:spcAft>
              <a:buNone/>
            </a:pPr>
            <a:r>
              <a:t/>
            </a:r>
            <a:endParaRPr/>
          </a:p>
          <a:p>
            <a:pPr indent="0" lvl="0" marL="0" rtl="0">
              <a:spcBef>
                <a:spcPts val="0"/>
              </a:spcBef>
              <a:spcAft>
                <a:spcPts val="0"/>
              </a:spcAft>
              <a:buNone/>
            </a:pPr>
            <a:r>
              <a:rPr lang="en" u="sng">
                <a:solidFill>
                  <a:schemeClr val="hlink"/>
                </a:solidFill>
                <a:hlinkClick r:id="rId3"/>
              </a:rPr>
              <a:t>https://drive.google.com/drive/folders/1WpG0TnidxAbTTb6fp5C8kqRqqDCoHW4L</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g413d5b11e7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413d5b11e7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u="sng">
                <a:solidFill>
                  <a:schemeClr val="hlink"/>
                </a:solidFill>
                <a:hlinkClick r:id="rId2"/>
              </a:rPr>
              <a:t>https://docs.google.com/document/d/1tZeKtg7NQsyHEo7PSyTV1QgdRbw6j3et6mHghdRf5Mg/edit</a:t>
            </a:r>
            <a:endParaRPr/>
          </a:p>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g413d5b11e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413d5b11e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413d5b11e7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413d5b11e7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Google Shape;647;g40a3d69271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40a3d69271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0a3d6927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0a3d6927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0a3d6927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0a3d6927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0a3d6927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0a3d6927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2766dfedc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766dfedc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0a3d6927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0a3d6927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40a3d6927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40a3d6927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28e2acedfd_0_15:notes"/>
          <p:cNvSpPr/>
          <p:nvPr>
            <p:ph idx="2" type="sldImg"/>
          </p:nvPr>
        </p:nvSpPr>
        <p:spPr>
          <a:xfrm>
            <a:off x="38129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8e2acedf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amp; Footer" type="title">
  <p:cSld name="TITLE">
    <p:spTree>
      <p:nvGrpSpPr>
        <p:cNvPr id="10" name="Shape 10"/>
        <p:cNvGrpSpPr/>
        <p:nvPr/>
      </p:nvGrpSpPr>
      <p:grpSpPr>
        <a:xfrm>
          <a:off x="0" y="0"/>
          <a:ext cx="0" cy="0"/>
          <a:chOff x="0" y="0"/>
          <a:chExt cx="0" cy="0"/>
        </a:xfrm>
      </p:grpSpPr>
      <p:pic>
        <p:nvPicPr>
          <p:cNvPr id="11" name="Google Shape;11;p2"/>
          <p:cNvPicPr preferRelativeResize="0"/>
          <p:nvPr/>
        </p:nvPicPr>
        <p:blipFill>
          <a:blip r:embed="rId2">
            <a:alphaModFix/>
          </a:blip>
          <a:stretch>
            <a:fillRect/>
          </a:stretch>
        </p:blipFill>
        <p:spPr>
          <a:xfrm>
            <a:off x="7109850" y="55450"/>
            <a:ext cx="1918224" cy="316800"/>
          </a:xfrm>
          <a:prstGeom prst="rect">
            <a:avLst/>
          </a:prstGeom>
          <a:noFill/>
          <a:ln>
            <a:noFill/>
          </a:ln>
        </p:spPr>
      </p:pic>
      <p:cxnSp>
        <p:nvCxnSpPr>
          <p:cNvPr id="12" name="Google Shape;12;p2"/>
          <p:cNvCxnSpPr/>
          <p:nvPr/>
        </p:nvCxnSpPr>
        <p:spPr>
          <a:xfrm>
            <a:off x="267850" y="310275"/>
            <a:ext cx="6781800" cy="0"/>
          </a:xfrm>
          <a:prstGeom prst="straightConnector1">
            <a:avLst/>
          </a:prstGeom>
          <a:noFill/>
          <a:ln cap="flat" cmpd="sng" w="9525">
            <a:solidFill>
              <a:srgbClr val="BFBFBF"/>
            </a:solidFill>
            <a:prstDash val="solid"/>
            <a:round/>
            <a:headEnd len="med" w="med" type="none"/>
            <a:tailEnd len="med" w="med" type="none"/>
          </a:ln>
        </p:spPr>
      </p:cxnSp>
      <p:sp>
        <p:nvSpPr>
          <p:cNvPr id="13" name="Google Shape;13;p2"/>
          <p:cNvSpPr txBox="1"/>
          <p:nvPr/>
        </p:nvSpPr>
        <p:spPr>
          <a:xfrm>
            <a:off x="182050" y="4819975"/>
            <a:ext cx="1173900" cy="31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666666"/>
                </a:solidFill>
                <a:latin typeface="Ubuntu"/>
                <a:ea typeface="Ubuntu"/>
                <a:cs typeface="Ubuntu"/>
                <a:sym typeface="Ubuntu"/>
              </a:rPr>
              <a:t>@appinformatics</a:t>
            </a:r>
            <a:endParaRPr sz="1000">
              <a:solidFill>
                <a:srgbClr val="666666"/>
              </a:solidFill>
              <a:latin typeface="Ubuntu"/>
              <a:ea typeface="Ubuntu"/>
              <a:cs typeface="Ubuntu"/>
              <a:sym typeface="Ubuntu"/>
            </a:endParaRPr>
          </a:p>
        </p:txBody>
      </p:sp>
      <p:sp>
        <p:nvSpPr>
          <p:cNvPr id="14" name="Google Shape;14;p2"/>
          <p:cNvSpPr txBox="1"/>
          <p:nvPr/>
        </p:nvSpPr>
        <p:spPr>
          <a:xfrm>
            <a:off x="7047850" y="4819975"/>
            <a:ext cx="1825800" cy="316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rgbClr val="666666"/>
                </a:solidFill>
                <a:latin typeface="Ubuntu"/>
                <a:ea typeface="Ubuntu"/>
                <a:cs typeface="Ubuntu"/>
                <a:sym typeface="Ubuntu"/>
              </a:rPr>
              <a:t>appliedinformaticsinc.com</a:t>
            </a:r>
            <a:endParaRPr sz="1000">
              <a:solidFill>
                <a:srgbClr val="666666"/>
              </a:solidFill>
              <a:latin typeface="Ubuntu"/>
              <a:ea typeface="Ubuntu"/>
              <a:cs typeface="Ubuntu"/>
              <a:sym typeface="Ubuntu"/>
            </a:endParaRPr>
          </a:p>
        </p:txBody>
      </p:sp>
      <p:cxnSp>
        <p:nvCxnSpPr>
          <p:cNvPr id="15" name="Google Shape;15;p2"/>
          <p:cNvCxnSpPr/>
          <p:nvPr/>
        </p:nvCxnSpPr>
        <p:spPr>
          <a:xfrm>
            <a:off x="311700" y="4819425"/>
            <a:ext cx="8471400" cy="0"/>
          </a:xfrm>
          <a:prstGeom prst="straightConnector1">
            <a:avLst/>
          </a:prstGeom>
          <a:noFill/>
          <a:ln cap="flat" cmpd="sng" w="9525">
            <a:solidFill>
              <a:srgbClr val="BFBFBF"/>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ing + image in center">
  <p:cSld name="TITLE_AND_BODY_2">
    <p:spTree>
      <p:nvGrpSpPr>
        <p:cNvPr id="42" name="Shape 42"/>
        <p:cNvGrpSpPr/>
        <p:nvPr/>
      </p:nvGrpSpPr>
      <p:grpSpPr>
        <a:xfrm>
          <a:off x="0" y="0"/>
          <a:ext cx="0" cy="0"/>
          <a:chOff x="0" y="0"/>
          <a:chExt cx="0" cy="0"/>
        </a:xfrm>
      </p:grpSpPr>
      <p:sp>
        <p:nvSpPr>
          <p:cNvPr id="43" name="Google Shape;43;p12"/>
          <p:cNvSpPr txBox="1"/>
          <p:nvPr/>
        </p:nvSpPr>
        <p:spPr>
          <a:xfrm>
            <a:off x="208550" y="382650"/>
            <a:ext cx="4832100" cy="64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1B87E"/>
                </a:solidFill>
                <a:latin typeface="Helvetica Neue"/>
                <a:ea typeface="Helvetica Neue"/>
                <a:cs typeface="Helvetica Neue"/>
                <a:sym typeface="Helvetica Neue"/>
              </a:rPr>
              <a:t>Space for headline</a:t>
            </a:r>
            <a:endParaRPr sz="2400">
              <a:solidFill>
                <a:srgbClr val="F1B87E"/>
              </a:solidFill>
              <a:latin typeface="Helvetica Neue"/>
              <a:ea typeface="Helvetica Neue"/>
              <a:cs typeface="Helvetica Neue"/>
              <a:sym typeface="Helvetica Neue"/>
            </a:endParaRPr>
          </a:p>
        </p:txBody>
      </p:sp>
      <p:grpSp>
        <p:nvGrpSpPr>
          <p:cNvPr id="44" name="Google Shape;44;p12"/>
          <p:cNvGrpSpPr/>
          <p:nvPr/>
        </p:nvGrpSpPr>
        <p:grpSpPr>
          <a:xfrm>
            <a:off x="1539463" y="1154463"/>
            <a:ext cx="5882026" cy="2883300"/>
            <a:chOff x="863175" y="1165750"/>
            <a:chExt cx="1708600" cy="2883300"/>
          </a:xfrm>
        </p:grpSpPr>
        <p:sp>
          <p:nvSpPr>
            <p:cNvPr id="45" name="Google Shape;45;p12"/>
            <p:cNvSpPr/>
            <p:nvPr/>
          </p:nvSpPr>
          <p:spPr>
            <a:xfrm>
              <a:off x="863175" y="1165750"/>
              <a:ext cx="1699800" cy="2874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D9D9D9"/>
                </a:solidFill>
              </a:endParaRPr>
            </a:p>
          </p:txBody>
        </p:sp>
        <p:cxnSp>
          <p:nvCxnSpPr>
            <p:cNvPr id="46" name="Google Shape;46;p12"/>
            <p:cNvCxnSpPr/>
            <p:nvPr/>
          </p:nvCxnSpPr>
          <p:spPr>
            <a:xfrm>
              <a:off x="880975" y="1192450"/>
              <a:ext cx="1690800" cy="2856600"/>
            </a:xfrm>
            <a:prstGeom prst="straightConnector1">
              <a:avLst/>
            </a:prstGeom>
            <a:noFill/>
            <a:ln cap="flat" cmpd="sng" w="9525">
              <a:solidFill>
                <a:schemeClr val="dk2"/>
              </a:solidFill>
              <a:prstDash val="solid"/>
              <a:round/>
              <a:headEnd len="med" w="med" type="none"/>
              <a:tailEnd len="med" w="med" type="none"/>
            </a:ln>
          </p:spPr>
        </p:cxnSp>
        <p:cxnSp>
          <p:nvCxnSpPr>
            <p:cNvPr id="47" name="Google Shape;47;p12"/>
            <p:cNvCxnSpPr/>
            <p:nvPr/>
          </p:nvCxnSpPr>
          <p:spPr>
            <a:xfrm flipH="1">
              <a:off x="880950" y="1192450"/>
              <a:ext cx="1690800" cy="2856600"/>
            </a:xfrm>
            <a:prstGeom prst="straightConnector1">
              <a:avLst/>
            </a:prstGeom>
            <a:noFill/>
            <a:ln cap="flat" cmpd="sng" w="9525">
              <a:solidFill>
                <a:schemeClr val="dk2"/>
              </a:solidFill>
              <a:prstDash val="solid"/>
              <a:round/>
              <a:headEnd len="med" w="med" type="none"/>
              <a:tailEnd len="med" w="med" type="none"/>
            </a:ln>
          </p:spPr>
        </p:cxnSp>
      </p:grpSp>
      <p:sp>
        <p:nvSpPr>
          <p:cNvPr id="48" name="Google Shape;48;p12"/>
          <p:cNvSpPr txBox="1"/>
          <p:nvPr/>
        </p:nvSpPr>
        <p:spPr>
          <a:xfrm>
            <a:off x="1579600" y="4093525"/>
            <a:ext cx="5841900" cy="38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a:solidFill>
                  <a:srgbClr val="7F7F7F"/>
                </a:solidFill>
                <a:highlight>
                  <a:srgbClr val="FFFFFF"/>
                </a:highlight>
                <a:latin typeface="Helvetica Neue"/>
                <a:ea typeface="Helvetica Neue"/>
                <a:cs typeface="Helvetica Neue"/>
                <a:sym typeface="Helvetica Neue"/>
              </a:rPr>
              <a:t>Lorem Ipsum passages, and more recently with desktop publishing software</a:t>
            </a:r>
            <a:endParaRPr sz="1200">
              <a:solidFill>
                <a:srgbClr val="7F7F7F"/>
              </a:solidFill>
              <a:latin typeface="Helvetica Neue"/>
              <a:ea typeface="Helvetica Neue"/>
              <a:cs typeface="Helvetica Neue"/>
              <a:sym typeface="Helvetica Neue"/>
            </a:endParaRPr>
          </a:p>
        </p:txBody>
      </p:sp>
      <p:pic>
        <p:nvPicPr>
          <p:cNvPr id="49" name="Google Shape;49;p12"/>
          <p:cNvPicPr preferRelativeResize="0"/>
          <p:nvPr/>
        </p:nvPicPr>
        <p:blipFill>
          <a:blip r:embed="rId2">
            <a:alphaModFix/>
          </a:blip>
          <a:stretch>
            <a:fillRect/>
          </a:stretch>
        </p:blipFill>
        <p:spPr>
          <a:xfrm>
            <a:off x="7109850" y="55450"/>
            <a:ext cx="1438667" cy="237600"/>
          </a:xfrm>
          <a:prstGeom prst="rect">
            <a:avLst/>
          </a:prstGeom>
          <a:noFill/>
          <a:ln>
            <a:noFill/>
          </a:ln>
        </p:spPr>
      </p:pic>
      <p:cxnSp>
        <p:nvCxnSpPr>
          <p:cNvPr id="50" name="Google Shape;50;p12"/>
          <p:cNvCxnSpPr/>
          <p:nvPr/>
        </p:nvCxnSpPr>
        <p:spPr>
          <a:xfrm>
            <a:off x="267850" y="310275"/>
            <a:ext cx="6781800" cy="0"/>
          </a:xfrm>
          <a:prstGeom prst="straightConnector1">
            <a:avLst/>
          </a:prstGeom>
          <a:noFill/>
          <a:ln cap="flat" cmpd="sng" w="9525">
            <a:solidFill>
              <a:srgbClr val="BFBFBF"/>
            </a:solidFill>
            <a:prstDash val="solid"/>
            <a:round/>
            <a:headEnd len="med" w="med" type="none"/>
            <a:tailEnd len="med" w="med" type="none"/>
          </a:ln>
        </p:spPr>
      </p:cxnSp>
      <p:sp>
        <p:nvSpPr>
          <p:cNvPr id="51" name="Google Shape;51;p12"/>
          <p:cNvSpPr txBox="1"/>
          <p:nvPr/>
        </p:nvSpPr>
        <p:spPr>
          <a:xfrm>
            <a:off x="182050" y="4819975"/>
            <a:ext cx="1173900" cy="31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666666"/>
                </a:solidFill>
                <a:latin typeface="Ubuntu"/>
                <a:ea typeface="Ubuntu"/>
                <a:cs typeface="Ubuntu"/>
                <a:sym typeface="Ubuntu"/>
              </a:rPr>
              <a:t>@appinformatics</a:t>
            </a:r>
            <a:endParaRPr sz="1000">
              <a:solidFill>
                <a:srgbClr val="666666"/>
              </a:solidFill>
              <a:latin typeface="Ubuntu"/>
              <a:ea typeface="Ubuntu"/>
              <a:cs typeface="Ubuntu"/>
              <a:sym typeface="Ubuntu"/>
            </a:endParaRPr>
          </a:p>
        </p:txBody>
      </p:sp>
      <p:sp>
        <p:nvSpPr>
          <p:cNvPr id="52" name="Google Shape;52;p12"/>
          <p:cNvSpPr txBox="1"/>
          <p:nvPr/>
        </p:nvSpPr>
        <p:spPr>
          <a:xfrm>
            <a:off x="7047850" y="4819975"/>
            <a:ext cx="1825800" cy="316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rgbClr val="666666"/>
                </a:solidFill>
                <a:latin typeface="Ubuntu"/>
                <a:ea typeface="Ubuntu"/>
                <a:cs typeface="Ubuntu"/>
                <a:sym typeface="Ubuntu"/>
              </a:rPr>
              <a:t>appliedinformaticsinc.com</a:t>
            </a:r>
            <a:endParaRPr sz="1000">
              <a:solidFill>
                <a:srgbClr val="666666"/>
              </a:solidFill>
              <a:latin typeface="Ubuntu"/>
              <a:ea typeface="Ubuntu"/>
              <a:cs typeface="Ubuntu"/>
              <a:sym typeface="Ubuntu"/>
            </a:endParaRPr>
          </a:p>
        </p:txBody>
      </p:sp>
      <p:cxnSp>
        <p:nvCxnSpPr>
          <p:cNvPr id="53" name="Google Shape;53;p12"/>
          <p:cNvCxnSpPr/>
          <p:nvPr/>
        </p:nvCxnSpPr>
        <p:spPr>
          <a:xfrm>
            <a:off x="311700" y="4819425"/>
            <a:ext cx="8471400" cy="0"/>
          </a:xfrm>
          <a:prstGeom prst="straightConnector1">
            <a:avLst/>
          </a:prstGeom>
          <a:noFill/>
          <a:ln cap="flat" cmpd="sng" w="9525">
            <a:solidFill>
              <a:srgbClr val="BFBFBF"/>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amp; Footer with 3 centre img">
  <p:cSld name="TITLE_AND_BODY_1">
    <p:spTree>
      <p:nvGrpSpPr>
        <p:cNvPr id="54" name="Shape 54"/>
        <p:cNvGrpSpPr/>
        <p:nvPr/>
      </p:nvGrpSpPr>
      <p:grpSpPr>
        <a:xfrm>
          <a:off x="0" y="0"/>
          <a:ext cx="0" cy="0"/>
          <a:chOff x="0" y="0"/>
          <a:chExt cx="0" cy="0"/>
        </a:xfrm>
      </p:grpSpPr>
      <p:sp>
        <p:nvSpPr>
          <p:cNvPr id="55" name="Google Shape;55;p13"/>
          <p:cNvSpPr txBox="1"/>
          <p:nvPr/>
        </p:nvSpPr>
        <p:spPr>
          <a:xfrm>
            <a:off x="182050" y="310275"/>
            <a:ext cx="6202500" cy="47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1B87E"/>
                </a:solidFill>
                <a:latin typeface="Helvetica Neue"/>
                <a:ea typeface="Helvetica Neue"/>
                <a:cs typeface="Helvetica Neue"/>
                <a:sym typeface="Helvetica Neue"/>
              </a:rPr>
              <a:t>Heading for this page</a:t>
            </a:r>
            <a:endParaRPr sz="2400">
              <a:solidFill>
                <a:srgbClr val="F1B87E"/>
              </a:solidFill>
              <a:latin typeface="Helvetica Neue"/>
              <a:ea typeface="Helvetica Neue"/>
              <a:cs typeface="Helvetica Neue"/>
              <a:sym typeface="Helvetica Neue"/>
            </a:endParaRPr>
          </a:p>
        </p:txBody>
      </p:sp>
      <p:grpSp>
        <p:nvGrpSpPr>
          <p:cNvPr id="56" name="Google Shape;56;p13"/>
          <p:cNvGrpSpPr/>
          <p:nvPr/>
        </p:nvGrpSpPr>
        <p:grpSpPr>
          <a:xfrm>
            <a:off x="743100" y="1165750"/>
            <a:ext cx="1966500" cy="3276900"/>
            <a:chOff x="743100" y="1165750"/>
            <a:chExt cx="1966500" cy="3276900"/>
          </a:xfrm>
        </p:grpSpPr>
        <p:sp>
          <p:nvSpPr>
            <p:cNvPr id="57" name="Google Shape;57;p13"/>
            <p:cNvSpPr/>
            <p:nvPr/>
          </p:nvSpPr>
          <p:spPr>
            <a:xfrm>
              <a:off x="863175" y="1165750"/>
              <a:ext cx="1699800" cy="2874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D9D9D9"/>
                </a:solidFill>
              </a:endParaRPr>
            </a:p>
          </p:txBody>
        </p:sp>
        <p:cxnSp>
          <p:nvCxnSpPr>
            <p:cNvPr id="58" name="Google Shape;58;p13"/>
            <p:cNvCxnSpPr/>
            <p:nvPr/>
          </p:nvCxnSpPr>
          <p:spPr>
            <a:xfrm>
              <a:off x="880975" y="1192450"/>
              <a:ext cx="1690800" cy="2856600"/>
            </a:xfrm>
            <a:prstGeom prst="straightConnector1">
              <a:avLst/>
            </a:prstGeom>
            <a:noFill/>
            <a:ln cap="flat" cmpd="sng" w="9525">
              <a:solidFill>
                <a:schemeClr val="dk2"/>
              </a:solidFill>
              <a:prstDash val="solid"/>
              <a:round/>
              <a:headEnd len="med" w="med" type="none"/>
              <a:tailEnd len="med" w="med" type="none"/>
            </a:ln>
          </p:spPr>
        </p:cxnSp>
        <p:cxnSp>
          <p:nvCxnSpPr>
            <p:cNvPr id="59" name="Google Shape;59;p13"/>
            <p:cNvCxnSpPr/>
            <p:nvPr/>
          </p:nvCxnSpPr>
          <p:spPr>
            <a:xfrm flipH="1">
              <a:off x="880950" y="1192450"/>
              <a:ext cx="1690800" cy="2856600"/>
            </a:xfrm>
            <a:prstGeom prst="straightConnector1">
              <a:avLst/>
            </a:prstGeom>
            <a:noFill/>
            <a:ln cap="flat" cmpd="sng" w="9525">
              <a:solidFill>
                <a:schemeClr val="dk2"/>
              </a:solidFill>
              <a:prstDash val="solid"/>
              <a:round/>
              <a:headEnd len="med" w="med" type="none"/>
              <a:tailEnd len="med" w="med" type="none"/>
            </a:ln>
          </p:spPr>
        </p:cxnSp>
        <p:sp>
          <p:nvSpPr>
            <p:cNvPr id="60" name="Google Shape;60;p13"/>
            <p:cNvSpPr txBox="1"/>
            <p:nvPr/>
          </p:nvSpPr>
          <p:spPr>
            <a:xfrm>
              <a:off x="743100" y="4049050"/>
              <a:ext cx="19665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7F7F7F"/>
                  </a:solidFill>
                  <a:latin typeface="Helvetica Neue"/>
                  <a:ea typeface="Helvetica Neue"/>
                  <a:cs typeface="Helvetica Neue"/>
                  <a:sym typeface="Helvetica Neue"/>
                </a:rPr>
                <a:t>Text about image description</a:t>
              </a:r>
              <a:endParaRPr sz="1200">
                <a:solidFill>
                  <a:srgbClr val="7F7F7F"/>
                </a:solidFill>
                <a:latin typeface="Helvetica Neue"/>
                <a:ea typeface="Helvetica Neue"/>
                <a:cs typeface="Helvetica Neue"/>
                <a:sym typeface="Helvetica Neue"/>
              </a:endParaRPr>
            </a:p>
          </p:txBody>
        </p:sp>
      </p:grpSp>
      <p:grpSp>
        <p:nvGrpSpPr>
          <p:cNvPr id="61" name="Google Shape;61;p13"/>
          <p:cNvGrpSpPr/>
          <p:nvPr/>
        </p:nvGrpSpPr>
        <p:grpSpPr>
          <a:xfrm>
            <a:off x="3688600" y="1161750"/>
            <a:ext cx="1966500" cy="3276900"/>
            <a:chOff x="743100" y="1165750"/>
            <a:chExt cx="1966500" cy="3276900"/>
          </a:xfrm>
        </p:grpSpPr>
        <p:sp>
          <p:nvSpPr>
            <p:cNvPr id="62" name="Google Shape;62;p13"/>
            <p:cNvSpPr/>
            <p:nvPr/>
          </p:nvSpPr>
          <p:spPr>
            <a:xfrm>
              <a:off x="863175" y="1165750"/>
              <a:ext cx="1699800" cy="2874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D9D9D9"/>
                </a:solidFill>
              </a:endParaRPr>
            </a:p>
          </p:txBody>
        </p:sp>
        <p:cxnSp>
          <p:nvCxnSpPr>
            <p:cNvPr id="63" name="Google Shape;63;p13"/>
            <p:cNvCxnSpPr/>
            <p:nvPr/>
          </p:nvCxnSpPr>
          <p:spPr>
            <a:xfrm>
              <a:off x="880975" y="1192450"/>
              <a:ext cx="1690800" cy="2856600"/>
            </a:xfrm>
            <a:prstGeom prst="straightConnector1">
              <a:avLst/>
            </a:prstGeom>
            <a:noFill/>
            <a:ln cap="flat" cmpd="sng" w="9525">
              <a:solidFill>
                <a:schemeClr val="dk2"/>
              </a:solidFill>
              <a:prstDash val="solid"/>
              <a:round/>
              <a:headEnd len="med" w="med" type="none"/>
              <a:tailEnd len="med" w="med" type="none"/>
            </a:ln>
          </p:spPr>
        </p:cxnSp>
        <p:cxnSp>
          <p:nvCxnSpPr>
            <p:cNvPr id="64" name="Google Shape;64;p13"/>
            <p:cNvCxnSpPr/>
            <p:nvPr/>
          </p:nvCxnSpPr>
          <p:spPr>
            <a:xfrm flipH="1">
              <a:off x="880950" y="1192450"/>
              <a:ext cx="1690800" cy="2856600"/>
            </a:xfrm>
            <a:prstGeom prst="straightConnector1">
              <a:avLst/>
            </a:prstGeom>
            <a:noFill/>
            <a:ln cap="flat" cmpd="sng" w="9525">
              <a:solidFill>
                <a:schemeClr val="dk2"/>
              </a:solidFill>
              <a:prstDash val="solid"/>
              <a:round/>
              <a:headEnd len="med" w="med" type="none"/>
              <a:tailEnd len="med" w="med" type="none"/>
            </a:ln>
          </p:spPr>
        </p:cxnSp>
        <p:sp>
          <p:nvSpPr>
            <p:cNvPr id="65" name="Google Shape;65;p13"/>
            <p:cNvSpPr txBox="1"/>
            <p:nvPr/>
          </p:nvSpPr>
          <p:spPr>
            <a:xfrm>
              <a:off x="743100" y="4049050"/>
              <a:ext cx="19665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7F7F7F"/>
                  </a:solidFill>
                  <a:latin typeface="Helvetica Neue"/>
                  <a:ea typeface="Helvetica Neue"/>
                  <a:cs typeface="Helvetica Neue"/>
                  <a:sym typeface="Helvetica Neue"/>
                </a:rPr>
                <a:t>Text about image description</a:t>
              </a:r>
              <a:endParaRPr sz="1200">
                <a:solidFill>
                  <a:srgbClr val="7F7F7F"/>
                </a:solidFill>
                <a:latin typeface="Helvetica Neue"/>
                <a:ea typeface="Helvetica Neue"/>
                <a:cs typeface="Helvetica Neue"/>
                <a:sym typeface="Helvetica Neue"/>
              </a:endParaRPr>
            </a:p>
          </p:txBody>
        </p:sp>
      </p:grpSp>
      <p:grpSp>
        <p:nvGrpSpPr>
          <p:cNvPr id="66" name="Google Shape;66;p13"/>
          <p:cNvGrpSpPr/>
          <p:nvPr/>
        </p:nvGrpSpPr>
        <p:grpSpPr>
          <a:xfrm>
            <a:off x="6502850" y="1161750"/>
            <a:ext cx="1966500" cy="3276900"/>
            <a:chOff x="743100" y="1165750"/>
            <a:chExt cx="1966500" cy="3276900"/>
          </a:xfrm>
        </p:grpSpPr>
        <p:sp>
          <p:nvSpPr>
            <p:cNvPr id="67" name="Google Shape;67;p13"/>
            <p:cNvSpPr/>
            <p:nvPr/>
          </p:nvSpPr>
          <p:spPr>
            <a:xfrm>
              <a:off x="863175" y="1165750"/>
              <a:ext cx="1699800" cy="2874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D9D9D9"/>
                </a:solidFill>
              </a:endParaRPr>
            </a:p>
          </p:txBody>
        </p:sp>
        <p:cxnSp>
          <p:nvCxnSpPr>
            <p:cNvPr id="68" name="Google Shape;68;p13"/>
            <p:cNvCxnSpPr/>
            <p:nvPr/>
          </p:nvCxnSpPr>
          <p:spPr>
            <a:xfrm>
              <a:off x="880975" y="1192450"/>
              <a:ext cx="1690800" cy="2856600"/>
            </a:xfrm>
            <a:prstGeom prst="straightConnector1">
              <a:avLst/>
            </a:prstGeom>
            <a:noFill/>
            <a:ln cap="flat" cmpd="sng" w="9525">
              <a:solidFill>
                <a:schemeClr val="dk2"/>
              </a:solidFill>
              <a:prstDash val="solid"/>
              <a:round/>
              <a:headEnd len="med" w="med" type="none"/>
              <a:tailEnd len="med" w="med" type="none"/>
            </a:ln>
          </p:spPr>
        </p:cxnSp>
        <p:cxnSp>
          <p:nvCxnSpPr>
            <p:cNvPr id="69" name="Google Shape;69;p13"/>
            <p:cNvCxnSpPr/>
            <p:nvPr/>
          </p:nvCxnSpPr>
          <p:spPr>
            <a:xfrm flipH="1">
              <a:off x="880950" y="1192450"/>
              <a:ext cx="1690800" cy="2856600"/>
            </a:xfrm>
            <a:prstGeom prst="straightConnector1">
              <a:avLst/>
            </a:prstGeom>
            <a:noFill/>
            <a:ln cap="flat" cmpd="sng" w="9525">
              <a:solidFill>
                <a:schemeClr val="dk2"/>
              </a:solidFill>
              <a:prstDash val="solid"/>
              <a:round/>
              <a:headEnd len="med" w="med" type="none"/>
              <a:tailEnd len="med" w="med" type="none"/>
            </a:ln>
          </p:spPr>
        </p:cxnSp>
        <p:sp>
          <p:nvSpPr>
            <p:cNvPr id="70" name="Google Shape;70;p13"/>
            <p:cNvSpPr txBox="1"/>
            <p:nvPr/>
          </p:nvSpPr>
          <p:spPr>
            <a:xfrm>
              <a:off x="743100" y="4049050"/>
              <a:ext cx="19665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7F7F7F"/>
                  </a:solidFill>
                  <a:latin typeface="Helvetica Neue"/>
                  <a:ea typeface="Helvetica Neue"/>
                  <a:cs typeface="Helvetica Neue"/>
                  <a:sym typeface="Helvetica Neue"/>
                </a:rPr>
                <a:t>Text about image description</a:t>
              </a:r>
              <a:endParaRPr sz="1200">
                <a:solidFill>
                  <a:srgbClr val="7F7F7F"/>
                </a:solidFill>
                <a:latin typeface="Helvetica Neue"/>
                <a:ea typeface="Helvetica Neue"/>
                <a:cs typeface="Helvetica Neue"/>
                <a:sym typeface="Helvetica Neue"/>
              </a:endParaRPr>
            </a:p>
          </p:txBody>
        </p:sp>
      </p:grpSp>
      <p:pic>
        <p:nvPicPr>
          <p:cNvPr id="71" name="Google Shape;71;p13"/>
          <p:cNvPicPr preferRelativeResize="0"/>
          <p:nvPr/>
        </p:nvPicPr>
        <p:blipFill>
          <a:blip r:embed="rId2">
            <a:alphaModFix/>
          </a:blip>
          <a:stretch>
            <a:fillRect/>
          </a:stretch>
        </p:blipFill>
        <p:spPr>
          <a:xfrm>
            <a:off x="7109850" y="55450"/>
            <a:ext cx="1438667" cy="237600"/>
          </a:xfrm>
          <a:prstGeom prst="rect">
            <a:avLst/>
          </a:prstGeom>
          <a:noFill/>
          <a:ln>
            <a:noFill/>
          </a:ln>
        </p:spPr>
      </p:pic>
      <p:cxnSp>
        <p:nvCxnSpPr>
          <p:cNvPr id="72" name="Google Shape;72;p13"/>
          <p:cNvCxnSpPr/>
          <p:nvPr/>
        </p:nvCxnSpPr>
        <p:spPr>
          <a:xfrm>
            <a:off x="267850" y="310275"/>
            <a:ext cx="6781800" cy="0"/>
          </a:xfrm>
          <a:prstGeom prst="straightConnector1">
            <a:avLst/>
          </a:prstGeom>
          <a:noFill/>
          <a:ln cap="flat" cmpd="sng" w="9525">
            <a:solidFill>
              <a:srgbClr val="BFBFBF"/>
            </a:solidFill>
            <a:prstDash val="solid"/>
            <a:round/>
            <a:headEnd len="med" w="med" type="none"/>
            <a:tailEnd len="med" w="med" type="none"/>
          </a:ln>
        </p:spPr>
      </p:cxnSp>
      <p:sp>
        <p:nvSpPr>
          <p:cNvPr id="73" name="Google Shape;73;p13"/>
          <p:cNvSpPr txBox="1"/>
          <p:nvPr/>
        </p:nvSpPr>
        <p:spPr>
          <a:xfrm>
            <a:off x="182050" y="4819975"/>
            <a:ext cx="1173900" cy="31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666666"/>
                </a:solidFill>
                <a:latin typeface="Ubuntu"/>
                <a:ea typeface="Ubuntu"/>
                <a:cs typeface="Ubuntu"/>
                <a:sym typeface="Ubuntu"/>
              </a:rPr>
              <a:t>@appinformatics</a:t>
            </a:r>
            <a:endParaRPr sz="1000">
              <a:solidFill>
                <a:srgbClr val="666666"/>
              </a:solidFill>
              <a:latin typeface="Ubuntu"/>
              <a:ea typeface="Ubuntu"/>
              <a:cs typeface="Ubuntu"/>
              <a:sym typeface="Ubuntu"/>
            </a:endParaRPr>
          </a:p>
        </p:txBody>
      </p:sp>
      <p:sp>
        <p:nvSpPr>
          <p:cNvPr id="74" name="Google Shape;74;p13"/>
          <p:cNvSpPr txBox="1"/>
          <p:nvPr/>
        </p:nvSpPr>
        <p:spPr>
          <a:xfrm>
            <a:off x="7047850" y="4819975"/>
            <a:ext cx="1825800" cy="316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rgbClr val="666666"/>
                </a:solidFill>
                <a:latin typeface="Ubuntu"/>
                <a:ea typeface="Ubuntu"/>
                <a:cs typeface="Ubuntu"/>
                <a:sym typeface="Ubuntu"/>
              </a:rPr>
              <a:t>appliedinformaticsinc.com</a:t>
            </a:r>
            <a:endParaRPr sz="1000">
              <a:solidFill>
                <a:srgbClr val="666666"/>
              </a:solidFill>
              <a:latin typeface="Ubuntu"/>
              <a:ea typeface="Ubuntu"/>
              <a:cs typeface="Ubuntu"/>
              <a:sym typeface="Ubuntu"/>
            </a:endParaRPr>
          </a:p>
        </p:txBody>
      </p:sp>
      <p:cxnSp>
        <p:nvCxnSpPr>
          <p:cNvPr id="75" name="Google Shape;75;p13"/>
          <p:cNvCxnSpPr/>
          <p:nvPr/>
        </p:nvCxnSpPr>
        <p:spPr>
          <a:xfrm>
            <a:off x="311700" y="4819425"/>
            <a:ext cx="8471400" cy="0"/>
          </a:xfrm>
          <a:prstGeom prst="straightConnector1">
            <a:avLst/>
          </a:prstGeom>
          <a:noFill/>
          <a:ln cap="flat" cmpd="sng" w="9525">
            <a:solidFill>
              <a:srgbClr val="BFBFBF"/>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for full images" type="titleOnly">
  <p:cSld name="TITLE_ONLY">
    <p:spTree>
      <p:nvGrpSpPr>
        <p:cNvPr id="76" name="Shape 76"/>
        <p:cNvGrpSpPr/>
        <p:nvPr/>
      </p:nvGrpSpPr>
      <p:grpSpPr>
        <a:xfrm>
          <a:off x="0" y="0"/>
          <a:ext cx="0" cy="0"/>
          <a:chOff x="0" y="0"/>
          <a:chExt cx="0" cy="0"/>
        </a:xfrm>
      </p:grpSpPr>
      <p:sp>
        <p:nvSpPr>
          <p:cNvPr id="77" name="Google Shape;77;p14"/>
          <p:cNvSpPr/>
          <p:nvPr/>
        </p:nvSpPr>
        <p:spPr>
          <a:xfrm>
            <a:off x="0" y="0"/>
            <a:ext cx="9163500" cy="1353900"/>
          </a:xfrm>
          <a:prstGeom prst="rect">
            <a:avLst/>
          </a:prstGeom>
          <a:solidFill>
            <a:srgbClr val="F1B87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header">
  <p:cSld name="TITLE_ONLY_2">
    <p:spTree>
      <p:nvGrpSpPr>
        <p:cNvPr id="78" name="Shape 7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3" name="Shape 83"/>
        <p:cNvGrpSpPr/>
        <p:nvPr/>
      </p:nvGrpSpPr>
      <p:grpSpPr>
        <a:xfrm>
          <a:off x="0" y="0"/>
          <a:ext cx="0" cy="0"/>
          <a:chOff x="0" y="0"/>
          <a:chExt cx="0" cy="0"/>
        </a:xfrm>
      </p:grpSpPr>
      <p:sp>
        <p:nvSpPr>
          <p:cNvPr id="84" name="Google Shape;84;p17"/>
          <p:cNvSpPr txBox="1"/>
          <p:nvPr>
            <p:ph type="ctrTitle"/>
          </p:nvPr>
        </p:nvSpPr>
        <p:spPr>
          <a:xfrm>
            <a:off x="311708" y="744575"/>
            <a:ext cx="8520600" cy="2052600"/>
          </a:xfrm>
          <a:prstGeom prst="rect">
            <a:avLst/>
          </a:prstGeom>
        </p:spPr>
        <p:txBody>
          <a:bodyPr anchorCtr="0" anchor="b" bIns="91700" lIns="91700" spcFirstLastPara="1" rIns="91700" wrap="square" tIns="91700"/>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5" name="Google Shape;85;p17"/>
          <p:cNvSpPr txBox="1"/>
          <p:nvPr>
            <p:ph idx="1" type="subTitle"/>
          </p:nvPr>
        </p:nvSpPr>
        <p:spPr>
          <a:xfrm>
            <a:off x="311700" y="2834125"/>
            <a:ext cx="8520600" cy="792600"/>
          </a:xfrm>
          <a:prstGeom prst="rect">
            <a:avLst/>
          </a:prstGeom>
        </p:spPr>
        <p:txBody>
          <a:bodyPr anchorCtr="0" anchor="t" bIns="91700" lIns="91700" spcFirstLastPara="1" rIns="91700" wrap="square" tIns="91700"/>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6" name="Google Shape;86;p17"/>
          <p:cNvSpPr txBox="1"/>
          <p:nvPr>
            <p:ph idx="12" type="sldNum"/>
          </p:nvPr>
        </p:nvSpPr>
        <p:spPr>
          <a:xfrm>
            <a:off x="8472458" y="4663217"/>
            <a:ext cx="548700" cy="393600"/>
          </a:xfrm>
          <a:prstGeom prst="rect">
            <a:avLst/>
          </a:prstGeom>
        </p:spPr>
        <p:txBody>
          <a:bodyPr anchorCtr="0" anchor="ctr" bIns="91700" lIns="91700" spcFirstLastPara="1" rIns="91700" wrap="square" tIns="91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7" name="Shape 87"/>
        <p:cNvGrpSpPr/>
        <p:nvPr/>
      </p:nvGrpSpPr>
      <p:grpSpPr>
        <a:xfrm>
          <a:off x="0" y="0"/>
          <a:ext cx="0" cy="0"/>
          <a:chOff x="0" y="0"/>
          <a:chExt cx="0" cy="0"/>
        </a:xfrm>
      </p:grpSpPr>
      <p:sp>
        <p:nvSpPr>
          <p:cNvPr id="88" name="Google Shape;88;p18"/>
          <p:cNvSpPr txBox="1"/>
          <p:nvPr>
            <p:ph type="title"/>
          </p:nvPr>
        </p:nvSpPr>
        <p:spPr>
          <a:xfrm>
            <a:off x="311700" y="2150850"/>
            <a:ext cx="8520600" cy="841800"/>
          </a:xfrm>
          <a:prstGeom prst="rect">
            <a:avLst/>
          </a:prstGeom>
        </p:spPr>
        <p:txBody>
          <a:bodyPr anchorCtr="0" anchor="ctr" bIns="91700" lIns="91700" spcFirstLastPara="1" rIns="91700" wrap="square" tIns="91700"/>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9" name="Google Shape;89;p18"/>
          <p:cNvSpPr txBox="1"/>
          <p:nvPr>
            <p:ph idx="12" type="sldNum"/>
          </p:nvPr>
        </p:nvSpPr>
        <p:spPr>
          <a:xfrm>
            <a:off x="8472458" y="4663217"/>
            <a:ext cx="548700" cy="393600"/>
          </a:xfrm>
          <a:prstGeom prst="rect">
            <a:avLst/>
          </a:prstGeom>
        </p:spPr>
        <p:txBody>
          <a:bodyPr anchorCtr="0" anchor="ctr" bIns="91700" lIns="91700" spcFirstLastPara="1" rIns="91700" wrap="square" tIns="91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700" lIns="91700" spcFirstLastPara="1" rIns="91700" wrap="square" tIns="9170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 name="Google Shape;92;p19"/>
          <p:cNvSpPr txBox="1"/>
          <p:nvPr>
            <p:ph idx="1" type="body"/>
          </p:nvPr>
        </p:nvSpPr>
        <p:spPr>
          <a:xfrm>
            <a:off x="311700" y="1152475"/>
            <a:ext cx="8520600" cy="3416400"/>
          </a:xfrm>
          <a:prstGeom prst="rect">
            <a:avLst/>
          </a:prstGeom>
        </p:spPr>
        <p:txBody>
          <a:bodyPr anchorCtr="0" anchor="t" bIns="91700" lIns="91700" spcFirstLastPara="1" rIns="91700" wrap="square" tIns="91700"/>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3" name="Google Shape;93;p19"/>
          <p:cNvSpPr txBox="1"/>
          <p:nvPr>
            <p:ph idx="12" type="sldNum"/>
          </p:nvPr>
        </p:nvSpPr>
        <p:spPr>
          <a:xfrm>
            <a:off x="8472458" y="4663217"/>
            <a:ext cx="548700" cy="393600"/>
          </a:xfrm>
          <a:prstGeom prst="rect">
            <a:avLst/>
          </a:prstGeom>
        </p:spPr>
        <p:txBody>
          <a:bodyPr anchorCtr="0" anchor="ctr" bIns="91700" lIns="91700" spcFirstLastPara="1" rIns="91700" wrap="square" tIns="91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700" lIns="91700" spcFirstLastPara="1" rIns="91700" wrap="square" tIns="9170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0"/>
          <p:cNvSpPr txBox="1"/>
          <p:nvPr>
            <p:ph idx="1" type="body"/>
          </p:nvPr>
        </p:nvSpPr>
        <p:spPr>
          <a:xfrm>
            <a:off x="311700" y="1152475"/>
            <a:ext cx="3999900" cy="3416400"/>
          </a:xfrm>
          <a:prstGeom prst="rect">
            <a:avLst/>
          </a:prstGeom>
        </p:spPr>
        <p:txBody>
          <a:bodyPr anchorCtr="0" anchor="t" bIns="91700" lIns="91700" spcFirstLastPara="1" rIns="91700" wrap="square" tIns="91700"/>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7" name="Google Shape;97;p20"/>
          <p:cNvSpPr txBox="1"/>
          <p:nvPr>
            <p:ph idx="2" type="body"/>
          </p:nvPr>
        </p:nvSpPr>
        <p:spPr>
          <a:xfrm>
            <a:off x="4832400" y="1152475"/>
            <a:ext cx="3999900" cy="3416400"/>
          </a:xfrm>
          <a:prstGeom prst="rect">
            <a:avLst/>
          </a:prstGeom>
        </p:spPr>
        <p:txBody>
          <a:bodyPr anchorCtr="0" anchor="t" bIns="91700" lIns="91700" spcFirstLastPara="1" rIns="91700" wrap="square" tIns="91700"/>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8" name="Google Shape;98;p20"/>
          <p:cNvSpPr txBox="1"/>
          <p:nvPr>
            <p:ph idx="12" type="sldNum"/>
          </p:nvPr>
        </p:nvSpPr>
        <p:spPr>
          <a:xfrm>
            <a:off x="8472458" y="4663217"/>
            <a:ext cx="548700" cy="393600"/>
          </a:xfrm>
          <a:prstGeom prst="rect">
            <a:avLst/>
          </a:prstGeom>
        </p:spPr>
        <p:txBody>
          <a:bodyPr anchorCtr="0" anchor="ctr" bIns="91700" lIns="91700" spcFirstLastPara="1" rIns="91700" wrap="square" tIns="91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700" lIns="91700" spcFirstLastPara="1" rIns="91700" wrap="square" tIns="9170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21"/>
          <p:cNvSpPr txBox="1"/>
          <p:nvPr>
            <p:ph idx="12" type="sldNum"/>
          </p:nvPr>
        </p:nvSpPr>
        <p:spPr>
          <a:xfrm>
            <a:off x="8472458" y="4663217"/>
            <a:ext cx="548700" cy="393600"/>
          </a:xfrm>
          <a:prstGeom prst="rect">
            <a:avLst/>
          </a:prstGeom>
        </p:spPr>
        <p:txBody>
          <a:bodyPr anchorCtr="0" anchor="ctr" bIns="91700" lIns="91700" spcFirstLastPara="1" rIns="91700" wrap="square" tIns="91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2" name="Shape 102"/>
        <p:cNvGrpSpPr/>
        <p:nvPr/>
      </p:nvGrpSpPr>
      <p:grpSpPr>
        <a:xfrm>
          <a:off x="0" y="0"/>
          <a:ext cx="0" cy="0"/>
          <a:chOff x="0" y="0"/>
          <a:chExt cx="0" cy="0"/>
        </a:xfrm>
      </p:grpSpPr>
      <p:sp>
        <p:nvSpPr>
          <p:cNvPr id="103" name="Google Shape;103;p22"/>
          <p:cNvSpPr txBox="1"/>
          <p:nvPr>
            <p:ph type="title"/>
          </p:nvPr>
        </p:nvSpPr>
        <p:spPr>
          <a:xfrm>
            <a:off x="311700" y="555600"/>
            <a:ext cx="2808000" cy="755700"/>
          </a:xfrm>
          <a:prstGeom prst="rect">
            <a:avLst/>
          </a:prstGeom>
        </p:spPr>
        <p:txBody>
          <a:bodyPr anchorCtr="0" anchor="b" bIns="91700" lIns="91700" spcFirstLastPara="1" rIns="91700" wrap="square" tIns="9170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 name="Google Shape;104;p22"/>
          <p:cNvSpPr txBox="1"/>
          <p:nvPr>
            <p:ph idx="1" type="body"/>
          </p:nvPr>
        </p:nvSpPr>
        <p:spPr>
          <a:xfrm>
            <a:off x="311700" y="1389600"/>
            <a:ext cx="2808000" cy="3179400"/>
          </a:xfrm>
          <a:prstGeom prst="rect">
            <a:avLst/>
          </a:prstGeom>
        </p:spPr>
        <p:txBody>
          <a:bodyPr anchorCtr="0" anchor="t" bIns="91700" lIns="91700" spcFirstLastPara="1" rIns="91700" wrap="square" tIns="91700"/>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5" name="Google Shape;105;p22"/>
          <p:cNvSpPr txBox="1"/>
          <p:nvPr>
            <p:ph idx="12" type="sldNum"/>
          </p:nvPr>
        </p:nvSpPr>
        <p:spPr>
          <a:xfrm>
            <a:off x="8472458" y="4663217"/>
            <a:ext cx="548700" cy="393600"/>
          </a:xfrm>
          <a:prstGeom prst="rect">
            <a:avLst/>
          </a:prstGeom>
        </p:spPr>
        <p:txBody>
          <a:bodyPr anchorCtr="0" anchor="ctr" bIns="91700" lIns="91700" spcFirstLastPara="1" rIns="91700" wrap="square" tIns="91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51A465"/>
        </a:solidFill>
      </p:bgPr>
    </p:bg>
    <p:spTree>
      <p:nvGrpSpPr>
        <p:cNvPr id="16" name="Shape 16"/>
        <p:cNvGrpSpPr/>
        <p:nvPr/>
      </p:nvGrpSpPr>
      <p:grpSpPr>
        <a:xfrm>
          <a:off x="0" y="0"/>
          <a:ext cx="0" cy="0"/>
          <a:chOff x="0" y="0"/>
          <a:chExt cx="0" cy="0"/>
        </a:xfrm>
      </p:grpSpPr>
      <p:sp>
        <p:nvSpPr>
          <p:cNvPr id="17" name="Google Shape;17;p3"/>
          <p:cNvSpPr txBox="1"/>
          <p:nvPr/>
        </p:nvSpPr>
        <p:spPr>
          <a:xfrm>
            <a:off x="377325" y="2175125"/>
            <a:ext cx="4454400" cy="101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0">
                <a:solidFill>
                  <a:srgbClr val="F3F3F3"/>
                </a:solidFill>
                <a:latin typeface="Helvetica Neue"/>
                <a:ea typeface="Helvetica Neue"/>
                <a:cs typeface="Helvetica Neue"/>
                <a:sym typeface="Helvetica Neue"/>
              </a:rPr>
              <a:t>Header Space</a:t>
            </a:r>
            <a:endParaRPr sz="6000">
              <a:solidFill>
                <a:srgbClr val="F3F3F3"/>
              </a:solidFill>
              <a:latin typeface="Helvetica Neue"/>
              <a:ea typeface="Helvetica Neue"/>
              <a:cs typeface="Helvetica Neue"/>
              <a:sym typeface="Helvetica Neue"/>
            </a:endParaRPr>
          </a:p>
          <a:p>
            <a:pPr indent="0" lvl="0" marL="0" rtl="0">
              <a:spcBef>
                <a:spcPts val="0"/>
              </a:spcBef>
              <a:spcAft>
                <a:spcPts val="0"/>
              </a:spcAft>
              <a:buNone/>
            </a:pPr>
            <a:r>
              <a:t/>
            </a:r>
            <a:endParaRPr/>
          </a:p>
        </p:txBody>
      </p:sp>
      <p:sp>
        <p:nvSpPr>
          <p:cNvPr id="18" name="Google Shape;18;p3"/>
          <p:cNvSpPr txBox="1"/>
          <p:nvPr/>
        </p:nvSpPr>
        <p:spPr>
          <a:xfrm>
            <a:off x="377325" y="3068025"/>
            <a:ext cx="4454400" cy="167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3F3F3"/>
                </a:solidFill>
                <a:latin typeface="Helvetica Neue"/>
                <a:ea typeface="Helvetica Neue"/>
                <a:cs typeface="Helvetica Neue"/>
                <a:sym typeface="Helvetica Neue"/>
              </a:rPr>
              <a:t>Header description</a:t>
            </a:r>
            <a:endParaRPr sz="1800">
              <a:solidFill>
                <a:srgbClr val="F3F3F3"/>
              </a:solidFill>
              <a:latin typeface="Helvetica Neue"/>
              <a:ea typeface="Helvetica Neue"/>
              <a:cs typeface="Helvetica Neue"/>
              <a:sym typeface="Helvetica Neue"/>
            </a:endParaRPr>
          </a:p>
          <a:p>
            <a:pPr indent="0" lvl="0" marL="0" rtl="0">
              <a:spcBef>
                <a:spcPts val="0"/>
              </a:spcBef>
              <a:spcAft>
                <a:spcPts val="0"/>
              </a:spcAft>
              <a:buNone/>
            </a:pPr>
            <a:r>
              <a:t/>
            </a:r>
            <a:endParaRPr sz="1800"/>
          </a:p>
        </p:txBody>
      </p:sp>
      <p:sp>
        <p:nvSpPr>
          <p:cNvPr id="19" name="Google Shape;19;p3"/>
          <p:cNvSpPr txBox="1"/>
          <p:nvPr/>
        </p:nvSpPr>
        <p:spPr>
          <a:xfrm>
            <a:off x="377325" y="1432633"/>
            <a:ext cx="4454400" cy="948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0">
                <a:solidFill>
                  <a:srgbClr val="F3F3F3"/>
                </a:solidFill>
                <a:latin typeface="Helvetica Neue"/>
                <a:ea typeface="Helvetica Neue"/>
                <a:cs typeface="Helvetica Neue"/>
                <a:sym typeface="Helvetica Neue"/>
              </a:rPr>
              <a:t>Section</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06" name="Shape 106"/>
        <p:cNvGrpSpPr/>
        <p:nvPr/>
      </p:nvGrpSpPr>
      <p:grpSpPr>
        <a:xfrm>
          <a:off x="0" y="0"/>
          <a:ext cx="0" cy="0"/>
          <a:chOff x="0" y="0"/>
          <a:chExt cx="0" cy="0"/>
        </a:xfrm>
      </p:grpSpPr>
      <p:sp>
        <p:nvSpPr>
          <p:cNvPr id="107" name="Google Shape;107;p23"/>
          <p:cNvSpPr txBox="1"/>
          <p:nvPr>
            <p:ph type="title"/>
          </p:nvPr>
        </p:nvSpPr>
        <p:spPr>
          <a:xfrm>
            <a:off x="490250" y="450150"/>
            <a:ext cx="6367800" cy="4090800"/>
          </a:xfrm>
          <a:prstGeom prst="rect">
            <a:avLst/>
          </a:prstGeom>
        </p:spPr>
        <p:txBody>
          <a:bodyPr anchorCtr="0" anchor="ctr" bIns="91700" lIns="91700" spcFirstLastPara="1" rIns="91700" wrap="square" tIns="9170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8" name="Google Shape;108;p23"/>
          <p:cNvSpPr txBox="1"/>
          <p:nvPr>
            <p:ph idx="12" type="sldNum"/>
          </p:nvPr>
        </p:nvSpPr>
        <p:spPr>
          <a:xfrm>
            <a:off x="8472458" y="4663217"/>
            <a:ext cx="548700" cy="393600"/>
          </a:xfrm>
          <a:prstGeom prst="rect">
            <a:avLst/>
          </a:prstGeom>
        </p:spPr>
        <p:txBody>
          <a:bodyPr anchorCtr="0" anchor="ctr" bIns="91700" lIns="91700" spcFirstLastPara="1" rIns="91700" wrap="square" tIns="91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9" name="Shape 109"/>
        <p:cNvGrpSpPr/>
        <p:nvPr/>
      </p:nvGrpSpPr>
      <p:grpSpPr>
        <a:xfrm>
          <a:off x="0" y="0"/>
          <a:ext cx="0" cy="0"/>
          <a:chOff x="0" y="0"/>
          <a:chExt cx="0" cy="0"/>
        </a:xfrm>
      </p:grpSpPr>
      <p:sp>
        <p:nvSpPr>
          <p:cNvPr id="110" name="Google Shape;110;p24"/>
          <p:cNvSpPr/>
          <p:nvPr/>
        </p:nvSpPr>
        <p:spPr>
          <a:xfrm>
            <a:off x="4572000" y="-125"/>
            <a:ext cx="4572000" cy="5143500"/>
          </a:xfrm>
          <a:prstGeom prst="rect">
            <a:avLst/>
          </a:prstGeom>
          <a:solidFill>
            <a:schemeClr val="lt2"/>
          </a:solidFill>
          <a:ln>
            <a:noFill/>
          </a:ln>
        </p:spPr>
        <p:txBody>
          <a:bodyPr anchorCtr="0" anchor="ctr" bIns="91700" lIns="91700" spcFirstLastPara="1" rIns="91700" wrap="square" tIns="91700">
            <a:noAutofit/>
          </a:bodyPr>
          <a:lstStyle/>
          <a:p>
            <a:pPr indent="0" lvl="0" marL="0">
              <a:spcBef>
                <a:spcPts val="0"/>
              </a:spcBef>
              <a:spcAft>
                <a:spcPts val="0"/>
              </a:spcAft>
              <a:buNone/>
            </a:pPr>
            <a:r>
              <a:t/>
            </a:r>
            <a:endParaRPr/>
          </a:p>
        </p:txBody>
      </p:sp>
      <p:sp>
        <p:nvSpPr>
          <p:cNvPr id="111" name="Google Shape;111;p24"/>
          <p:cNvSpPr txBox="1"/>
          <p:nvPr>
            <p:ph type="title"/>
          </p:nvPr>
        </p:nvSpPr>
        <p:spPr>
          <a:xfrm>
            <a:off x="265500" y="1233175"/>
            <a:ext cx="4045200" cy="1482300"/>
          </a:xfrm>
          <a:prstGeom prst="rect">
            <a:avLst/>
          </a:prstGeom>
        </p:spPr>
        <p:txBody>
          <a:bodyPr anchorCtr="0" anchor="b" bIns="91700" lIns="91700" spcFirstLastPara="1" rIns="91700" wrap="square" tIns="91700"/>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2" name="Google Shape;112;p24"/>
          <p:cNvSpPr txBox="1"/>
          <p:nvPr>
            <p:ph idx="1" type="subTitle"/>
          </p:nvPr>
        </p:nvSpPr>
        <p:spPr>
          <a:xfrm>
            <a:off x="265500" y="2803075"/>
            <a:ext cx="4045200" cy="1235100"/>
          </a:xfrm>
          <a:prstGeom prst="rect">
            <a:avLst/>
          </a:prstGeom>
        </p:spPr>
        <p:txBody>
          <a:bodyPr anchorCtr="0" anchor="t" bIns="91700" lIns="91700" spcFirstLastPara="1" rIns="91700" wrap="square" tIns="91700"/>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3" name="Google Shape;113;p24"/>
          <p:cNvSpPr txBox="1"/>
          <p:nvPr>
            <p:ph idx="2" type="body"/>
          </p:nvPr>
        </p:nvSpPr>
        <p:spPr>
          <a:xfrm>
            <a:off x="4939500" y="724075"/>
            <a:ext cx="3837000" cy="3695100"/>
          </a:xfrm>
          <a:prstGeom prst="rect">
            <a:avLst/>
          </a:prstGeom>
        </p:spPr>
        <p:txBody>
          <a:bodyPr anchorCtr="0" anchor="ctr" bIns="91700" lIns="91700" spcFirstLastPara="1" rIns="91700" wrap="square" tIns="91700"/>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4" name="Google Shape;114;p24"/>
          <p:cNvSpPr txBox="1"/>
          <p:nvPr>
            <p:ph idx="12" type="sldNum"/>
          </p:nvPr>
        </p:nvSpPr>
        <p:spPr>
          <a:xfrm>
            <a:off x="8472458" y="4663217"/>
            <a:ext cx="548700" cy="393600"/>
          </a:xfrm>
          <a:prstGeom prst="rect">
            <a:avLst/>
          </a:prstGeom>
        </p:spPr>
        <p:txBody>
          <a:bodyPr anchorCtr="0" anchor="ctr" bIns="91700" lIns="91700" spcFirstLastPara="1" rIns="91700" wrap="square" tIns="91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5" name="Shape 115"/>
        <p:cNvGrpSpPr/>
        <p:nvPr/>
      </p:nvGrpSpPr>
      <p:grpSpPr>
        <a:xfrm>
          <a:off x="0" y="0"/>
          <a:ext cx="0" cy="0"/>
          <a:chOff x="0" y="0"/>
          <a:chExt cx="0" cy="0"/>
        </a:xfrm>
      </p:grpSpPr>
      <p:sp>
        <p:nvSpPr>
          <p:cNvPr id="116" name="Google Shape;116;p25"/>
          <p:cNvSpPr txBox="1"/>
          <p:nvPr>
            <p:ph idx="1" type="body"/>
          </p:nvPr>
        </p:nvSpPr>
        <p:spPr>
          <a:xfrm>
            <a:off x="311700" y="4230575"/>
            <a:ext cx="5998800" cy="605100"/>
          </a:xfrm>
          <a:prstGeom prst="rect">
            <a:avLst/>
          </a:prstGeom>
        </p:spPr>
        <p:txBody>
          <a:bodyPr anchorCtr="0" anchor="ctr" bIns="91700" lIns="91700" spcFirstLastPara="1" rIns="91700" wrap="square" tIns="91700"/>
          <a:lstStyle>
            <a:lvl1pPr indent="-228600" lvl="0" marL="457200" rtl="0">
              <a:lnSpc>
                <a:spcPct val="100000"/>
              </a:lnSpc>
              <a:spcBef>
                <a:spcPts val="0"/>
              </a:spcBef>
              <a:spcAft>
                <a:spcPts val="0"/>
              </a:spcAft>
              <a:buSzPts val="1800"/>
              <a:buNone/>
              <a:defRPr/>
            </a:lvl1pPr>
          </a:lstStyle>
          <a:p/>
        </p:txBody>
      </p:sp>
      <p:sp>
        <p:nvSpPr>
          <p:cNvPr id="117" name="Google Shape;117;p25"/>
          <p:cNvSpPr txBox="1"/>
          <p:nvPr>
            <p:ph idx="12" type="sldNum"/>
          </p:nvPr>
        </p:nvSpPr>
        <p:spPr>
          <a:xfrm>
            <a:off x="8472458" y="4663217"/>
            <a:ext cx="548700" cy="393600"/>
          </a:xfrm>
          <a:prstGeom prst="rect">
            <a:avLst/>
          </a:prstGeom>
        </p:spPr>
        <p:txBody>
          <a:bodyPr anchorCtr="0" anchor="ctr" bIns="91700" lIns="91700" spcFirstLastPara="1" rIns="91700" wrap="square" tIns="91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18" name="Shape 118"/>
        <p:cNvGrpSpPr/>
        <p:nvPr/>
      </p:nvGrpSpPr>
      <p:grpSpPr>
        <a:xfrm>
          <a:off x="0" y="0"/>
          <a:ext cx="0" cy="0"/>
          <a:chOff x="0" y="0"/>
          <a:chExt cx="0" cy="0"/>
        </a:xfrm>
      </p:grpSpPr>
      <p:sp>
        <p:nvSpPr>
          <p:cNvPr id="119" name="Google Shape;119;p26"/>
          <p:cNvSpPr txBox="1"/>
          <p:nvPr>
            <p:ph hasCustomPrompt="1" type="title"/>
          </p:nvPr>
        </p:nvSpPr>
        <p:spPr>
          <a:xfrm>
            <a:off x="311700" y="1106125"/>
            <a:ext cx="8520600" cy="1963500"/>
          </a:xfrm>
          <a:prstGeom prst="rect">
            <a:avLst/>
          </a:prstGeom>
        </p:spPr>
        <p:txBody>
          <a:bodyPr anchorCtr="0" anchor="b" bIns="91700" lIns="91700" spcFirstLastPara="1" rIns="91700" wrap="square" tIns="91700"/>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0" name="Google Shape;120;p26"/>
          <p:cNvSpPr txBox="1"/>
          <p:nvPr>
            <p:ph idx="1" type="body"/>
          </p:nvPr>
        </p:nvSpPr>
        <p:spPr>
          <a:xfrm>
            <a:off x="311700" y="3152225"/>
            <a:ext cx="8520600" cy="1300800"/>
          </a:xfrm>
          <a:prstGeom prst="rect">
            <a:avLst/>
          </a:prstGeom>
        </p:spPr>
        <p:txBody>
          <a:bodyPr anchorCtr="0" anchor="t" bIns="91700" lIns="91700" spcFirstLastPara="1" rIns="91700" wrap="square" tIns="91700"/>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1" name="Google Shape;121;p26"/>
          <p:cNvSpPr txBox="1"/>
          <p:nvPr>
            <p:ph idx="12" type="sldNum"/>
          </p:nvPr>
        </p:nvSpPr>
        <p:spPr>
          <a:xfrm>
            <a:off x="8472458" y="4663217"/>
            <a:ext cx="548700" cy="393600"/>
          </a:xfrm>
          <a:prstGeom prst="rect">
            <a:avLst/>
          </a:prstGeom>
        </p:spPr>
        <p:txBody>
          <a:bodyPr anchorCtr="0" anchor="ctr" bIns="91700" lIns="91700" spcFirstLastPara="1" rIns="91700" wrap="square" tIns="91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27"/>
          <p:cNvSpPr txBox="1"/>
          <p:nvPr>
            <p:ph idx="12" type="sldNum"/>
          </p:nvPr>
        </p:nvSpPr>
        <p:spPr>
          <a:xfrm>
            <a:off x="8472458" y="4663217"/>
            <a:ext cx="548700" cy="393600"/>
          </a:xfrm>
          <a:prstGeom prst="rect">
            <a:avLst/>
          </a:prstGeom>
        </p:spPr>
        <p:txBody>
          <a:bodyPr anchorCtr="0" anchor="ctr" bIns="91700" lIns="91700" spcFirstLastPara="1" rIns="91700" wrap="square" tIns="91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amp; Footer" type="title">
  <p:cSld name="TITLE">
    <p:spTree>
      <p:nvGrpSpPr>
        <p:cNvPr id="129" name="Shape 129"/>
        <p:cNvGrpSpPr/>
        <p:nvPr/>
      </p:nvGrpSpPr>
      <p:grpSpPr>
        <a:xfrm>
          <a:off x="0" y="0"/>
          <a:ext cx="0" cy="0"/>
          <a:chOff x="0" y="0"/>
          <a:chExt cx="0" cy="0"/>
        </a:xfrm>
      </p:grpSpPr>
      <p:pic>
        <p:nvPicPr>
          <p:cNvPr id="130" name="Google Shape;130;p29"/>
          <p:cNvPicPr preferRelativeResize="0"/>
          <p:nvPr/>
        </p:nvPicPr>
        <p:blipFill>
          <a:blip r:embed="rId2">
            <a:alphaModFix/>
          </a:blip>
          <a:stretch>
            <a:fillRect/>
          </a:stretch>
        </p:blipFill>
        <p:spPr>
          <a:xfrm>
            <a:off x="8311050" y="73225"/>
            <a:ext cx="738425" cy="7333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F1B87E"/>
        </a:solidFill>
      </p:bgPr>
    </p:bg>
    <p:spTree>
      <p:nvGrpSpPr>
        <p:cNvPr id="131" name="Shape 131"/>
        <p:cNvGrpSpPr/>
        <p:nvPr/>
      </p:nvGrpSpPr>
      <p:grpSpPr>
        <a:xfrm>
          <a:off x="0" y="0"/>
          <a:ext cx="0" cy="0"/>
          <a:chOff x="0" y="0"/>
          <a:chExt cx="0" cy="0"/>
        </a:xfrm>
      </p:grpSpPr>
      <p:sp>
        <p:nvSpPr>
          <p:cNvPr id="132" name="Google Shape;132;p30"/>
          <p:cNvSpPr txBox="1"/>
          <p:nvPr/>
        </p:nvSpPr>
        <p:spPr>
          <a:xfrm>
            <a:off x="377325" y="2175125"/>
            <a:ext cx="7305300" cy="101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0">
                <a:solidFill>
                  <a:srgbClr val="316981"/>
                </a:solidFill>
                <a:latin typeface="Helvetica Neue"/>
                <a:ea typeface="Helvetica Neue"/>
                <a:cs typeface="Helvetica Neue"/>
                <a:sym typeface="Helvetica Neue"/>
              </a:rPr>
              <a:t>Header Space</a:t>
            </a:r>
            <a:endParaRPr sz="6000">
              <a:solidFill>
                <a:srgbClr val="316981"/>
              </a:solidFill>
              <a:latin typeface="Helvetica Neue"/>
              <a:ea typeface="Helvetica Neue"/>
              <a:cs typeface="Helvetica Neue"/>
              <a:sym typeface="Helvetica Neue"/>
            </a:endParaRPr>
          </a:p>
          <a:p>
            <a:pPr indent="0" lvl="0" marL="0" rtl="0">
              <a:spcBef>
                <a:spcPts val="0"/>
              </a:spcBef>
              <a:spcAft>
                <a:spcPts val="0"/>
              </a:spcAft>
              <a:buNone/>
            </a:pPr>
            <a:r>
              <a:t/>
            </a:r>
            <a:endParaRPr>
              <a:solidFill>
                <a:srgbClr val="316981"/>
              </a:solidFill>
            </a:endParaRPr>
          </a:p>
        </p:txBody>
      </p:sp>
      <p:sp>
        <p:nvSpPr>
          <p:cNvPr id="133" name="Google Shape;133;p30"/>
          <p:cNvSpPr txBox="1"/>
          <p:nvPr/>
        </p:nvSpPr>
        <p:spPr>
          <a:xfrm>
            <a:off x="377325" y="3068025"/>
            <a:ext cx="4454400" cy="167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chemeClr val="lt1"/>
                </a:solidFill>
                <a:latin typeface="Helvetica Neue"/>
                <a:ea typeface="Helvetica Neue"/>
                <a:cs typeface="Helvetica Neue"/>
                <a:sym typeface="Helvetica Neue"/>
              </a:rPr>
              <a:t>Header description</a:t>
            </a:r>
            <a:endParaRPr sz="2400">
              <a:solidFill>
                <a:schemeClr val="lt1"/>
              </a:solidFill>
              <a:latin typeface="Helvetica Neue"/>
              <a:ea typeface="Helvetica Neue"/>
              <a:cs typeface="Helvetica Neue"/>
              <a:sym typeface="Helvetica Neue"/>
            </a:endParaRPr>
          </a:p>
          <a:p>
            <a:pPr indent="0" lvl="0" marL="0" rtl="0">
              <a:spcBef>
                <a:spcPts val="0"/>
              </a:spcBef>
              <a:spcAft>
                <a:spcPts val="0"/>
              </a:spcAft>
              <a:buNone/>
            </a:pPr>
            <a:r>
              <a:t/>
            </a:r>
            <a:endParaRPr sz="1800">
              <a:solidFill>
                <a:srgbClr val="316981"/>
              </a:solidFill>
            </a:endParaRPr>
          </a:p>
        </p:txBody>
      </p:sp>
      <p:sp>
        <p:nvSpPr>
          <p:cNvPr id="134" name="Google Shape;134;p30"/>
          <p:cNvSpPr txBox="1"/>
          <p:nvPr/>
        </p:nvSpPr>
        <p:spPr>
          <a:xfrm>
            <a:off x="377325" y="1432625"/>
            <a:ext cx="7545000" cy="948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0">
                <a:solidFill>
                  <a:srgbClr val="316981"/>
                </a:solidFill>
                <a:latin typeface="Helvetica Neue"/>
                <a:ea typeface="Helvetica Neue"/>
                <a:cs typeface="Helvetica Neue"/>
                <a:sym typeface="Helvetica Neue"/>
              </a:rPr>
              <a:t>Section</a:t>
            </a:r>
            <a:endParaRPr>
              <a:solidFill>
                <a:srgbClr val="316981"/>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1">
  <p:cSld name="SECTION_HEADER_1">
    <p:bg>
      <p:bgPr>
        <a:solidFill>
          <a:srgbClr val="F1B87E"/>
        </a:solidFill>
      </p:bgPr>
    </p:bg>
    <p:spTree>
      <p:nvGrpSpPr>
        <p:cNvPr id="135" name="Shape 135"/>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for full images" type="titleOnly">
  <p:cSld name="TITLE_ONLY">
    <p:spTree>
      <p:nvGrpSpPr>
        <p:cNvPr id="136" name="Shape 136"/>
        <p:cNvGrpSpPr/>
        <p:nvPr/>
      </p:nvGrpSpPr>
      <p:grpSpPr>
        <a:xfrm>
          <a:off x="0" y="0"/>
          <a:ext cx="0" cy="0"/>
          <a:chOff x="0" y="0"/>
          <a:chExt cx="0" cy="0"/>
        </a:xfrm>
      </p:grpSpPr>
      <p:sp>
        <p:nvSpPr>
          <p:cNvPr id="137" name="Google Shape;137;p32"/>
          <p:cNvSpPr/>
          <p:nvPr/>
        </p:nvSpPr>
        <p:spPr>
          <a:xfrm>
            <a:off x="0" y="0"/>
            <a:ext cx="9163500" cy="1353900"/>
          </a:xfrm>
          <a:prstGeom prst="rect">
            <a:avLst/>
          </a:prstGeom>
          <a:solidFill>
            <a:srgbClr val="F1B87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header">
  <p:cSld name="TITLE_ONLY_2">
    <p:spTree>
      <p:nvGrpSpPr>
        <p:cNvPr id="138" name="Shape 13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1">
  <p:cSld name="SECTION_HEADER_1">
    <p:bg>
      <p:bgPr>
        <a:solidFill>
          <a:srgbClr val="51A465"/>
        </a:solidFill>
      </p:bgPr>
    </p:bg>
    <p:spTree>
      <p:nvGrpSpPr>
        <p:cNvPr id="20" name="Shape 20"/>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ONLY_3">
  <p:cSld name="TITLE_ONLY_3">
    <p:spTree>
      <p:nvGrpSpPr>
        <p:cNvPr id="139" name="Shape 139"/>
        <p:cNvGrpSpPr/>
        <p:nvPr/>
      </p:nvGrpSpPr>
      <p:grpSpPr>
        <a:xfrm>
          <a:off x="0" y="0"/>
          <a:ext cx="0" cy="0"/>
          <a:chOff x="0" y="0"/>
          <a:chExt cx="0" cy="0"/>
        </a:xfrm>
      </p:grpSpPr>
      <p:sp>
        <p:nvSpPr>
          <p:cNvPr id="140" name="Google Shape;140;p3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2" name="Shape 142"/>
        <p:cNvGrpSpPr/>
        <p:nvPr/>
      </p:nvGrpSpPr>
      <p:grpSpPr>
        <a:xfrm>
          <a:off x="0" y="0"/>
          <a:ext cx="0" cy="0"/>
          <a:chOff x="0" y="0"/>
          <a:chExt cx="0" cy="0"/>
        </a:xfrm>
      </p:grpSpPr>
      <p:sp>
        <p:nvSpPr>
          <p:cNvPr id="143" name="Google Shape;143;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4" name="Shape 144"/>
        <p:cNvGrpSpPr/>
        <p:nvPr/>
      </p:nvGrpSpPr>
      <p:grpSpPr>
        <a:xfrm>
          <a:off x="0" y="0"/>
          <a:ext cx="0" cy="0"/>
          <a:chOff x="0" y="0"/>
          <a:chExt cx="0" cy="0"/>
        </a:xfrm>
      </p:grpSpPr>
      <p:sp>
        <p:nvSpPr>
          <p:cNvPr id="145" name="Google Shape;145;p3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6" name="Google Shape;146;p3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7" name="Google Shape;14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oter with right logo" type="title">
  <p:cSld name="TITLE">
    <p:spTree>
      <p:nvGrpSpPr>
        <p:cNvPr id="154" name="Shape 154"/>
        <p:cNvGrpSpPr/>
        <p:nvPr/>
      </p:nvGrpSpPr>
      <p:grpSpPr>
        <a:xfrm>
          <a:off x="0" y="0"/>
          <a:ext cx="0" cy="0"/>
          <a:chOff x="0" y="0"/>
          <a:chExt cx="0" cy="0"/>
        </a:xfrm>
      </p:grpSpPr>
      <p:cxnSp>
        <p:nvCxnSpPr>
          <p:cNvPr id="155" name="Google Shape;155;p38"/>
          <p:cNvCxnSpPr>
            <a:endCxn id="156" idx="1"/>
          </p:cNvCxnSpPr>
          <p:nvPr/>
        </p:nvCxnSpPr>
        <p:spPr>
          <a:xfrm>
            <a:off x="311822" y="4819425"/>
            <a:ext cx="7578600" cy="0"/>
          </a:xfrm>
          <a:prstGeom prst="straightConnector1">
            <a:avLst/>
          </a:prstGeom>
          <a:noFill/>
          <a:ln cap="flat" cmpd="sng" w="9525">
            <a:solidFill>
              <a:srgbClr val="BFBFBF"/>
            </a:solidFill>
            <a:prstDash val="solid"/>
            <a:round/>
            <a:headEnd len="med" w="med" type="none"/>
            <a:tailEnd len="med" w="med" type="none"/>
          </a:ln>
        </p:spPr>
      </p:cxnSp>
      <p:pic>
        <p:nvPicPr>
          <p:cNvPr id="156" name="Google Shape;156;p38"/>
          <p:cNvPicPr preferRelativeResize="0"/>
          <p:nvPr/>
        </p:nvPicPr>
        <p:blipFill>
          <a:blip r:embed="rId2">
            <a:alphaModFix/>
          </a:blip>
          <a:stretch>
            <a:fillRect/>
          </a:stretch>
        </p:blipFill>
        <p:spPr>
          <a:xfrm>
            <a:off x="7890422" y="4622625"/>
            <a:ext cx="946450" cy="3936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p:cSld name="TITLE_1">
    <p:spTree>
      <p:nvGrpSpPr>
        <p:cNvPr id="157" name="Shape 157"/>
        <p:cNvGrpSpPr/>
        <p:nvPr/>
      </p:nvGrpSpPr>
      <p:grpSpPr>
        <a:xfrm>
          <a:off x="0" y="0"/>
          <a:ext cx="0" cy="0"/>
          <a:chOff x="0" y="0"/>
          <a:chExt cx="0" cy="0"/>
        </a:xfrm>
      </p:grpSpPr>
      <p:pic>
        <p:nvPicPr>
          <p:cNvPr id="158" name="Google Shape;158;p39"/>
          <p:cNvPicPr preferRelativeResize="0"/>
          <p:nvPr/>
        </p:nvPicPr>
        <p:blipFill>
          <a:blip r:embed="rId2">
            <a:alphaModFix/>
          </a:blip>
          <a:stretch>
            <a:fillRect/>
          </a:stretch>
        </p:blipFill>
        <p:spPr>
          <a:xfrm>
            <a:off x="7587850" y="3934075"/>
            <a:ext cx="1479950" cy="1099400"/>
          </a:xfrm>
          <a:prstGeom prst="rect">
            <a:avLst/>
          </a:prstGeom>
          <a:noFill/>
          <a:ln>
            <a:noFill/>
          </a:ln>
        </p:spPr>
      </p:pic>
      <p:pic>
        <p:nvPicPr>
          <p:cNvPr id="159" name="Google Shape;159;p39"/>
          <p:cNvPicPr preferRelativeResize="0"/>
          <p:nvPr/>
        </p:nvPicPr>
        <p:blipFill>
          <a:blip r:embed="rId3">
            <a:alphaModFix/>
          </a:blip>
          <a:stretch>
            <a:fillRect/>
          </a:stretch>
        </p:blipFill>
        <p:spPr>
          <a:xfrm>
            <a:off x="7317900" y="4572043"/>
            <a:ext cx="106575" cy="455904"/>
          </a:xfrm>
          <a:prstGeom prst="rect">
            <a:avLst/>
          </a:prstGeom>
          <a:noFill/>
          <a:ln>
            <a:noFill/>
          </a:ln>
        </p:spPr>
      </p:pic>
      <p:sp>
        <p:nvSpPr>
          <p:cNvPr id="160" name="Google Shape;160;p39"/>
          <p:cNvSpPr txBox="1"/>
          <p:nvPr/>
        </p:nvSpPr>
        <p:spPr>
          <a:xfrm>
            <a:off x="3180325" y="4623250"/>
            <a:ext cx="4149000" cy="314100"/>
          </a:xfrm>
          <a:prstGeom prst="rect">
            <a:avLst/>
          </a:prstGeom>
          <a:noFill/>
          <a:ln>
            <a:noFill/>
          </a:ln>
        </p:spPr>
        <p:txBody>
          <a:bodyPr anchorCtr="0" anchor="t" bIns="91425" lIns="91425" spcFirstLastPara="1" rIns="91425" wrap="square" tIns="91425">
            <a:noAutofit/>
          </a:bodyPr>
          <a:lstStyle/>
          <a:p>
            <a:pPr indent="0" lvl="0" marL="0" rtl="0" algn="r">
              <a:lnSpc>
                <a:spcPct val="130000"/>
              </a:lnSpc>
              <a:spcBef>
                <a:spcPts val="0"/>
              </a:spcBef>
              <a:spcAft>
                <a:spcPts val="0"/>
              </a:spcAft>
              <a:buClr>
                <a:schemeClr val="dk1"/>
              </a:buClr>
              <a:buSzPts val="1100"/>
              <a:buFont typeface="Arial"/>
              <a:buNone/>
            </a:pPr>
            <a:r>
              <a:rPr i="1" lang="en" sz="1200">
                <a:solidFill>
                  <a:srgbClr val="BFBFBF"/>
                </a:solidFill>
              </a:rPr>
              <a:t>Respectfully presented by</a:t>
            </a:r>
            <a:endParaRPr i="1" sz="1200">
              <a:solidFill>
                <a:srgbClr val="BFBFBF"/>
              </a:solidFill>
            </a:endParaRPr>
          </a:p>
          <a:p>
            <a:pPr indent="0" lvl="0" marL="0" rtl="0" algn="r">
              <a:spcBef>
                <a:spcPts val="0"/>
              </a:spcBef>
              <a:spcAft>
                <a:spcPts val="0"/>
              </a:spcAft>
              <a:buNone/>
            </a:pPr>
            <a:r>
              <a:t/>
            </a:r>
            <a:endParaRPr sz="1200"/>
          </a:p>
        </p:txBody>
      </p:sp>
      <p:sp>
        <p:nvSpPr>
          <p:cNvPr id="161" name="Google Shape;161;p39"/>
          <p:cNvSpPr txBox="1"/>
          <p:nvPr>
            <p:ph type="title"/>
          </p:nvPr>
        </p:nvSpPr>
        <p:spPr>
          <a:xfrm>
            <a:off x="-175" y="846625"/>
            <a:ext cx="9144000" cy="837600"/>
          </a:xfrm>
          <a:prstGeom prst="rect">
            <a:avLst/>
          </a:prstGeom>
        </p:spPr>
        <p:txBody>
          <a:bodyPr anchorCtr="0" anchor="t" bIns="91425" lIns="91425" spcFirstLastPara="1" rIns="91425" wrap="square" tIns="91425"/>
          <a:lstStyle>
            <a:lvl1pPr lvl="0" rtl="0" algn="ctr">
              <a:spcBef>
                <a:spcPts val="0"/>
              </a:spcBef>
              <a:spcAft>
                <a:spcPts val="0"/>
              </a:spcAft>
              <a:buNone/>
              <a:defRPr sz="4800">
                <a:solidFill>
                  <a:srgbClr val="316981"/>
                </a:solidFill>
                <a:latin typeface="Ubuntu"/>
                <a:ea typeface="Ubuntu"/>
                <a:cs typeface="Ubuntu"/>
                <a:sym typeface="Ubuntu"/>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2" name="Google Shape;162;p39"/>
          <p:cNvSpPr txBox="1"/>
          <p:nvPr>
            <p:ph idx="2" type="title"/>
          </p:nvPr>
        </p:nvSpPr>
        <p:spPr>
          <a:xfrm>
            <a:off x="0" y="2237950"/>
            <a:ext cx="9111900" cy="837600"/>
          </a:xfrm>
          <a:prstGeom prst="rect">
            <a:avLst/>
          </a:prstGeom>
        </p:spPr>
        <p:txBody>
          <a:bodyPr anchorCtr="0" anchor="t" bIns="91425" lIns="91425" spcFirstLastPara="1" rIns="91425" wrap="square" tIns="91425"/>
          <a:lstStyle>
            <a:lvl1pPr lvl="0" rtl="0" algn="ctr">
              <a:spcBef>
                <a:spcPts val="0"/>
              </a:spcBef>
              <a:spcAft>
                <a:spcPts val="0"/>
              </a:spcAft>
              <a:buNone/>
              <a:defRPr sz="4800">
                <a:solidFill>
                  <a:srgbClr val="316981"/>
                </a:solidFill>
                <a:latin typeface="Ubuntu"/>
                <a:ea typeface="Ubuntu"/>
                <a:cs typeface="Ubuntu"/>
                <a:sym typeface="Ubuntu"/>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3" name="Google Shape;163;p39"/>
          <p:cNvSpPr txBox="1"/>
          <p:nvPr>
            <p:ph idx="1" type="subTitle"/>
          </p:nvPr>
        </p:nvSpPr>
        <p:spPr>
          <a:xfrm>
            <a:off x="0" y="1684221"/>
            <a:ext cx="9144000" cy="728100"/>
          </a:xfrm>
          <a:prstGeom prst="rect">
            <a:avLst/>
          </a:prstGeom>
        </p:spPr>
        <p:txBody>
          <a:bodyPr anchorCtr="0" anchor="t" bIns="91425" lIns="91425" spcFirstLastPara="1" rIns="91425" wrap="square" tIns="91425"/>
          <a:lstStyle>
            <a:lvl1pPr lvl="0" rtl="0" algn="ctr">
              <a:spcBef>
                <a:spcPts val="0"/>
              </a:spcBef>
              <a:spcAft>
                <a:spcPts val="0"/>
              </a:spcAft>
              <a:buNone/>
              <a:defRPr i="1" sz="3000">
                <a:solidFill>
                  <a:srgbClr val="316981"/>
                </a:solidFill>
                <a:latin typeface="Ubuntu"/>
                <a:ea typeface="Ubuntu"/>
                <a:cs typeface="Ubuntu"/>
                <a:sym typeface="Ubuntu"/>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64" name="Google Shape;164;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F1B87E"/>
        </a:solidFill>
      </p:bgPr>
    </p:bg>
    <p:spTree>
      <p:nvGrpSpPr>
        <p:cNvPr id="165" name="Shape 165"/>
        <p:cNvGrpSpPr/>
        <p:nvPr/>
      </p:nvGrpSpPr>
      <p:grpSpPr>
        <a:xfrm>
          <a:off x="0" y="0"/>
          <a:ext cx="0" cy="0"/>
          <a:chOff x="0" y="0"/>
          <a:chExt cx="0" cy="0"/>
        </a:xfrm>
      </p:grpSpPr>
      <p:sp>
        <p:nvSpPr>
          <p:cNvPr id="166" name="Google Shape;166;p40"/>
          <p:cNvSpPr txBox="1"/>
          <p:nvPr/>
        </p:nvSpPr>
        <p:spPr>
          <a:xfrm>
            <a:off x="3299575" y="2175125"/>
            <a:ext cx="4454400" cy="101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16981"/>
              </a:solidFill>
            </a:endParaRPr>
          </a:p>
        </p:txBody>
      </p:sp>
      <p:sp>
        <p:nvSpPr>
          <p:cNvPr id="167" name="Google Shape;167;p40"/>
          <p:cNvSpPr txBox="1"/>
          <p:nvPr>
            <p:ph type="title"/>
          </p:nvPr>
        </p:nvSpPr>
        <p:spPr>
          <a:xfrm>
            <a:off x="373250" y="1756900"/>
            <a:ext cx="8857800" cy="937800"/>
          </a:xfrm>
          <a:prstGeom prst="rect">
            <a:avLst/>
          </a:prstGeom>
        </p:spPr>
        <p:txBody>
          <a:bodyPr anchorCtr="0" anchor="t" bIns="91425" lIns="91425" spcFirstLastPara="1" rIns="91425" wrap="square" tIns="91425"/>
          <a:lstStyle>
            <a:lvl1pPr lvl="0" rtl="0">
              <a:spcBef>
                <a:spcPts val="0"/>
              </a:spcBef>
              <a:spcAft>
                <a:spcPts val="0"/>
              </a:spcAft>
              <a:buNone/>
              <a:defRPr sz="6000">
                <a:solidFill>
                  <a:srgbClr val="316981"/>
                </a:solidFill>
                <a:latin typeface="Ubuntu"/>
                <a:ea typeface="Ubuntu"/>
                <a:cs typeface="Ubuntu"/>
                <a:sym typeface="Ubuntu"/>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8" name="Google Shape;168;p40"/>
          <p:cNvSpPr txBox="1"/>
          <p:nvPr>
            <p:ph idx="1" type="subTitle"/>
          </p:nvPr>
        </p:nvSpPr>
        <p:spPr>
          <a:xfrm>
            <a:off x="473375" y="2694700"/>
            <a:ext cx="4752000" cy="801000"/>
          </a:xfrm>
          <a:prstGeom prst="rect">
            <a:avLst/>
          </a:prstGeom>
        </p:spPr>
        <p:txBody>
          <a:bodyPr anchorCtr="0" anchor="t" bIns="91425" lIns="91425" spcFirstLastPara="1" rIns="91425" wrap="square" tIns="91425"/>
          <a:lstStyle>
            <a:lvl1pPr lvl="0" rtl="0">
              <a:spcBef>
                <a:spcPts val="0"/>
              </a:spcBef>
              <a:spcAft>
                <a:spcPts val="0"/>
              </a:spcAft>
              <a:buNone/>
              <a:defRPr sz="2400">
                <a:solidFill>
                  <a:schemeClr val="lt1"/>
                </a:solidFill>
                <a:latin typeface="Ubuntu"/>
                <a:ea typeface="Ubuntu"/>
                <a:cs typeface="Ubuntu"/>
                <a:sym typeface="Ubuntu"/>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69" name="Google Shape;169;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body copy">
  <p:cSld name="TITLE_ONLY_4">
    <p:spTree>
      <p:nvGrpSpPr>
        <p:cNvPr id="170" name="Shape 170"/>
        <p:cNvGrpSpPr/>
        <p:nvPr/>
      </p:nvGrpSpPr>
      <p:grpSpPr>
        <a:xfrm>
          <a:off x="0" y="0"/>
          <a:ext cx="0" cy="0"/>
          <a:chOff x="0" y="0"/>
          <a:chExt cx="0" cy="0"/>
        </a:xfrm>
      </p:grpSpPr>
      <p:sp>
        <p:nvSpPr>
          <p:cNvPr id="171" name="Google Shape;171;p41"/>
          <p:cNvSpPr/>
          <p:nvPr/>
        </p:nvSpPr>
        <p:spPr>
          <a:xfrm>
            <a:off x="0" y="0"/>
            <a:ext cx="9163500" cy="1353900"/>
          </a:xfrm>
          <a:prstGeom prst="rect">
            <a:avLst/>
          </a:prstGeom>
          <a:solidFill>
            <a:srgbClr val="F1B87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Google Shape;172;p41"/>
          <p:cNvSpPr txBox="1"/>
          <p:nvPr>
            <p:ph type="title"/>
          </p:nvPr>
        </p:nvSpPr>
        <p:spPr>
          <a:xfrm>
            <a:off x="209375" y="369876"/>
            <a:ext cx="8056800" cy="813600"/>
          </a:xfrm>
          <a:prstGeom prst="rect">
            <a:avLst/>
          </a:prstGeom>
        </p:spPr>
        <p:txBody>
          <a:bodyPr anchorCtr="0" anchor="t" bIns="91425" lIns="91425" spcFirstLastPara="1" rIns="91425" wrap="square" tIns="91425"/>
          <a:lstStyle>
            <a:lvl1pPr lvl="0" rtl="0">
              <a:spcBef>
                <a:spcPts val="0"/>
              </a:spcBef>
              <a:spcAft>
                <a:spcPts val="0"/>
              </a:spcAft>
              <a:buNone/>
              <a:defRPr sz="3600">
                <a:solidFill>
                  <a:srgbClr val="316981"/>
                </a:solidFill>
                <a:latin typeface="Ubuntu"/>
                <a:ea typeface="Ubuntu"/>
                <a:cs typeface="Ubuntu"/>
                <a:sym typeface="Ubuntu"/>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73" name="Google Shape;173;p41"/>
          <p:cNvSpPr txBox="1"/>
          <p:nvPr>
            <p:ph idx="1" type="body"/>
          </p:nvPr>
        </p:nvSpPr>
        <p:spPr>
          <a:xfrm>
            <a:off x="482500" y="1720575"/>
            <a:ext cx="5025000" cy="2740200"/>
          </a:xfrm>
          <a:prstGeom prst="rect">
            <a:avLst/>
          </a:prstGeom>
        </p:spPr>
        <p:txBody>
          <a:bodyPr anchorCtr="0" anchor="t" bIns="91425" lIns="91425" spcFirstLastPara="1" rIns="91425" wrap="square" tIns="91425"/>
          <a:lstStyle>
            <a:lvl1pPr indent="-330200" lvl="0" marL="457200" rtl="0">
              <a:lnSpc>
                <a:spcPct val="150000"/>
              </a:lnSpc>
              <a:spcBef>
                <a:spcPts val="0"/>
              </a:spcBef>
              <a:spcAft>
                <a:spcPts val="0"/>
              </a:spcAft>
              <a:buClr>
                <a:srgbClr val="7F7F7F"/>
              </a:buClr>
              <a:buSzPts val="1600"/>
              <a:buFont typeface="Ubuntu"/>
              <a:buChar char="●"/>
              <a:defRPr sz="1600">
                <a:solidFill>
                  <a:srgbClr val="7F7F7F"/>
                </a:solidFill>
                <a:latin typeface="Ubuntu"/>
                <a:ea typeface="Ubuntu"/>
                <a:cs typeface="Ubuntu"/>
                <a:sym typeface="Ubuntu"/>
              </a:defRPr>
            </a:lvl1pPr>
            <a:lvl2pPr indent="-304800" lvl="1" marL="9144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2pPr>
            <a:lvl3pPr indent="-304800" lvl="2" marL="13716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3pPr>
            <a:lvl4pPr indent="-304800" lvl="3" marL="18288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4pPr>
            <a:lvl5pPr indent="-304800" lvl="4" marL="22860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5pPr>
            <a:lvl6pPr indent="-304800" lvl="5" marL="27432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6pPr>
            <a:lvl7pPr indent="-304800" lvl="6" marL="32004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7pPr>
            <a:lvl8pPr indent="-304800" lvl="7" marL="36576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8pPr>
            <a:lvl9pPr indent="-304800" lvl="8" marL="4114800" rtl="0">
              <a:lnSpc>
                <a:spcPct val="150000"/>
              </a:lnSpc>
              <a:spcBef>
                <a:spcPts val="1600"/>
              </a:spcBef>
              <a:spcAft>
                <a:spcPts val="1600"/>
              </a:spcAft>
              <a:buClr>
                <a:srgbClr val="7F7F7F"/>
              </a:buClr>
              <a:buSzPts val="1200"/>
              <a:buFont typeface="Ubuntu"/>
              <a:buChar char="■"/>
              <a:defRPr sz="1200">
                <a:solidFill>
                  <a:srgbClr val="7F7F7F"/>
                </a:solidFill>
                <a:latin typeface="Ubuntu"/>
                <a:ea typeface="Ubuntu"/>
                <a:cs typeface="Ubuntu"/>
                <a:sym typeface="Ubuntu"/>
              </a:defRPr>
            </a:lvl9pPr>
          </a:lstStyle>
          <a:p/>
        </p:txBody>
      </p:sp>
      <p:cxnSp>
        <p:nvCxnSpPr>
          <p:cNvPr id="174" name="Google Shape;174;p41"/>
          <p:cNvCxnSpPr>
            <a:endCxn id="175" idx="1"/>
          </p:cNvCxnSpPr>
          <p:nvPr/>
        </p:nvCxnSpPr>
        <p:spPr>
          <a:xfrm>
            <a:off x="311822" y="4819425"/>
            <a:ext cx="7578600" cy="0"/>
          </a:xfrm>
          <a:prstGeom prst="straightConnector1">
            <a:avLst/>
          </a:prstGeom>
          <a:noFill/>
          <a:ln cap="flat" cmpd="sng" w="9525">
            <a:solidFill>
              <a:srgbClr val="BFBFBF"/>
            </a:solidFill>
            <a:prstDash val="solid"/>
            <a:round/>
            <a:headEnd len="med" w="med" type="none"/>
            <a:tailEnd len="med" w="med" type="none"/>
          </a:ln>
        </p:spPr>
      </p:cxnSp>
      <p:pic>
        <p:nvPicPr>
          <p:cNvPr id="175" name="Google Shape;175;p41"/>
          <p:cNvPicPr preferRelativeResize="0"/>
          <p:nvPr/>
        </p:nvPicPr>
        <p:blipFill>
          <a:blip r:embed="rId2">
            <a:alphaModFix/>
          </a:blip>
          <a:stretch>
            <a:fillRect/>
          </a:stretch>
        </p:blipFill>
        <p:spPr>
          <a:xfrm>
            <a:off x="7890422" y="4622625"/>
            <a:ext cx="946450" cy="3936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with subhead">
  <p:cSld name="TITLE_ONLY_3">
    <p:spTree>
      <p:nvGrpSpPr>
        <p:cNvPr id="176" name="Shape 176"/>
        <p:cNvGrpSpPr/>
        <p:nvPr/>
      </p:nvGrpSpPr>
      <p:grpSpPr>
        <a:xfrm>
          <a:off x="0" y="0"/>
          <a:ext cx="0" cy="0"/>
          <a:chOff x="0" y="0"/>
          <a:chExt cx="0" cy="0"/>
        </a:xfrm>
      </p:grpSpPr>
      <p:sp>
        <p:nvSpPr>
          <p:cNvPr id="177" name="Google Shape;177;p42"/>
          <p:cNvSpPr/>
          <p:nvPr/>
        </p:nvSpPr>
        <p:spPr>
          <a:xfrm>
            <a:off x="0" y="0"/>
            <a:ext cx="9163500" cy="1353900"/>
          </a:xfrm>
          <a:prstGeom prst="rect">
            <a:avLst/>
          </a:prstGeom>
          <a:solidFill>
            <a:srgbClr val="F1B87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Google Shape;178;p42"/>
          <p:cNvSpPr txBox="1"/>
          <p:nvPr>
            <p:ph type="title"/>
          </p:nvPr>
        </p:nvSpPr>
        <p:spPr>
          <a:xfrm>
            <a:off x="209375" y="239049"/>
            <a:ext cx="9067200" cy="698700"/>
          </a:xfrm>
          <a:prstGeom prst="rect">
            <a:avLst/>
          </a:prstGeom>
        </p:spPr>
        <p:txBody>
          <a:bodyPr anchorCtr="0" anchor="t" bIns="91425" lIns="91425" spcFirstLastPara="1" rIns="91425" wrap="square" tIns="91425"/>
          <a:lstStyle>
            <a:lvl1pPr lvl="0" rtl="0">
              <a:spcBef>
                <a:spcPts val="0"/>
              </a:spcBef>
              <a:spcAft>
                <a:spcPts val="0"/>
              </a:spcAft>
              <a:buNone/>
              <a:defRPr sz="3600">
                <a:solidFill>
                  <a:srgbClr val="316981"/>
                </a:solidFill>
                <a:latin typeface="Ubuntu"/>
                <a:ea typeface="Ubuntu"/>
                <a:cs typeface="Ubuntu"/>
                <a:sym typeface="Ubuntu"/>
              </a:defRPr>
            </a:lvl1pPr>
            <a:lvl2pPr lvl="1" rtl="0">
              <a:spcBef>
                <a:spcPts val="0"/>
              </a:spcBef>
              <a:spcAft>
                <a:spcPts val="0"/>
              </a:spcAft>
              <a:buNone/>
              <a:defRPr sz="3600">
                <a:latin typeface="Ubuntu"/>
                <a:ea typeface="Ubuntu"/>
                <a:cs typeface="Ubuntu"/>
                <a:sym typeface="Ubuntu"/>
              </a:defRPr>
            </a:lvl2pPr>
            <a:lvl3pPr lvl="2" rtl="0">
              <a:spcBef>
                <a:spcPts val="0"/>
              </a:spcBef>
              <a:spcAft>
                <a:spcPts val="0"/>
              </a:spcAft>
              <a:buNone/>
              <a:defRPr sz="3600">
                <a:latin typeface="Ubuntu"/>
                <a:ea typeface="Ubuntu"/>
                <a:cs typeface="Ubuntu"/>
                <a:sym typeface="Ubuntu"/>
              </a:defRPr>
            </a:lvl3pPr>
            <a:lvl4pPr lvl="3" rtl="0">
              <a:spcBef>
                <a:spcPts val="0"/>
              </a:spcBef>
              <a:spcAft>
                <a:spcPts val="0"/>
              </a:spcAft>
              <a:buNone/>
              <a:defRPr sz="3600">
                <a:latin typeface="Ubuntu"/>
                <a:ea typeface="Ubuntu"/>
                <a:cs typeface="Ubuntu"/>
                <a:sym typeface="Ubuntu"/>
              </a:defRPr>
            </a:lvl4pPr>
            <a:lvl5pPr lvl="4" rtl="0">
              <a:spcBef>
                <a:spcPts val="0"/>
              </a:spcBef>
              <a:spcAft>
                <a:spcPts val="0"/>
              </a:spcAft>
              <a:buNone/>
              <a:defRPr sz="3600">
                <a:latin typeface="Ubuntu"/>
                <a:ea typeface="Ubuntu"/>
                <a:cs typeface="Ubuntu"/>
                <a:sym typeface="Ubuntu"/>
              </a:defRPr>
            </a:lvl5pPr>
            <a:lvl6pPr lvl="5" rtl="0">
              <a:spcBef>
                <a:spcPts val="0"/>
              </a:spcBef>
              <a:spcAft>
                <a:spcPts val="0"/>
              </a:spcAft>
              <a:buNone/>
              <a:defRPr sz="3600">
                <a:latin typeface="Ubuntu"/>
                <a:ea typeface="Ubuntu"/>
                <a:cs typeface="Ubuntu"/>
                <a:sym typeface="Ubuntu"/>
              </a:defRPr>
            </a:lvl6pPr>
            <a:lvl7pPr lvl="6" rtl="0">
              <a:spcBef>
                <a:spcPts val="0"/>
              </a:spcBef>
              <a:spcAft>
                <a:spcPts val="0"/>
              </a:spcAft>
              <a:buNone/>
              <a:defRPr sz="3600">
                <a:latin typeface="Ubuntu"/>
                <a:ea typeface="Ubuntu"/>
                <a:cs typeface="Ubuntu"/>
                <a:sym typeface="Ubuntu"/>
              </a:defRPr>
            </a:lvl7pPr>
            <a:lvl8pPr lvl="7" rtl="0">
              <a:spcBef>
                <a:spcPts val="0"/>
              </a:spcBef>
              <a:spcAft>
                <a:spcPts val="0"/>
              </a:spcAft>
              <a:buNone/>
              <a:defRPr sz="3600">
                <a:latin typeface="Ubuntu"/>
                <a:ea typeface="Ubuntu"/>
                <a:cs typeface="Ubuntu"/>
                <a:sym typeface="Ubuntu"/>
              </a:defRPr>
            </a:lvl8pPr>
            <a:lvl9pPr lvl="8" rtl="0">
              <a:spcBef>
                <a:spcPts val="0"/>
              </a:spcBef>
              <a:spcAft>
                <a:spcPts val="0"/>
              </a:spcAft>
              <a:buNone/>
              <a:defRPr sz="3600">
                <a:latin typeface="Ubuntu"/>
                <a:ea typeface="Ubuntu"/>
                <a:cs typeface="Ubuntu"/>
                <a:sym typeface="Ubuntu"/>
              </a:defRPr>
            </a:lvl9pPr>
          </a:lstStyle>
          <a:p/>
        </p:txBody>
      </p:sp>
      <p:sp>
        <p:nvSpPr>
          <p:cNvPr id="179" name="Google Shape;179;p42"/>
          <p:cNvSpPr txBox="1"/>
          <p:nvPr>
            <p:ph idx="1" type="subTitle"/>
          </p:nvPr>
        </p:nvSpPr>
        <p:spPr>
          <a:xfrm>
            <a:off x="258264" y="767061"/>
            <a:ext cx="4906800" cy="837600"/>
          </a:xfrm>
          <a:prstGeom prst="rect">
            <a:avLst/>
          </a:prstGeom>
        </p:spPr>
        <p:txBody>
          <a:bodyPr anchorCtr="0" anchor="t" bIns="91425" lIns="91425" spcFirstLastPara="1" rIns="91425" wrap="square" tIns="91425"/>
          <a:lstStyle>
            <a:lvl1pPr lvl="0" rtl="0">
              <a:spcBef>
                <a:spcPts val="0"/>
              </a:spcBef>
              <a:spcAft>
                <a:spcPts val="0"/>
              </a:spcAft>
              <a:buNone/>
              <a:defRPr sz="2000">
                <a:solidFill>
                  <a:schemeClr val="lt1"/>
                </a:solidFill>
                <a:latin typeface="Ubuntu"/>
                <a:ea typeface="Ubuntu"/>
                <a:cs typeface="Ubuntu"/>
                <a:sym typeface="Ubuntu"/>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cxnSp>
        <p:nvCxnSpPr>
          <p:cNvPr id="180" name="Google Shape;180;p42"/>
          <p:cNvCxnSpPr/>
          <p:nvPr/>
        </p:nvCxnSpPr>
        <p:spPr>
          <a:xfrm>
            <a:off x="311700" y="4819425"/>
            <a:ext cx="7207800" cy="0"/>
          </a:xfrm>
          <a:prstGeom prst="straightConnector1">
            <a:avLst/>
          </a:prstGeom>
          <a:noFill/>
          <a:ln cap="flat" cmpd="sng" w="9525">
            <a:solidFill>
              <a:srgbClr val="BFBFBF"/>
            </a:solidFill>
            <a:prstDash val="solid"/>
            <a:round/>
            <a:headEnd len="med" w="med" type="none"/>
            <a:tailEnd len="med" w="med" type="none"/>
          </a:ln>
        </p:spPr>
      </p:cxnSp>
      <p:pic>
        <p:nvPicPr>
          <p:cNvPr id="181" name="Google Shape;181;p42"/>
          <p:cNvPicPr preferRelativeResize="0"/>
          <p:nvPr/>
        </p:nvPicPr>
        <p:blipFill>
          <a:blip r:embed="rId2">
            <a:alphaModFix/>
          </a:blip>
          <a:stretch>
            <a:fillRect/>
          </a:stretch>
        </p:blipFill>
        <p:spPr>
          <a:xfrm>
            <a:off x="7587850" y="3934075"/>
            <a:ext cx="1479950" cy="1099400"/>
          </a:xfrm>
          <a:prstGeom prst="rect">
            <a:avLst/>
          </a:prstGeom>
          <a:noFill/>
          <a:ln>
            <a:noFill/>
          </a:ln>
        </p:spPr>
      </p:pic>
      <p:sp>
        <p:nvSpPr>
          <p:cNvPr id="182" name="Google Shape;182;p42"/>
          <p:cNvSpPr txBox="1"/>
          <p:nvPr>
            <p:ph idx="2" type="body"/>
          </p:nvPr>
        </p:nvSpPr>
        <p:spPr>
          <a:xfrm>
            <a:off x="482500" y="1720575"/>
            <a:ext cx="5025000" cy="2740200"/>
          </a:xfrm>
          <a:prstGeom prst="rect">
            <a:avLst/>
          </a:prstGeom>
        </p:spPr>
        <p:txBody>
          <a:bodyPr anchorCtr="0" anchor="t" bIns="91425" lIns="91425" spcFirstLastPara="1" rIns="91425" wrap="square" tIns="91425"/>
          <a:lstStyle>
            <a:lvl1pPr indent="-330200" lvl="0" marL="457200" rtl="0">
              <a:lnSpc>
                <a:spcPct val="150000"/>
              </a:lnSpc>
              <a:spcBef>
                <a:spcPts val="0"/>
              </a:spcBef>
              <a:spcAft>
                <a:spcPts val="0"/>
              </a:spcAft>
              <a:buClr>
                <a:srgbClr val="7F7F7F"/>
              </a:buClr>
              <a:buSzPts val="1600"/>
              <a:buFont typeface="Ubuntu"/>
              <a:buChar char="●"/>
              <a:defRPr sz="1600">
                <a:solidFill>
                  <a:srgbClr val="7F7F7F"/>
                </a:solidFill>
                <a:latin typeface="Ubuntu"/>
                <a:ea typeface="Ubuntu"/>
                <a:cs typeface="Ubuntu"/>
                <a:sym typeface="Ubuntu"/>
              </a:defRPr>
            </a:lvl1pPr>
            <a:lvl2pPr indent="-304800" lvl="1" marL="9144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2pPr>
            <a:lvl3pPr indent="-304800" lvl="2" marL="13716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3pPr>
            <a:lvl4pPr indent="-304800" lvl="3" marL="18288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4pPr>
            <a:lvl5pPr indent="-304800" lvl="4" marL="22860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5pPr>
            <a:lvl6pPr indent="-304800" lvl="5" marL="27432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6pPr>
            <a:lvl7pPr indent="-304800" lvl="6" marL="32004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7pPr>
            <a:lvl8pPr indent="-304800" lvl="7" marL="36576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8pPr>
            <a:lvl9pPr indent="-304800" lvl="8" marL="4114800" rtl="0">
              <a:lnSpc>
                <a:spcPct val="150000"/>
              </a:lnSpc>
              <a:spcBef>
                <a:spcPts val="1600"/>
              </a:spcBef>
              <a:spcAft>
                <a:spcPts val="1600"/>
              </a:spcAft>
              <a:buClr>
                <a:srgbClr val="7F7F7F"/>
              </a:buClr>
              <a:buSzPts val="1200"/>
              <a:buFont typeface="Ubuntu"/>
              <a:buChar char="■"/>
              <a:defRPr sz="1200">
                <a:solidFill>
                  <a:srgbClr val="7F7F7F"/>
                </a:solidFill>
                <a:latin typeface="Ubuntu"/>
                <a:ea typeface="Ubuntu"/>
                <a:cs typeface="Ubuntu"/>
                <a:sym typeface="Ubuntu"/>
              </a:defRPr>
            </a:lvl9pPr>
          </a:lstStyle>
          <a:p/>
        </p:txBody>
      </p:sp>
      <p:sp>
        <p:nvSpPr>
          <p:cNvPr id="183" name="Google Shape;183;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solidFill>
                  <a:srgbClr val="7F7F7F"/>
                </a:solidFill>
                <a:latin typeface="Ubuntu"/>
                <a:ea typeface="Ubuntu"/>
                <a:cs typeface="Ubuntu"/>
                <a:sym typeface="Ubuntu"/>
              </a:defRPr>
            </a:lvl1pPr>
            <a:lvl2pPr lvl="1" rtl="0">
              <a:buNone/>
              <a:defRPr>
                <a:solidFill>
                  <a:srgbClr val="7F7F7F"/>
                </a:solidFill>
                <a:latin typeface="Ubuntu"/>
                <a:ea typeface="Ubuntu"/>
                <a:cs typeface="Ubuntu"/>
                <a:sym typeface="Ubuntu"/>
              </a:defRPr>
            </a:lvl2pPr>
            <a:lvl3pPr lvl="2" rtl="0">
              <a:buNone/>
              <a:defRPr>
                <a:solidFill>
                  <a:srgbClr val="7F7F7F"/>
                </a:solidFill>
                <a:latin typeface="Ubuntu"/>
                <a:ea typeface="Ubuntu"/>
                <a:cs typeface="Ubuntu"/>
                <a:sym typeface="Ubuntu"/>
              </a:defRPr>
            </a:lvl3pPr>
            <a:lvl4pPr lvl="3" rtl="0">
              <a:buNone/>
              <a:defRPr>
                <a:solidFill>
                  <a:srgbClr val="7F7F7F"/>
                </a:solidFill>
                <a:latin typeface="Ubuntu"/>
                <a:ea typeface="Ubuntu"/>
                <a:cs typeface="Ubuntu"/>
                <a:sym typeface="Ubuntu"/>
              </a:defRPr>
            </a:lvl4pPr>
            <a:lvl5pPr lvl="4" rtl="0">
              <a:buNone/>
              <a:defRPr>
                <a:solidFill>
                  <a:srgbClr val="7F7F7F"/>
                </a:solidFill>
                <a:latin typeface="Ubuntu"/>
                <a:ea typeface="Ubuntu"/>
                <a:cs typeface="Ubuntu"/>
                <a:sym typeface="Ubuntu"/>
              </a:defRPr>
            </a:lvl5pPr>
            <a:lvl6pPr lvl="5" rtl="0">
              <a:buNone/>
              <a:defRPr>
                <a:solidFill>
                  <a:srgbClr val="7F7F7F"/>
                </a:solidFill>
                <a:latin typeface="Ubuntu"/>
                <a:ea typeface="Ubuntu"/>
                <a:cs typeface="Ubuntu"/>
                <a:sym typeface="Ubuntu"/>
              </a:defRPr>
            </a:lvl6pPr>
            <a:lvl7pPr lvl="6" rtl="0">
              <a:buNone/>
              <a:defRPr>
                <a:solidFill>
                  <a:srgbClr val="7F7F7F"/>
                </a:solidFill>
                <a:latin typeface="Ubuntu"/>
                <a:ea typeface="Ubuntu"/>
                <a:cs typeface="Ubuntu"/>
                <a:sym typeface="Ubuntu"/>
              </a:defRPr>
            </a:lvl7pPr>
            <a:lvl8pPr lvl="7" rtl="0">
              <a:buNone/>
              <a:defRPr>
                <a:solidFill>
                  <a:srgbClr val="7F7F7F"/>
                </a:solidFill>
                <a:latin typeface="Ubuntu"/>
                <a:ea typeface="Ubuntu"/>
                <a:cs typeface="Ubuntu"/>
                <a:sym typeface="Ubuntu"/>
              </a:defRPr>
            </a:lvl8pPr>
            <a:lvl9pPr lvl="8" rtl="0">
              <a:buNone/>
              <a:defRPr>
                <a:solidFill>
                  <a:srgbClr val="7F7F7F"/>
                </a:solidFill>
                <a:latin typeface="Ubuntu"/>
                <a:ea typeface="Ubuntu"/>
                <a:cs typeface="Ubuntu"/>
                <a:sym typeface="Ubuntu"/>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TITLE_ONLY_2">
    <p:spTree>
      <p:nvGrpSpPr>
        <p:cNvPr id="184" name="Shape 184"/>
        <p:cNvGrpSpPr/>
        <p:nvPr/>
      </p:nvGrpSpPr>
      <p:grpSpPr>
        <a:xfrm>
          <a:off x="0" y="0"/>
          <a:ext cx="0" cy="0"/>
          <a:chOff x="0" y="0"/>
          <a:chExt cx="0" cy="0"/>
        </a:xfrm>
      </p:grpSpPr>
      <p:sp>
        <p:nvSpPr>
          <p:cNvPr id="185" name="Google Shape;185;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0" name="Shape 190"/>
        <p:cNvGrpSpPr/>
        <p:nvPr/>
      </p:nvGrpSpPr>
      <p:grpSpPr>
        <a:xfrm>
          <a:off x="0" y="0"/>
          <a:ext cx="0" cy="0"/>
          <a:chOff x="0" y="0"/>
          <a:chExt cx="0" cy="0"/>
        </a:xfrm>
      </p:grpSpPr>
      <p:sp>
        <p:nvSpPr>
          <p:cNvPr id="191" name="Google Shape;191;p4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2" name="Google Shape;192;p45"/>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3" name="Google Shape;193;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for full images" type="titleOnly">
  <p:cSld name="TITLE_ONLY">
    <p:spTree>
      <p:nvGrpSpPr>
        <p:cNvPr id="21" name="Shape 21"/>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4" name="Shape 194"/>
        <p:cNvGrpSpPr/>
        <p:nvPr/>
      </p:nvGrpSpPr>
      <p:grpSpPr>
        <a:xfrm>
          <a:off x="0" y="0"/>
          <a:ext cx="0" cy="0"/>
          <a:chOff x="0" y="0"/>
          <a:chExt cx="0" cy="0"/>
        </a:xfrm>
      </p:grpSpPr>
      <p:sp>
        <p:nvSpPr>
          <p:cNvPr id="195" name="Google Shape;195;p46"/>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6" name="Google Shape;196;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7" name="Shape 197"/>
        <p:cNvGrpSpPr/>
        <p:nvPr/>
      </p:nvGrpSpPr>
      <p:grpSpPr>
        <a:xfrm>
          <a:off x="0" y="0"/>
          <a:ext cx="0" cy="0"/>
          <a:chOff x="0" y="0"/>
          <a:chExt cx="0" cy="0"/>
        </a:xfrm>
      </p:grpSpPr>
      <p:sp>
        <p:nvSpPr>
          <p:cNvPr id="198" name="Google Shape;198;p4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9" name="Google Shape;199;p47"/>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00" name="Google Shape;200;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1" name="Shape 201"/>
        <p:cNvGrpSpPr/>
        <p:nvPr/>
      </p:nvGrpSpPr>
      <p:grpSpPr>
        <a:xfrm>
          <a:off x="0" y="0"/>
          <a:ext cx="0" cy="0"/>
          <a:chOff x="0" y="0"/>
          <a:chExt cx="0" cy="0"/>
        </a:xfrm>
      </p:grpSpPr>
      <p:sp>
        <p:nvSpPr>
          <p:cNvPr id="202" name="Google Shape;202;p4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3" name="Google Shape;203;p48"/>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04" name="Google Shape;204;p4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05" name="Google Shape;205;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6" name="Shape 206"/>
        <p:cNvGrpSpPr/>
        <p:nvPr/>
      </p:nvGrpSpPr>
      <p:grpSpPr>
        <a:xfrm>
          <a:off x="0" y="0"/>
          <a:ext cx="0" cy="0"/>
          <a:chOff x="0" y="0"/>
          <a:chExt cx="0" cy="0"/>
        </a:xfrm>
      </p:grpSpPr>
      <p:sp>
        <p:nvSpPr>
          <p:cNvPr id="207" name="Google Shape;207;p4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8" name="Google Shape;208;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09" name="Shape 209"/>
        <p:cNvGrpSpPr/>
        <p:nvPr/>
      </p:nvGrpSpPr>
      <p:grpSpPr>
        <a:xfrm>
          <a:off x="0" y="0"/>
          <a:ext cx="0" cy="0"/>
          <a:chOff x="0" y="0"/>
          <a:chExt cx="0" cy="0"/>
        </a:xfrm>
      </p:grpSpPr>
      <p:sp>
        <p:nvSpPr>
          <p:cNvPr id="210" name="Google Shape;210;p5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1" name="Google Shape;211;p5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2" name="Google Shape;212;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13" name="Shape 213"/>
        <p:cNvGrpSpPr/>
        <p:nvPr/>
      </p:nvGrpSpPr>
      <p:grpSpPr>
        <a:xfrm>
          <a:off x="0" y="0"/>
          <a:ext cx="0" cy="0"/>
          <a:chOff x="0" y="0"/>
          <a:chExt cx="0" cy="0"/>
        </a:xfrm>
      </p:grpSpPr>
      <p:sp>
        <p:nvSpPr>
          <p:cNvPr id="214" name="Google Shape;214;p51"/>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15" name="Google Shape;215;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16" name="Shape 216"/>
        <p:cNvGrpSpPr/>
        <p:nvPr/>
      </p:nvGrpSpPr>
      <p:grpSpPr>
        <a:xfrm>
          <a:off x="0" y="0"/>
          <a:ext cx="0" cy="0"/>
          <a:chOff x="0" y="0"/>
          <a:chExt cx="0" cy="0"/>
        </a:xfrm>
      </p:grpSpPr>
      <p:sp>
        <p:nvSpPr>
          <p:cNvPr id="217" name="Google Shape;217;p5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Google Shape;218;p5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9" name="Google Shape;219;p52"/>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0" name="Google Shape;220;p52"/>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1" name="Google Shape;221;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22" name="Shape 222"/>
        <p:cNvGrpSpPr/>
        <p:nvPr/>
      </p:nvGrpSpPr>
      <p:grpSpPr>
        <a:xfrm>
          <a:off x="0" y="0"/>
          <a:ext cx="0" cy="0"/>
          <a:chOff x="0" y="0"/>
          <a:chExt cx="0" cy="0"/>
        </a:xfrm>
      </p:grpSpPr>
      <p:sp>
        <p:nvSpPr>
          <p:cNvPr id="223" name="Google Shape;223;p53"/>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224" name="Google Shape;224;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25" name="Shape 225"/>
        <p:cNvGrpSpPr/>
        <p:nvPr/>
      </p:nvGrpSpPr>
      <p:grpSpPr>
        <a:xfrm>
          <a:off x="0" y="0"/>
          <a:ext cx="0" cy="0"/>
          <a:chOff x="0" y="0"/>
          <a:chExt cx="0" cy="0"/>
        </a:xfrm>
      </p:grpSpPr>
      <p:sp>
        <p:nvSpPr>
          <p:cNvPr id="226" name="Google Shape;226;p5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7" name="Google Shape;227;p54"/>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228" name="Google Shape;228;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9" name="Shape 229"/>
        <p:cNvGrpSpPr/>
        <p:nvPr/>
      </p:nvGrpSpPr>
      <p:grpSpPr>
        <a:xfrm>
          <a:off x="0" y="0"/>
          <a:ext cx="0" cy="0"/>
          <a:chOff x="0" y="0"/>
          <a:chExt cx="0" cy="0"/>
        </a:xfrm>
      </p:grpSpPr>
      <p:sp>
        <p:nvSpPr>
          <p:cNvPr id="230" name="Google Shape;230;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header">
  <p:cSld name="TITLE_ONLY_2">
    <p:spTree>
      <p:nvGrpSpPr>
        <p:cNvPr id="22" name="Shape 22"/>
        <p:cNvGrpSpPr/>
        <p:nvPr/>
      </p:nvGrpSpPr>
      <p:grpSpPr>
        <a:xfrm>
          <a:off x="0" y="0"/>
          <a:ext cx="0" cy="0"/>
          <a:chOff x="0" y="0"/>
          <a:chExt cx="0" cy="0"/>
        </a:xfrm>
      </p:grpSpPr>
      <p:pic>
        <p:nvPicPr>
          <p:cNvPr id="23" name="Google Shape;23;p6"/>
          <p:cNvPicPr preferRelativeResize="0"/>
          <p:nvPr/>
        </p:nvPicPr>
        <p:blipFill>
          <a:blip r:embed="rId2">
            <a:alphaModFix/>
          </a:blip>
          <a:stretch>
            <a:fillRect/>
          </a:stretch>
        </p:blipFill>
        <p:spPr>
          <a:xfrm>
            <a:off x="7109850" y="55450"/>
            <a:ext cx="1918224" cy="316800"/>
          </a:xfrm>
          <a:prstGeom prst="rect">
            <a:avLst/>
          </a:prstGeom>
          <a:noFill/>
          <a:ln>
            <a:noFill/>
          </a:ln>
        </p:spPr>
      </p:pic>
      <p:cxnSp>
        <p:nvCxnSpPr>
          <p:cNvPr id="24" name="Google Shape;24;p6"/>
          <p:cNvCxnSpPr/>
          <p:nvPr/>
        </p:nvCxnSpPr>
        <p:spPr>
          <a:xfrm>
            <a:off x="267850" y="310275"/>
            <a:ext cx="6781800" cy="0"/>
          </a:xfrm>
          <a:prstGeom prst="straightConnector1">
            <a:avLst/>
          </a:prstGeom>
          <a:noFill/>
          <a:ln cap="flat" cmpd="sng" w="9525">
            <a:solidFill>
              <a:srgbClr val="BFBFBF"/>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ooter">
  <p:cSld name="TITLE_ONLY_1">
    <p:spTree>
      <p:nvGrpSpPr>
        <p:cNvPr id="25" name="Shape 25"/>
        <p:cNvGrpSpPr/>
        <p:nvPr/>
      </p:nvGrpSpPr>
      <p:grpSpPr>
        <a:xfrm>
          <a:off x="0" y="0"/>
          <a:ext cx="0" cy="0"/>
          <a:chOff x="0" y="0"/>
          <a:chExt cx="0" cy="0"/>
        </a:xfrm>
      </p:grpSpPr>
      <p:sp>
        <p:nvSpPr>
          <p:cNvPr id="26" name="Google Shape;26;p7"/>
          <p:cNvSpPr txBox="1"/>
          <p:nvPr/>
        </p:nvSpPr>
        <p:spPr>
          <a:xfrm>
            <a:off x="182050" y="4819975"/>
            <a:ext cx="1173900" cy="31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666666"/>
                </a:solidFill>
                <a:latin typeface="Ubuntu"/>
                <a:ea typeface="Ubuntu"/>
                <a:cs typeface="Ubuntu"/>
                <a:sym typeface="Ubuntu"/>
              </a:rPr>
              <a:t>@appinformatics</a:t>
            </a:r>
            <a:endParaRPr sz="1000">
              <a:solidFill>
                <a:srgbClr val="666666"/>
              </a:solidFill>
              <a:latin typeface="Ubuntu"/>
              <a:ea typeface="Ubuntu"/>
              <a:cs typeface="Ubuntu"/>
              <a:sym typeface="Ubuntu"/>
            </a:endParaRPr>
          </a:p>
        </p:txBody>
      </p:sp>
      <p:sp>
        <p:nvSpPr>
          <p:cNvPr id="27" name="Google Shape;27;p7"/>
          <p:cNvSpPr txBox="1"/>
          <p:nvPr/>
        </p:nvSpPr>
        <p:spPr>
          <a:xfrm>
            <a:off x="7047850" y="4819975"/>
            <a:ext cx="1825800" cy="316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rgbClr val="666666"/>
                </a:solidFill>
                <a:latin typeface="Ubuntu"/>
                <a:ea typeface="Ubuntu"/>
                <a:cs typeface="Ubuntu"/>
                <a:sym typeface="Ubuntu"/>
              </a:rPr>
              <a:t>appliedinformaticsinc.com</a:t>
            </a:r>
            <a:endParaRPr sz="1000">
              <a:solidFill>
                <a:srgbClr val="666666"/>
              </a:solidFill>
              <a:latin typeface="Ubuntu"/>
              <a:ea typeface="Ubuntu"/>
              <a:cs typeface="Ubuntu"/>
              <a:sym typeface="Ubuntu"/>
            </a:endParaRPr>
          </a:p>
        </p:txBody>
      </p:sp>
      <p:cxnSp>
        <p:nvCxnSpPr>
          <p:cNvPr id="28" name="Google Shape;28;p7"/>
          <p:cNvCxnSpPr/>
          <p:nvPr/>
        </p:nvCxnSpPr>
        <p:spPr>
          <a:xfrm>
            <a:off x="311700" y="4819425"/>
            <a:ext cx="8471400" cy="0"/>
          </a:xfrm>
          <a:prstGeom prst="straightConnector1">
            <a:avLst/>
          </a:prstGeom>
          <a:noFill/>
          <a:ln cap="flat" cmpd="sng" w="9525">
            <a:solidFill>
              <a:srgbClr val="BFBFBF"/>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amp; Footer" type="title">
  <p:cSld name="TITLE">
    <p:spTree>
      <p:nvGrpSpPr>
        <p:cNvPr id="34" name="Shape 34"/>
        <p:cNvGrpSpPr/>
        <p:nvPr/>
      </p:nvGrpSpPr>
      <p:grpSpPr>
        <a:xfrm>
          <a:off x="0" y="0"/>
          <a:ext cx="0" cy="0"/>
          <a:chOff x="0" y="0"/>
          <a:chExt cx="0" cy="0"/>
        </a:xfrm>
      </p:grpSpPr>
      <p:cxnSp>
        <p:nvCxnSpPr>
          <p:cNvPr id="35" name="Google Shape;35;p9"/>
          <p:cNvCxnSpPr/>
          <p:nvPr/>
        </p:nvCxnSpPr>
        <p:spPr>
          <a:xfrm>
            <a:off x="311700" y="4819425"/>
            <a:ext cx="7207800" cy="0"/>
          </a:xfrm>
          <a:prstGeom prst="straightConnector1">
            <a:avLst/>
          </a:prstGeom>
          <a:noFill/>
          <a:ln cap="flat" cmpd="sng" w="9525">
            <a:solidFill>
              <a:srgbClr val="BFBFBF"/>
            </a:solidFill>
            <a:prstDash val="solid"/>
            <a:round/>
            <a:headEnd len="med" w="med" type="none"/>
            <a:tailEnd len="med" w="med" type="none"/>
          </a:ln>
        </p:spPr>
      </p:cxnSp>
      <p:pic>
        <p:nvPicPr>
          <p:cNvPr id="36" name="Google Shape;36;p9"/>
          <p:cNvPicPr preferRelativeResize="0"/>
          <p:nvPr/>
        </p:nvPicPr>
        <p:blipFill>
          <a:blip r:embed="rId2">
            <a:alphaModFix/>
          </a:blip>
          <a:stretch>
            <a:fillRect/>
          </a:stretch>
        </p:blipFill>
        <p:spPr>
          <a:xfrm>
            <a:off x="7587850" y="3934075"/>
            <a:ext cx="1109962" cy="8245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F1B87E"/>
        </a:solidFill>
      </p:bgPr>
    </p:bg>
    <p:spTree>
      <p:nvGrpSpPr>
        <p:cNvPr id="37" name="Shape 37"/>
        <p:cNvGrpSpPr/>
        <p:nvPr/>
      </p:nvGrpSpPr>
      <p:grpSpPr>
        <a:xfrm>
          <a:off x="0" y="0"/>
          <a:ext cx="0" cy="0"/>
          <a:chOff x="0" y="0"/>
          <a:chExt cx="0" cy="0"/>
        </a:xfrm>
      </p:grpSpPr>
      <p:sp>
        <p:nvSpPr>
          <p:cNvPr id="38" name="Google Shape;38;p10"/>
          <p:cNvSpPr txBox="1"/>
          <p:nvPr/>
        </p:nvSpPr>
        <p:spPr>
          <a:xfrm>
            <a:off x="377325" y="2175125"/>
            <a:ext cx="4454400" cy="101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0">
                <a:solidFill>
                  <a:srgbClr val="316981"/>
                </a:solidFill>
                <a:latin typeface="Helvetica Neue"/>
                <a:ea typeface="Helvetica Neue"/>
                <a:cs typeface="Helvetica Neue"/>
                <a:sym typeface="Helvetica Neue"/>
              </a:rPr>
              <a:t>Header Space</a:t>
            </a:r>
            <a:endParaRPr sz="6000">
              <a:solidFill>
                <a:srgbClr val="316981"/>
              </a:solidFill>
              <a:latin typeface="Helvetica Neue"/>
              <a:ea typeface="Helvetica Neue"/>
              <a:cs typeface="Helvetica Neue"/>
              <a:sym typeface="Helvetica Neue"/>
            </a:endParaRPr>
          </a:p>
          <a:p>
            <a:pPr indent="0" lvl="0" marL="0" rtl="0">
              <a:spcBef>
                <a:spcPts val="0"/>
              </a:spcBef>
              <a:spcAft>
                <a:spcPts val="0"/>
              </a:spcAft>
              <a:buNone/>
            </a:pPr>
            <a:r>
              <a:t/>
            </a:r>
            <a:endParaRPr>
              <a:solidFill>
                <a:srgbClr val="316981"/>
              </a:solidFill>
            </a:endParaRPr>
          </a:p>
        </p:txBody>
      </p:sp>
      <p:sp>
        <p:nvSpPr>
          <p:cNvPr id="39" name="Google Shape;39;p10"/>
          <p:cNvSpPr txBox="1"/>
          <p:nvPr/>
        </p:nvSpPr>
        <p:spPr>
          <a:xfrm>
            <a:off x="377325" y="3068025"/>
            <a:ext cx="4454400" cy="167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chemeClr val="lt1"/>
                </a:solidFill>
                <a:latin typeface="Helvetica Neue"/>
                <a:ea typeface="Helvetica Neue"/>
                <a:cs typeface="Helvetica Neue"/>
                <a:sym typeface="Helvetica Neue"/>
              </a:rPr>
              <a:t>Header description</a:t>
            </a:r>
            <a:endParaRPr sz="2400">
              <a:solidFill>
                <a:schemeClr val="lt1"/>
              </a:solidFill>
              <a:latin typeface="Helvetica Neue"/>
              <a:ea typeface="Helvetica Neue"/>
              <a:cs typeface="Helvetica Neue"/>
              <a:sym typeface="Helvetica Neue"/>
            </a:endParaRPr>
          </a:p>
          <a:p>
            <a:pPr indent="0" lvl="0" marL="0" rtl="0">
              <a:spcBef>
                <a:spcPts val="0"/>
              </a:spcBef>
              <a:spcAft>
                <a:spcPts val="0"/>
              </a:spcAft>
              <a:buNone/>
            </a:pPr>
            <a:r>
              <a:t/>
            </a:r>
            <a:endParaRPr sz="1800">
              <a:solidFill>
                <a:srgbClr val="316981"/>
              </a:solidFill>
            </a:endParaRPr>
          </a:p>
        </p:txBody>
      </p:sp>
      <p:sp>
        <p:nvSpPr>
          <p:cNvPr id="40" name="Google Shape;40;p10"/>
          <p:cNvSpPr txBox="1"/>
          <p:nvPr/>
        </p:nvSpPr>
        <p:spPr>
          <a:xfrm>
            <a:off x="377325" y="1432633"/>
            <a:ext cx="4454400" cy="948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0">
                <a:solidFill>
                  <a:srgbClr val="316981"/>
                </a:solidFill>
                <a:latin typeface="Helvetica Neue"/>
                <a:ea typeface="Helvetica Neue"/>
                <a:cs typeface="Helvetica Neue"/>
                <a:sym typeface="Helvetica Neue"/>
              </a:rPr>
              <a:t>Section</a:t>
            </a:r>
            <a:endParaRPr>
              <a:solidFill>
                <a:srgbClr val="31698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1">
  <p:cSld name="SECTION_HEADER_1">
    <p:bg>
      <p:bgPr>
        <a:solidFill>
          <a:srgbClr val="F1B87E"/>
        </a:solidFill>
      </p:bgPr>
    </p:bg>
    <p:spTree>
      <p:nvGrpSpPr>
        <p:cNvPr id="41" name="Shape 4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7.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4.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theme" Target="../theme/theme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theme" Target="../theme/theme6.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slideLayout" Target="../slideLayouts/slideLayout40.xml"/><Relationship Id="rId3" Type="http://schemas.openxmlformats.org/officeDocument/2006/relationships/slideLayout" Target="../slideLayouts/slideLayout41.xml"/><Relationship Id="rId4" Type="http://schemas.openxmlformats.org/officeDocument/2006/relationships/slideLayout" Target="../slideLayouts/slideLayout42.xml"/><Relationship Id="rId11" Type="http://schemas.openxmlformats.org/officeDocument/2006/relationships/slideLayout" Target="../slideLayouts/slideLayout49.xml"/><Relationship Id="rId10" Type="http://schemas.openxmlformats.org/officeDocument/2006/relationships/slideLayout" Target="../slideLayouts/slideLayout48.xml"/><Relationship Id="rId12" Type="http://schemas.openxmlformats.org/officeDocument/2006/relationships/theme" Target="../theme/theme1.xml"/><Relationship Id="rId9" Type="http://schemas.openxmlformats.org/officeDocument/2006/relationships/slideLayout" Target="../slideLayouts/slideLayout47.xml"/><Relationship Id="rId5" Type="http://schemas.openxmlformats.org/officeDocument/2006/relationships/slideLayout" Target="../slideLayouts/slideLayout43.xml"/><Relationship Id="rId6" Type="http://schemas.openxmlformats.org/officeDocument/2006/relationships/slideLayout" Target="../slideLayouts/slideLayout44.xml"/><Relationship Id="rId7" Type="http://schemas.openxmlformats.org/officeDocument/2006/relationships/slideLayout" Target="../slideLayouts/slideLayout45.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nvSpPr>
        <p:spPr>
          <a:xfrm>
            <a:off x="8548650" y="4891820"/>
            <a:ext cx="548700" cy="173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sp>
        <p:nvSpPr>
          <p:cNvPr id="9" name="Google Shape;9;p1"/>
          <p:cNvSpPr txBox="1"/>
          <p:nvPr/>
        </p:nvSpPr>
        <p:spPr>
          <a:xfrm>
            <a:off x="3985050" y="4819975"/>
            <a:ext cx="1173900" cy="31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000">
              <a:solidFill>
                <a:srgbClr val="666666"/>
              </a:solidFill>
              <a:latin typeface="Ubuntu"/>
              <a:ea typeface="Ubuntu"/>
              <a:cs typeface="Ubuntu"/>
              <a:sym typeface="Ubuntu"/>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29" name="Shape 29"/>
        <p:cNvGrpSpPr/>
        <p:nvPr/>
      </p:nvGrpSpPr>
      <p:grpSpPr>
        <a:xfrm>
          <a:off x="0" y="0"/>
          <a:ext cx="0" cy="0"/>
          <a:chOff x="0" y="0"/>
          <a:chExt cx="0" cy="0"/>
        </a:xfrm>
      </p:grpSpPr>
      <p:sp>
        <p:nvSpPr>
          <p:cNvPr id="30" name="Google Shape;30;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31" name="Google Shape;31;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32" name="Google Shape;32;p8"/>
          <p:cNvSpPr txBox="1"/>
          <p:nvPr/>
        </p:nvSpPr>
        <p:spPr>
          <a:xfrm>
            <a:off x="8548650" y="4891820"/>
            <a:ext cx="548700" cy="173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sp>
        <p:nvSpPr>
          <p:cNvPr id="33" name="Google Shape;33;p8"/>
          <p:cNvSpPr txBox="1"/>
          <p:nvPr/>
        </p:nvSpPr>
        <p:spPr>
          <a:xfrm>
            <a:off x="3985050" y="4819975"/>
            <a:ext cx="1173900" cy="31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000">
              <a:solidFill>
                <a:srgbClr val="666666"/>
              </a:solidFill>
              <a:latin typeface="Ubuntu"/>
              <a:ea typeface="Ubuntu"/>
              <a:cs typeface="Ubuntu"/>
              <a:sym typeface="Ubuntu"/>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a:noFill/>
          <a:ln>
            <a:noFill/>
          </a:ln>
        </p:spPr>
        <p:txBody>
          <a:bodyPr anchorCtr="0" anchor="t" bIns="91700" lIns="91700" spcFirstLastPara="1" rIns="91700" wrap="square" tIns="9170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1" name="Google Shape;81;p16"/>
          <p:cNvSpPr txBox="1"/>
          <p:nvPr>
            <p:ph idx="1" type="body"/>
          </p:nvPr>
        </p:nvSpPr>
        <p:spPr>
          <a:xfrm>
            <a:off x="311700" y="1152475"/>
            <a:ext cx="8520600" cy="3416400"/>
          </a:xfrm>
          <a:prstGeom prst="rect">
            <a:avLst/>
          </a:prstGeom>
          <a:noFill/>
          <a:ln>
            <a:noFill/>
          </a:ln>
        </p:spPr>
        <p:txBody>
          <a:bodyPr anchorCtr="0" anchor="t" bIns="91700" lIns="91700" spcFirstLastPara="1" rIns="91700" wrap="square" tIns="91700"/>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sz="1400">
                <a:solidFill>
                  <a:schemeClr val="dk2"/>
                </a:solidFill>
              </a:defRPr>
            </a:lvl2pPr>
            <a:lvl3pPr indent="-317500" lvl="2" marL="1371600" rtl="0">
              <a:lnSpc>
                <a:spcPct val="115000"/>
              </a:lnSpc>
              <a:spcBef>
                <a:spcPts val="1600"/>
              </a:spcBef>
              <a:spcAft>
                <a:spcPts val="0"/>
              </a:spcAft>
              <a:buClr>
                <a:schemeClr val="dk2"/>
              </a:buClr>
              <a:buSzPts val="1400"/>
              <a:buChar char="■"/>
              <a:defRPr sz="1400">
                <a:solidFill>
                  <a:schemeClr val="dk2"/>
                </a:solidFill>
              </a:defRPr>
            </a:lvl3pPr>
            <a:lvl4pPr indent="-317500" lvl="3" marL="1828800" rtl="0">
              <a:lnSpc>
                <a:spcPct val="115000"/>
              </a:lnSpc>
              <a:spcBef>
                <a:spcPts val="1600"/>
              </a:spcBef>
              <a:spcAft>
                <a:spcPts val="0"/>
              </a:spcAft>
              <a:buClr>
                <a:schemeClr val="dk2"/>
              </a:buClr>
              <a:buSzPts val="1400"/>
              <a:buChar char="●"/>
              <a:defRPr sz="1400">
                <a:solidFill>
                  <a:schemeClr val="dk2"/>
                </a:solidFill>
              </a:defRPr>
            </a:lvl4pPr>
            <a:lvl5pPr indent="-317500" lvl="4" marL="2286000" rtl="0">
              <a:lnSpc>
                <a:spcPct val="115000"/>
              </a:lnSpc>
              <a:spcBef>
                <a:spcPts val="1600"/>
              </a:spcBef>
              <a:spcAft>
                <a:spcPts val="0"/>
              </a:spcAft>
              <a:buClr>
                <a:schemeClr val="dk2"/>
              </a:buClr>
              <a:buSzPts val="1400"/>
              <a:buChar char="○"/>
              <a:defRPr sz="1400">
                <a:solidFill>
                  <a:schemeClr val="dk2"/>
                </a:solidFill>
              </a:defRPr>
            </a:lvl5pPr>
            <a:lvl6pPr indent="-317500" lvl="5" marL="2743200" rtl="0">
              <a:lnSpc>
                <a:spcPct val="115000"/>
              </a:lnSpc>
              <a:spcBef>
                <a:spcPts val="1600"/>
              </a:spcBef>
              <a:spcAft>
                <a:spcPts val="0"/>
              </a:spcAft>
              <a:buClr>
                <a:schemeClr val="dk2"/>
              </a:buClr>
              <a:buSzPts val="1400"/>
              <a:buChar char="■"/>
              <a:defRPr sz="1400">
                <a:solidFill>
                  <a:schemeClr val="dk2"/>
                </a:solidFill>
              </a:defRPr>
            </a:lvl6pPr>
            <a:lvl7pPr indent="-317500" lvl="6" marL="3200400" rtl="0">
              <a:lnSpc>
                <a:spcPct val="115000"/>
              </a:lnSpc>
              <a:spcBef>
                <a:spcPts val="1600"/>
              </a:spcBef>
              <a:spcAft>
                <a:spcPts val="0"/>
              </a:spcAft>
              <a:buClr>
                <a:schemeClr val="dk2"/>
              </a:buClr>
              <a:buSzPts val="1400"/>
              <a:buChar char="●"/>
              <a:defRPr sz="1400">
                <a:solidFill>
                  <a:schemeClr val="dk2"/>
                </a:solidFill>
              </a:defRPr>
            </a:lvl7pPr>
            <a:lvl8pPr indent="-317500" lvl="7" marL="3657600" rtl="0">
              <a:lnSpc>
                <a:spcPct val="115000"/>
              </a:lnSpc>
              <a:spcBef>
                <a:spcPts val="1600"/>
              </a:spcBef>
              <a:spcAft>
                <a:spcPts val="0"/>
              </a:spcAft>
              <a:buClr>
                <a:schemeClr val="dk2"/>
              </a:buClr>
              <a:buSzPts val="1400"/>
              <a:buChar char="○"/>
              <a:defRPr sz="1400">
                <a:solidFill>
                  <a:schemeClr val="dk2"/>
                </a:solidFill>
              </a:defRPr>
            </a:lvl8pPr>
            <a:lvl9pPr indent="-317500" lvl="8" marL="41148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82" name="Google Shape;82;p16"/>
          <p:cNvSpPr txBox="1"/>
          <p:nvPr>
            <p:ph idx="12" type="sldNum"/>
          </p:nvPr>
        </p:nvSpPr>
        <p:spPr>
          <a:xfrm>
            <a:off x="8472458" y="4663217"/>
            <a:ext cx="548700" cy="393600"/>
          </a:xfrm>
          <a:prstGeom prst="rect">
            <a:avLst/>
          </a:prstGeom>
          <a:noFill/>
          <a:ln>
            <a:noFill/>
          </a:ln>
        </p:spPr>
        <p:txBody>
          <a:bodyPr anchorCtr="0" anchor="ctr" bIns="91700" lIns="91700" spcFirstLastPara="1" rIns="91700" wrap="square" tIns="91700">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24" name="Shape 124"/>
        <p:cNvGrpSpPr/>
        <p:nvPr/>
      </p:nvGrpSpPr>
      <p:grpSpPr>
        <a:xfrm>
          <a:off x="0" y="0"/>
          <a:ext cx="0" cy="0"/>
          <a:chOff x="0" y="0"/>
          <a:chExt cx="0" cy="0"/>
        </a:xfrm>
      </p:grpSpPr>
      <p:sp>
        <p:nvSpPr>
          <p:cNvPr id="125" name="Google Shape;12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6" name="Google Shape;126;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127" name="Google Shape;127;p28"/>
          <p:cNvSpPr txBox="1"/>
          <p:nvPr/>
        </p:nvSpPr>
        <p:spPr>
          <a:xfrm>
            <a:off x="8548650" y="4891820"/>
            <a:ext cx="548700" cy="173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sp>
        <p:nvSpPr>
          <p:cNvPr id="128" name="Google Shape;128;p28"/>
          <p:cNvSpPr txBox="1"/>
          <p:nvPr/>
        </p:nvSpPr>
        <p:spPr>
          <a:xfrm>
            <a:off x="3985050" y="4819975"/>
            <a:ext cx="1173900" cy="31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000">
              <a:solidFill>
                <a:srgbClr val="666666"/>
              </a:solidFill>
              <a:latin typeface="Ubuntu"/>
              <a:ea typeface="Ubuntu"/>
              <a:cs typeface="Ubuntu"/>
              <a:sym typeface="Ubuntu"/>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48" name="Shape 148"/>
        <p:cNvGrpSpPr/>
        <p:nvPr/>
      </p:nvGrpSpPr>
      <p:grpSpPr>
        <a:xfrm>
          <a:off x="0" y="0"/>
          <a:ext cx="0" cy="0"/>
          <a:chOff x="0" y="0"/>
          <a:chExt cx="0" cy="0"/>
        </a:xfrm>
      </p:grpSpPr>
      <p:sp>
        <p:nvSpPr>
          <p:cNvPr id="149" name="Google Shape;149;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50" name="Google Shape;150;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151" name="Google Shape;151;p37"/>
          <p:cNvSpPr txBox="1"/>
          <p:nvPr/>
        </p:nvSpPr>
        <p:spPr>
          <a:xfrm>
            <a:off x="8548650" y="4891820"/>
            <a:ext cx="548700" cy="173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sp>
        <p:nvSpPr>
          <p:cNvPr id="152" name="Google Shape;152;p37"/>
          <p:cNvSpPr txBox="1"/>
          <p:nvPr/>
        </p:nvSpPr>
        <p:spPr>
          <a:xfrm>
            <a:off x="3985050" y="4819975"/>
            <a:ext cx="1173900" cy="31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000">
              <a:solidFill>
                <a:srgbClr val="666666"/>
              </a:solidFill>
              <a:latin typeface="Ubuntu"/>
              <a:ea typeface="Ubuntu"/>
              <a:cs typeface="Ubuntu"/>
              <a:sym typeface="Ubuntu"/>
            </a:endParaRPr>
          </a:p>
        </p:txBody>
      </p:sp>
      <p:sp>
        <p:nvSpPr>
          <p:cNvPr id="153" name="Google Shape;153;p3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0" r:id="rId1"/>
    <p:sldLayoutId id="2147483681" r:id="rId2"/>
    <p:sldLayoutId id="2147483682" r:id="rId3"/>
    <p:sldLayoutId id="2147483683" r:id="rId4"/>
    <p:sldLayoutId id="2147483684" r:id="rId5"/>
    <p:sldLayoutId id="2147483685"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86" name="Shape 186"/>
        <p:cNvGrpSpPr/>
        <p:nvPr/>
      </p:nvGrpSpPr>
      <p:grpSpPr>
        <a:xfrm>
          <a:off x="0" y="0"/>
          <a:ext cx="0" cy="0"/>
          <a:chOff x="0" y="0"/>
          <a:chExt cx="0" cy="0"/>
        </a:xfrm>
      </p:grpSpPr>
      <p:sp>
        <p:nvSpPr>
          <p:cNvPr id="187" name="Google Shape;187;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88" name="Google Shape;188;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189" name="Google Shape;189;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 Id="rId3" Type="http://schemas.openxmlformats.org/officeDocument/2006/relationships/image" Target="../media/image34.png"/><Relationship Id="rId4" Type="http://schemas.openxmlformats.org/officeDocument/2006/relationships/hyperlink" Target="http://trialx.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33.png"/><Relationship Id="rId5"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5.xml"/><Relationship Id="rId3" Type="http://schemas.openxmlformats.org/officeDocument/2006/relationships/hyperlink" Target="https://docs.google.com/document/d/1IbLKxFm-2vhWqi4cadnb1zWDdiZzbDEsptSJsAU1SVQ/edit" TargetMode="Externa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6.xml"/><Relationship Id="rId3" Type="http://schemas.openxmlformats.org/officeDocument/2006/relationships/hyperlink" Target="https://docs.google.com/document/d/1tZeKtg7NQsyHEo7PSyTV1QgdRbw6j3et6mHghdRf5Mg/edit" TargetMode="Externa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8.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xml"/><Relationship Id="rId3" Type="http://schemas.openxmlformats.org/officeDocument/2006/relationships/image" Target="../media/image35.png"/></Relationships>
</file>

<file path=ppt/slides/_rels/slide6.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19.png"/><Relationship Id="rId13" Type="http://schemas.openxmlformats.org/officeDocument/2006/relationships/image" Target="../media/image22.png"/><Relationship Id="rId12"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1.png"/><Relationship Id="rId9" Type="http://schemas.openxmlformats.org/officeDocument/2006/relationships/image" Target="../media/image15.png"/><Relationship Id="rId15" Type="http://schemas.openxmlformats.org/officeDocument/2006/relationships/image" Target="../media/image8.png"/><Relationship Id="rId14" Type="http://schemas.openxmlformats.org/officeDocument/2006/relationships/image" Target="../media/image26.png"/><Relationship Id="rId5" Type="http://schemas.openxmlformats.org/officeDocument/2006/relationships/image" Target="../media/image16.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56"/>
          <p:cNvSpPr txBox="1"/>
          <p:nvPr>
            <p:ph idx="4294967295"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36" name="Google Shape;236;p56"/>
          <p:cNvPicPr preferRelativeResize="0"/>
          <p:nvPr/>
        </p:nvPicPr>
        <p:blipFill>
          <a:blip r:embed="rId3">
            <a:alphaModFix/>
          </a:blip>
          <a:stretch>
            <a:fillRect/>
          </a:stretch>
        </p:blipFill>
        <p:spPr>
          <a:xfrm>
            <a:off x="3040300" y="1010350"/>
            <a:ext cx="2899424" cy="3122800"/>
          </a:xfrm>
          <a:prstGeom prst="rect">
            <a:avLst/>
          </a:prstGeom>
          <a:noFill/>
          <a:ln>
            <a:noFill/>
          </a:ln>
        </p:spPr>
      </p:pic>
      <p:sp>
        <p:nvSpPr>
          <p:cNvPr id="237" name="Google Shape;237;p56"/>
          <p:cNvSpPr txBox="1"/>
          <p:nvPr/>
        </p:nvSpPr>
        <p:spPr>
          <a:xfrm>
            <a:off x="3107925" y="347225"/>
            <a:ext cx="2741400" cy="32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        </a:t>
            </a:r>
            <a:r>
              <a:rPr b="1" lang="en" sz="2400" u="sng">
                <a:solidFill>
                  <a:schemeClr val="accent5"/>
                </a:solidFill>
                <a:latin typeface="Ubuntu"/>
                <a:ea typeface="Ubuntu"/>
                <a:cs typeface="Ubuntu"/>
                <a:sym typeface="Ubuntu"/>
                <a:hlinkClick r:id="rId4"/>
              </a:rPr>
              <a:t>TRIALX.COM</a:t>
            </a:r>
            <a:endParaRPr b="1" sz="2400">
              <a:solidFill>
                <a:schemeClr val="dk1"/>
              </a:solidFill>
              <a:latin typeface="Ubuntu"/>
              <a:ea typeface="Ubuntu"/>
              <a:cs typeface="Ubuntu"/>
              <a:sym typeface="Ubuntu"/>
            </a:endParaRPr>
          </a:p>
          <a:p>
            <a:pPr indent="0" lvl="0" marL="0" rtl="0">
              <a:spcBef>
                <a:spcPts val="0"/>
              </a:spcBef>
              <a:spcAft>
                <a:spcPts val="0"/>
              </a:spcAft>
              <a:buNone/>
            </a:pPr>
            <a:r>
              <a:t/>
            </a:r>
            <a:endParaRPr sz="2400">
              <a:latin typeface="Ubuntu"/>
              <a:ea typeface="Ubuntu"/>
              <a:cs typeface="Ubuntu"/>
              <a:sym typeface="Ubuntu"/>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cxnSp>
        <p:nvCxnSpPr>
          <p:cNvPr id="409" name="Google Shape;409;p65"/>
          <p:cNvCxnSpPr>
            <a:stCxn id="410" idx="0"/>
            <a:endCxn id="411" idx="2"/>
          </p:cNvCxnSpPr>
          <p:nvPr/>
        </p:nvCxnSpPr>
        <p:spPr>
          <a:xfrm flipH="1" rot="10800000">
            <a:off x="3013300" y="2723189"/>
            <a:ext cx="443400" cy="1396500"/>
          </a:xfrm>
          <a:prstGeom prst="straightConnector1">
            <a:avLst/>
          </a:prstGeom>
          <a:noFill/>
          <a:ln cap="flat" cmpd="sng" w="9525">
            <a:solidFill>
              <a:schemeClr val="dk2"/>
            </a:solidFill>
            <a:prstDash val="solid"/>
            <a:round/>
            <a:headEnd len="med" w="med" type="none"/>
            <a:tailEnd len="med" w="med" type="triangle"/>
          </a:ln>
        </p:spPr>
      </p:cxnSp>
      <p:cxnSp>
        <p:nvCxnSpPr>
          <p:cNvPr id="412" name="Google Shape;412;p65"/>
          <p:cNvCxnSpPr>
            <a:stCxn id="413" idx="0"/>
            <a:endCxn id="411" idx="3"/>
          </p:cNvCxnSpPr>
          <p:nvPr/>
        </p:nvCxnSpPr>
        <p:spPr>
          <a:xfrm rot="10800000">
            <a:off x="4041975" y="2513681"/>
            <a:ext cx="2546400" cy="738000"/>
          </a:xfrm>
          <a:prstGeom prst="straightConnector1">
            <a:avLst/>
          </a:prstGeom>
          <a:noFill/>
          <a:ln cap="flat" cmpd="sng" w="9525">
            <a:solidFill>
              <a:schemeClr val="dk2"/>
            </a:solidFill>
            <a:prstDash val="solid"/>
            <a:round/>
            <a:headEnd len="med" w="med" type="none"/>
            <a:tailEnd len="med" w="med" type="triangle"/>
          </a:ln>
        </p:spPr>
      </p:cxnSp>
      <p:cxnSp>
        <p:nvCxnSpPr>
          <p:cNvPr id="414" name="Google Shape;414;p65"/>
          <p:cNvCxnSpPr>
            <a:stCxn id="415" idx="0"/>
            <a:endCxn id="416" idx="2"/>
          </p:cNvCxnSpPr>
          <p:nvPr/>
        </p:nvCxnSpPr>
        <p:spPr>
          <a:xfrm flipH="1" rot="10800000">
            <a:off x="601032" y="2710443"/>
            <a:ext cx="389100" cy="1219500"/>
          </a:xfrm>
          <a:prstGeom prst="straightConnector1">
            <a:avLst/>
          </a:prstGeom>
          <a:noFill/>
          <a:ln cap="flat" cmpd="sng" w="9525">
            <a:solidFill>
              <a:schemeClr val="dk2"/>
            </a:solidFill>
            <a:prstDash val="solid"/>
            <a:round/>
            <a:headEnd len="med" w="med" type="none"/>
            <a:tailEnd len="med" w="med" type="triangle"/>
          </a:ln>
        </p:spPr>
      </p:cxnSp>
      <p:cxnSp>
        <p:nvCxnSpPr>
          <p:cNvPr id="417" name="Google Shape;417;p65"/>
          <p:cNvCxnSpPr>
            <a:stCxn id="415" idx="3"/>
            <a:endCxn id="411" idx="1"/>
          </p:cNvCxnSpPr>
          <p:nvPr/>
        </p:nvCxnSpPr>
        <p:spPr>
          <a:xfrm flipH="1" rot="10800000">
            <a:off x="1090383" y="2513493"/>
            <a:ext cx="1781100" cy="1641000"/>
          </a:xfrm>
          <a:prstGeom prst="straightConnector1">
            <a:avLst/>
          </a:prstGeom>
          <a:noFill/>
          <a:ln cap="flat" cmpd="sng" w="9525">
            <a:solidFill>
              <a:schemeClr val="dk2"/>
            </a:solidFill>
            <a:prstDash val="solid"/>
            <a:round/>
            <a:headEnd len="med" w="med" type="none"/>
            <a:tailEnd len="med" w="med" type="triangle"/>
          </a:ln>
        </p:spPr>
      </p:cxnSp>
      <p:cxnSp>
        <p:nvCxnSpPr>
          <p:cNvPr id="418" name="Google Shape;418;p65"/>
          <p:cNvCxnSpPr>
            <a:stCxn id="419" idx="1"/>
            <a:endCxn id="420" idx="3"/>
          </p:cNvCxnSpPr>
          <p:nvPr/>
        </p:nvCxnSpPr>
        <p:spPr>
          <a:xfrm rot="10800000">
            <a:off x="6566065" y="2541037"/>
            <a:ext cx="1099500" cy="910500"/>
          </a:xfrm>
          <a:prstGeom prst="curvedConnector3">
            <a:avLst>
              <a:gd fmla="val 49998" name="adj1"/>
            </a:avLst>
          </a:prstGeom>
          <a:noFill/>
          <a:ln cap="flat" cmpd="sng" w="9525">
            <a:solidFill>
              <a:schemeClr val="dk2"/>
            </a:solidFill>
            <a:prstDash val="solid"/>
            <a:round/>
            <a:headEnd len="med" w="med" type="none"/>
            <a:tailEnd len="med" w="med" type="none"/>
          </a:ln>
        </p:spPr>
      </p:cxnSp>
      <p:cxnSp>
        <p:nvCxnSpPr>
          <p:cNvPr id="421" name="Google Shape;421;p65"/>
          <p:cNvCxnSpPr>
            <a:stCxn id="422" idx="0"/>
            <a:endCxn id="411" idx="3"/>
          </p:cNvCxnSpPr>
          <p:nvPr/>
        </p:nvCxnSpPr>
        <p:spPr>
          <a:xfrm flipH="1" rot="5400000">
            <a:off x="3836617" y="2718750"/>
            <a:ext cx="1606800" cy="1196400"/>
          </a:xfrm>
          <a:prstGeom prst="curvedConnector2">
            <a:avLst/>
          </a:prstGeom>
          <a:noFill/>
          <a:ln cap="flat" cmpd="sng" w="9525">
            <a:solidFill>
              <a:schemeClr val="dk2"/>
            </a:solidFill>
            <a:prstDash val="solid"/>
            <a:round/>
            <a:headEnd len="med" w="med" type="none"/>
            <a:tailEnd len="med" w="med" type="none"/>
          </a:ln>
        </p:spPr>
      </p:cxnSp>
      <p:cxnSp>
        <p:nvCxnSpPr>
          <p:cNvPr id="423" name="Google Shape;423;p65"/>
          <p:cNvCxnSpPr>
            <a:stCxn id="424" idx="1"/>
            <a:endCxn id="411" idx="2"/>
          </p:cNvCxnSpPr>
          <p:nvPr/>
        </p:nvCxnSpPr>
        <p:spPr>
          <a:xfrm rot="10800000">
            <a:off x="3456608" y="2723034"/>
            <a:ext cx="206400" cy="1597200"/>
          </a:xfrm>
          <a:prstGeom prst="curvedConnector2">
            <a:avLst/>
          </a:prstGeom>
          <a:noFill/>
          <a:ln cap="flat" cmpd="sng" w="9525">
            <a:solidFill>
              <a:schemeClr val="dk2"/>
            </a:solidFill>
            <a:prstDash val="solid"/>
            <a:round/>
            <a:headEnd len="med" w="med" type="none"/>
            <a:tailEnd len="med" w="med" type="none"/>
          </a:ln>
        </p:spPr>
      </p:cxnSp>
      <p:cxnSp>
        <p:nvCxnSpPr>
          <p:cNvPr id="425" name="Google Shape;425;p65"/>
          <p:cNvCxnSpPr>
            <a:stCxn id="426" idx="0"/>
            <a:endCxn id="411" idx="2"/>
          </p:cNvCxnSpPr>
          <p:nvPr/>
        </p:nvCxnSpPr>
        <p:spPr>
          <a:xfrm rot="10800000">
            <a:off x="3456575" y="2723250"/>
            <a:ext cx="2939100" cy="1397100"/>
          </a:xfrm>
          <a:prstGeom prst="straightConnector1">
            <a:avLst/>
          </a:prstGeom>
          <a:noFill/>
          <a:ln cap="flat" cmpd="sng" w="9525">
            <a:solidFill>
              <a:schemeClr val="dk2"/>
            </a:solidFill>
            <a:prstDash val="solid"/>
            <a:round/>
            <a:headEnd len="med" w="med" type="none"/>
            <a:tailEnd len="med" w="med" type="triangle"/>
          </a:ln>
        </p:spPr>
      </p:cxnSp>
      <p:sp>
        <p:nvSpPr>
          <p:cNvPr id="427" name="Google Shape;427;p65"/>
          <p:cNvSpPr/>
          <p:nvPr/>
        </p:nvSpPr>
        <p:spPr>
          <a:xfrm>
            <a:off x="3967100" y="1560309"/>
            <a:ext cx="1209900" cy="401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Robert Ryan </a:t>
            </a:r>
            <a:endParaRPr b="1" sz="700"/>
          </a:p>
          <a:p>
            <a:pPr indent="0" lvl="0" marL="0" rtl="0">
              <a:spcBef>
                <a:spcPts val="0"/>
              </a:spcBef>
              <a:spcAft>
                <a:spcPts val="0"/>
              </a:spcAft>
              <a:buNone/>
            </a:pPr>
            <a:r>
              <a:rPr lang="en" sz="500"/>
              <a:t>VP, Solutions (Goodfella) </a:t>
            </a:r>
            <a:endParaRPr sz="1000"/>
          </a:p>
        </p:txBody>
      </p:sp>
      <p:sp>
        <p:nvSpPr>
          <p:cNvPr id="428" name="Google Shape;428;p65"/>
          <p:cNvSpPr/>
          <p:nvPr/>
        </p:nvSpPr>
        <p:spPr>
          <a:xfrm>
            <a:off x="2564988" y="3252027"/>
            <a:ext cx="978900" cy="401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Nasir Ahangar</a:t>
            </a:r>
            <a:endParaRPr b="1" sz="700"/>
          </a:p>
          <a:p>
            <a:pPr indent="0" lvl="0" marL="0" rtl="0">
              <a:spcBef>
                <a:spcPts val="0"/>
              </a:spcBef>
              <a:spcAft>
                <a:spcPts val="0"/>
              </a:spcAft>
              <a:buNone/>
            </a:pPr>
            <a:r>
              <a:rPr lang="en" sz="500"/>
              <a:t>Senior Software  Engineer (iConnect)</a:t>
            </a:r>
            <a:endParaRPr sz="1000"/>
          </a:p>
        </p:txBody>
      </p:sp>
      <p:sp>
        <p:nvSpPr>
          <p:cNvPr id="429" name="Google Shape;429;p65"/>
          <p:cNvSpPr/>
          <p:nvPr/>
        </p:nvSpPr>
        <p:spPr>
          <a:xfrm>
            <a:off x="4968250" y="3251681"/>
            <a:ext cx="880800" cy="401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Nadeem Aslam</a:t>
            </a:r>
            <a:endParaRPr b="1" sz="700"/>
          </a:p>
          <a:p>
            <a:pPr indent="0" lvl="0" marL="0" rtl="0">
              <a:spcBef>
                <a:spcPts val="0"/>
              </a:spcBef>
              <a:spcAft>
                <a:spcPts val="0"/>
              </a:spcAft>
              <a:buNone/>
            </a:pPr>
            <a:r>
              <a:rPr lang="en" sz="500"/>
              <a:t>Software Engineer (iConnect)</a:t>
            </a:r>
            <a:endParaRPr sz="400"/>
          </a:p>
          <a:p>
            <a:pPr indent="0" lvl="0" marL="0" rtl="0">
              <a:spcBef>
                <a:spcPts val="0"/>
              </a:spcBef>
              <a:spcAft>
                <a:spcPts val="0"/>
              </a:spcAft>
              <a:buNone/>
            </a:pPr>
            <a:r>
              <a:t/>
            </a:r>
            <a:endParaRPr sz="1000"/>
          </a:p>
        </p:txBody>
      </p:sp>
      <p:sp>
        <p:nvSpPr>
          <p:cNvPr id="413" name="Google Shape;413;p65"/>
          <p:cNvSpPr/>
          <p:nvPr/>
        </p:nvSpPr>
        <p:spPr>
          <a:xfrm>
            <a:off x="6127425" y="3251681"/>
            <a:ext cx="921900" cy="401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Faisal Shafi</a:t>
            </a:r>
            <a:endParaRPr b="1" sz="700"/>
          </a:p>
          <a:p>
            <a:pPr indent="0" lvl="0" marL="0" rtl="0">
              <a:spcBef>
                <a:spcPts val="0"/>
              </a:spcBef>
              <a:spcAft>
                <a:spcPts val="0"/>
              </a:spcAft>
              <a:buClr>
                <a:schemeClr val="dk1"/>
              </a:buClr>
              <a:buSzPts val="400"/>
              <a:buFont typeface="Arial"/>
              <a:buNone/>
            </a:pPr>
            <a:r>
              <a:rPr lang="en" sz="500">
                <a:solidFill>
                  <a:schemeClr val="dk1"/>
                </a:solidFill>
              </a:rPr>
              <a:t>Software Engineer (iConnect)</a:t>
            </a:r>
            <a:endParaRPr sz="400"/>
          </a:p>
          <a:p>
            <a:pPr indent="0" lvl="0" marL="0" rtl="0">
              <a:spcBef>
                <a:spcPts val="0"/>
              </a:spcBef>
              <a:spcAft>
                <a:spcPts val="0"/>
              </a:spcAft>
              <a:buNone/>
            </a:pPr>
            <a:r>
              <a:t/>
            </a:r>
            <a:endParaRPr sz="1000"/>
          </a:p>
        </p:txBody>
      </p:sp>
      <p:sp>
        <p:nvSpPr>
          <p:cNvPr id="430" name="Google Shape;430;p65"/>
          <p:cNvSpPr/>
          <p:nvPr/>
        </p:nvSpPr>
        <p:spPr>
          <a:xfrm>
            <a:off x="3790150" y="3243028"/>
            <a:ext cx="921900" cy="419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Asreedh Nair</a:t>
            </a:r>
            <a:endParaRPr b="1" sz="700"/>
          </a:p>
          <a:p>
            <a:pPr indent="0" lvl="0" marL="0" rtl="0">
              <a:spcBef>
                <a:spcPts val="0"/>
              </a:spcBef>
              <a:spcAft>
                <a:spcPts val="0"/>
              </a:spcAft>
              <a:buNone/>
            </a:pPr>
            <a:r>
              <a:rPr lang="en" sz="500"/>
              <a:t>Senior Software Engineer (iConnect)</a:t>
            </a:r>
            <a:endParaRPr sz="400"/>
          </a:p>
          <a:p>
            <a:pPr indent="0" lvl="0" marL="0" rtl="0">
              <a:spcBef>
                <a:spcPts val="0"/>
              </a:spcBef>
              <a:spcAft>
                <a:spcPts val="0"/>
              </a:spcAft>
              <a:buNone/>
            </a:pPr>
            <a:r>
              <a:t/>
            </a:r>
            <a:endParaRPr sz="1000"/>
          </a:p>
        </p:txBody>
      </p:sp>
      <p:sp>
        <p:nvSpPr>
          <p:cNvPr id="422" name="Google Shape;422;p65"/>
          <p:cNvSpPr/>
          <p:nvPr/>
        </p:nvSpPr>
        <p:spPr>
          <a:xfrm>
            <a:off x="4776067" y="4120350"/>
            <a:ext cx="924300" cy="401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Zaid Pathan</a:t>
            </a:r>
            <a:endParaRPr b="1" sz="700"/>
          </a:p>
          <a:p>
            <a:pPr indent="0" lvl="0" marL="0" rtl="0">
              <a:spcBef>
                <a:spcPts val="0"/>
              </a:spcBef>
              <a:spcAft>
                <a:spcPts val="0"/>
              </a:spcAft>
              <a:buNone/>
            </a:pPr>
            <a:r>
              <a:rPr lang="en" sz="500"/>
              <a:t>Software Engineer (Appbakery - iOS)</a:t>
            </a:r>
            <a:endParaRPr sz="400"/>
          </a:p>
          <a:p>
            <a:pPr indent="0" lvl="0" marL="0" rtl="0">
              <a:spcBef>
                <a:spcPts val="0"/>
              </a:spcBef>
              <a:spcAft>
                <a:spcPts val="0"/>
              </a:spcAft>
              <a:buNone/>
            </a:pPr>
            <a:r>
              <a:t/>
            </a:r>
            <a:endParaRPr sz="1000"/>
          </a:p>
        </p:txBody>
      </p:sp>
      <p:sp>
        <p:nvSpPr>
          <p:cNvPr id="424" name="Google Shape;424;p65"/>
          <p:cNvSpPr/>
          <p:nvPr/>
        </p:nvSpPr>
        <p:spPr>
          <a:xfrm>
            <a:off x="3663008" y="4119684"/>
            <a:ext cx="924300" cy="401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Yaseen Majeed</a:t>
            </a:r>
            <a:endParaRPr b="1" sz="700"/>
          </a:p>
          <a:p>
            <a:pPr indent="0" lvl="0" marL="0" rtl="0">
              <a:spcBef>
                <a:spcPts val="0"/>
              </a:spcBef>
              <a:spcAft>
                <a:spcPts val="0"/>
              </a:spcAft>
              <a:buNone/>
            </a:pPr>
            <a:r>
              <a:rPr lang="en" sz="500"/>
              <a:t>Software Engineer (Appbakery -iOS)</a:t>
            </a:r>
            <a:endParaRPr sz="400"/>
          </a:p>
          <a:p>
            <a:pPr indent="0" lvl="0" marL="0" rtl="0">
              <a:spcBef>
                <a:spcPts val="0"/>
              </a:spcBef>
              <a:spcAft>
                <a:spcPts val="0"/>
              </a:spcAft>
              <a:buNone/>
            </a:pPr>
            <a:r>
              <a:t/>
            </a:r>
            <a:endParaRPr sz="1000"/>
          </a:p>
        </p:txBody>
      </p:sp>
      <p:grpSp>
        <p:nvGrpSpPr>
          <p:cNvPr id="431" name="Google Shape;431;p65"/>
          <p:cNvGrpSpPr/>
          <p:nvPr/>
        </p:nvGrpSpPr>
        <p:grpSpPr>
          <a:xfrm>
            <a:off x="7665565" y="3251006"/>
            <a:ext cx="978702" cy="401063"/>
            <a:chOff x="20788700" y="10985824"/>
            <a:chExt cx="2936400" cy="1069500"/>
          </a:xfrm>
        </p:grpSpPr>
        <p:sp>
          <p:nvSpPr>
            <p:cNvPr id="419" name="Google Shape;419;p65"/>
            <p:cNvSpPr/>
            <p:nvPr/>
          </p:nvSpPr>
          <p:spPr>
            <a:xfrm>
              <a:off x="20788700" y="10985824"/>
              <a:ext cx="2936400" cy="10695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Shweta</a:t>
              </a:r>
              <a:endParaRPr b="1" sz="700"/>
            </a:p>
            <a:p>
              <a:pPr indent="0" lvl="0" marL="0" rtl="0">
                <a:spcBef>
                  <a:spcPts val="0"/>
                </a:spcBef>
                <a:spcAft>
                  <a:spcPts val="0"/>
                </a:spcAft>
                <a:buNone/>
              </a:pPr>
              <a:r>
                <a:rPr lang="en" sz="500"/>
                <a:t>Content &amp; Social Media</a:t>
              </a:r>
              <a:endParaRPr sz="400"/>
            </a:p>
            <a:p>
              <a:pPr indent="0" lvl="0" marL="0" rtl="0">
                <a:spcBef>
                  <a:spcPts val="0"/>
                </a:spcBef>
                <a:spcAft>
                  <a:spcPts val="0"/>
                </a:spcAft>
                <a:buNone/>
              </a:pPr>
              <a:r>
                <a:t/>
              </a:r>
              <a:endParaRPr sz="1000"/>
            </a:p>
          </p:txBody>
        </p:sp>
        <p:sp>
          <p:nvSpPr>
            <p:cNvPr id="432" name="Google Shape;432;p65"/>
            <p:cNvSpPr/>
            <p:nvPr/>
          </p:nvSpPr>
          <p:spPr>
            <a:xfrm>
              <a:off x="23279672" y="11027900"/>
              <a:ext cx="388200" cy="310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lang="en" sz="500">
                  <a:solidFill>
                    <a:srgbClr val="FFFFFF"/>
                  </a:solidFill>
                </a:rPr>
                <a:t>60</a:t>
              </a:r>
              <a:endParaRPr sz="500">
                <a:solidFill>
                  <a:srgbClr val="FFFFFF"/>
                </a:solidFill>
              </a:endParaRPr>
            </a:p>
          </p:txBody>
        </p:sp>
      </p:grpSp>
      <p:grpSp>
        <p:nvGrpSpPr>
          <p:cNvPr id="433" name="Google Shape;433;p65"/>
          <p:cNvGrpSpPr/>
          <p:nvPr/>
        </p:nvGrpSpPr>
        <p:grpSpPr>
          <a:xfrm>
            <a:off x="1142227" y="3254222"/>
            <a:ext cx="924061" cy="401063"/>
            <a:chOff x="3434563" y="8621675"/>
            <a:chExt cx="2772461" cy="1069500"/>
          </a:xfrm>
        </p:grpSpPr>
        <p:sp>
          <p:nvSpPr>
            <p:cNvPr id="434" name="Google Shape;434;p65"/>
            <p:cNvSpPr/>
            <p:nvPr/>
          </p:nvSpPr>
          <p:spPr>
            <a:xfrm>
              <a:off x="3434563" y="8621675"/>
              <a:ext cx="2765400" cy="1069500"/>
            </a:xfrm>
            <a:prstGeom prst="rect">
              <a:avLst/>
            </a:prstGeom>
            <a:solidFill>
              <a:schemeClr val="lt2"/>
            </a:solidFill>
            <a:ln cap="flat" cmpd="sng" w="9525">
              <a:solidFill>
                <a:srgbClr val="FF0000"/>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Harold Quilang</a:t>
              </a:r>
              <a:endParaRPr b="1" sz="700"/>
            </a:p>
            <a:p>
              <a:pPr indent="0" lvl="0" marL="0" rtl="0">
                <a:spcBef>
                  <a:spcPts val="0"/>
                </a:spcBef>
                <a:spcAft>
                  <a:spcPts val="0"/>
                </a:spcAft>
                <a:buNone/>
              </a:pPr>
              <a:r>
                <a:rPr lang="en" sz="500"/>
                <a:t>Senior Software Engineer (Appbakery)</a:t>
              </a:r>
              <a:endParaRPr sz="1000"/>
            </a:p>
          </p:txBody>
        </p:sp>
        <p:sp>
          <p:nvSpPr>
            <p:cNvPr id="435" name="Google Shape;435;p65"/>
            <p:cNvSpPr/>
            <p:nvPr/>
          </p:nvSpPr>
          <p:spPr>
            <a:xfrm>
              <a:off x="5818824" y="8621684"/>
              <a:ext cx="388200" cy="310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lang="en" sz="500">
                  <a:solidFill>
                    <a:srgbClr val="FFFFFF"/>
                  </a:solidFill>
                </a:rPr>
                <a:t>40</a:t>
              </a:r>
              <a:endParaRPr sz="500">
                <a:solidFill>
                  <a:srgbClr val="FFFFFF"/>
                </a:solidFill>
              </a:endParaRPr>
            </a:p>
          </p:txBody>
        </p:sp>
      </p:grpSp>
      <p:grpSp>
        <p:nvGrpSpPr>
          <p:cNvPr id="436" name="Google Shape;436;p65"/>
          <p:cNvGrpSpPr/>
          <p:nvPr/>
        </p:nvGrpSpPr>
        <p:grpSpPr>
          <a:xfrm>
            <a:off x="111680" y="3919651"/>
            <a:ext cx="978702" cy="459392"/>
            <a:chOff x="335075" y="10452402"/>
            <a:chExt cx="2936400" cy="1225047"/>
          </a:xfrm>
        </p:grpSpPr>
        <p:sp>
          <p:nvSpPr>
            <p:cNvPr id="415" name="Google Shape;415;p65"/>
            <p:cNvSpPr/>
            <p:nvPr/>
          </p:nvSpPr>
          <p:spPr>
            <a:xfrm>
              <a:off x="335075" y="10479849"/>
              <a:ext cx="2936400" cy="1197600"/>
            </a:xfrm>
            <a:prstGeom prst="rect">
              <a:avLst/>
            </a:prstGeom>
            <a:solidFill>
              <a:schemeClr val="lt2"/>
            </a:solidFill>
            <a:ln cap="flat" cmpd="sng" w="9525">
              <a:solidFill>
                <a:srgbClr val="FF0000"/>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Mir Suhail</a:t>
              </a:r>
              <a:endParaRPr b="1" sz="700"/>
            </a:p>
            <a:p>
              <a:pPr indent="0" lvl="0" marL="0" rtl="0">
                <a:spcBef>
                  <a:spcPts val="0"/>
                </a:spcBef>
                <a:spcAft>
                  <a:spcPts val="0"/>
                </a:spcAft>
                <a:buNone/>
              </a:pPr>
              <a:r>
                <a:rPr lang="en" sz="500"/>
                <a:t>Software Engineer (Appbakery - Android)</a:t>
              </a:r>
              <a:endParaRPr sz="400"/>
            </a:p>
            <a:p>
              <a:pPr indent="0" lvl="0" marL="0" rtl="0">
                <a:spcBef>
                  <a:spcPts val="0"/>
                </a:spcBef>
                <a:spcAft>
                  <a:spcPts val="0"/>
                </a:spcAft>
                <a:buNone/>
              </a:pPr>
              <a:r>
                <a:t/>
              </a:r>
              <a:endParaRPr sz="1000"/>
            </a:p>
          </p:txBody>
        </p:sp>
        <p:sp>
          <p:nvSpPr>
            <p:cNvPr id="437" name="Google Shape;437;p65"/>
            <p:cNvSpPr/>
            <p:nvPr/>
          </p:nvSpPr>
          <p:spPr>
            <a:xfrm>
              <a:off x="2864778" y="10452402"/>
              <a:ext cx="388200" cy="310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lang="en" sz="500">
                  <a:solidFill>
                    <a:srgbClr val="FFFFFF"/>
                  </a:solidFill>
                </a:rPr>
                <a:t>80</a:t>
              </a:r>
              <a:endParaRPr sz="500">
                <a:solidFill>
                  <a:srgbClr val="FFFFFF"/>
                </a:solidFill>
              </a:endParaRPr>
            </a:p>
          </p:txBody>
        </p:sp>
      </p:grpSp>
      <p:sp>
        <p:nvSpPr>
          <p:cNvPr id="426" name="Google Shape;426;p65"/>
          <p:cNvSpPr/>
          <p:nvPr/>
        </p:nvSpPr>
        <p:spPr>
          <a:xfrm>
            <a:off x="5889125" y="4120350"/>
            <a:ext cx="1013100" cy="4011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Anfas </a:t>
            </a:r>
            <a:endParaRPr b="1" sz="700"/>
          </a:p>
          <a:p>
            <a:pPr indent="0" lvl="0" marL="0" rtl="0">
              <a:spcBef>
                <a:spcPts val="0"/>
              </a:spcBef>
              <a:spcAft>
                <a:spcPts val="0"/>
              </a:spcAft>
              <a:buNone/>
            </a:pPr>
            <a:r>
              <a:rPr lang="en" sz="500"/>
              <a:t>Software QA/Testing</a:t>
            </a:r>
            <a:endParaRPr sz="1000"/>
          </a:p>
        </p:txBody>
      </p:sp>
      <p:sp>
        <p:nvSpPr>
          <p:cNvPr id="438" name="Google Shape;438;p65"/>
          <p:cNvSpPr txBox="1"/>
          <p:nvPr/>
        </p:nvSpPr>
        <p:spPr>
          <a:xfrm>
            <a:off x="444642" y="1973288"/>
            <a:ext cx="1209900" cy="183300"/>
          </a:xfrm>
          <a:prstGeom prst="rect">
            <a:avLst/>
          </a:prstGeom>
          <a:noFill/>
          <a:ln>
            <a:noFill/>
          </a:ln>
        </p:spPr>
        <p:txBody>
          <a:bodyPr anchorCtr="0" anchor="t" bIns="31750" lIns="31750" spcFirstLastPara="1" rIns="31750" wrap="square" tIns="31750">
            <a:noAutofit/>
          </a:bodyPr>
          <a:lstStyle/>
          <a:p>
            <a:pPr indent="0" lvl="0" marL="0" rtl="0">
              <a:spcBef>
                <a:spcPts val="0"/>
              </a:spcBef>
              <a:spcAft>
                <a:spcPts val="0"/>
              </a:spcAft>
              <a:buNone/>
            </a:pPr>
            <a:r>
              <a:rPr b="1" lang="en" sz="600"/>
              <a:t>Resource from Applied Informatics</a:t>
            </a:r>
            <a:endParaRPr b="1" sz="600"/>
          </a:p>
        </p:txBody>
      </p:sp>
      <p:grpSp>
        <p:nvGrpSpPr>
          <p:cNvPr id="439" name="Google Shape;439;p65"/>
          <p:cNvGrpSpPr/>
          <p:nvPr/>
        </p:nvGrpSpPr>
        <p:grpSpPr>
          <a:xfrm>
            <a:off x="405001" y="2309279"/>
            <a:ext cx="1170383" cy="401109"/>
            <a:chOff x="1215125" y="6157474"/>
            <a:chExt cx="3511500" cy="1257000"/>
          </a:xfrm>
        </p:grpSpPr>
        <p:sp>
          <p:nvSpPr>
            <p:cNvPr id="416" name="Google Shape;416;p65"/>
            <p:cNvSpPr/>
            <p:nvPr/>
          </p:nvSpPr>
          <p:spPr>
            <a:xfrm>
              <a:off x="1215125" y="6157474"/>
              <a:ext cx="3511500" cy="1257000"/>
            </a:xfrm>
            <a:prstGeom prst="rect">
              <a:avLst/>
            </a:prstGeom>
            <a:solidFill>
              <a:schemeClr val="lt2"/>
            </a:solidFill>
            <a:ln cap="flat" cmpd="sng" w="9525">
              <a:solidFill>
                <a:srgbClr val="FF0000"/>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Aamir Bhat</a:t>
              </a:r>
              <a:endParaRPr b="1" sz="700"/>
            </a:p>
            <a:p>
              <a:pPr indent="0" lvl="0" marL="0" rtl="0">
                <a:spcBef>
                  <a:spcPts val="0"/>
                </a:spcBef>
                <a:spcAft>
                  <a:spcPts val="0"/>
                </a:spcAft>
                <a:buNone/>
              </a:pPr>
              <a:r>
                <a:rPr lang="en" sz="500"/>
                <a:t>Software Architect (Appbakery)</a:t>
              </a:r>
              <a:endParaRPr sz="400"/>
            </a:p>
            <a:p>
              <a:pPr indent="0" lvl="0" marL="0" rtl="0">
                <a:spcBef>
                  <a:spcPts val="0"/>
                </a:spcBef>
                <a:spcAft>
                  <a:spcPts val="0"/>
                </a:spcAft>
                <a:buNone/>
              </a:pPr>
              <a:r>
                <a:t/>
              </a:r>
              <a:endParaRPr sz="1000"/>
            </a:p>
          </p:txBody>
        </p:sp>
        <p:sp>
          <p:nvSpPr>
            <p:cNvPr id="440" name="Google Shape;440;p65"/>
            <p:cNvSpPr/>
            <p:nvPr/>
          </p:nvSpPr>
          <p:spPr>
            <a:xfrm>
              <a:off x="4338415" y="6192996"/>
              <a:ext cx="388200" cy="310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lang="en" sz="500">
                  <a:solidFill>
                    <a:srgbClr val="FFFFFF"/>
                  </a:solidFill>
                </a:rPr>
                <a:t>20</a:t>
              </a:r>
              <a:endParaRPr sz="500">
                <a:solidFill>
                  <a:srgbClr val="FFFFFF"/>
                </a:solidFill>
              </a:endParaRPr>
            </a:p>
          </p:txBody>
        </p:sp>
      </p:grpSp>
      <p:cxnSp>
        <p:nvCxnSpPr>
          <p:cNvPr id="441" name="Google Shape;441;p65"/>
          <p:cNvCxnSpPr>
            <a:stCxn id="427" idx="0"/>
            <a:endCxn id="442" idx="2"/>
          </p:cNvCxnSpPr>
          <p:nvPr/>
        </p:nvCxnSpPr>
        <p:spPr>
          <a:xfrm rot="10800000">
            <a:off x="4572050" y="1122009"/>
            <a:ext cx="0" cy="438300"/>
          </a:xfrm>
          <a:prstGeom prst="straightConnector1">
            <a:avLst/>
          </a:prstGeom>
          <a:noFill/>
          <a:ln cap="flat" cmpd="sng" w="9525">
            <a:solidFill>
              <a:schemeClr val="dk2"/>
            </a:solidFill>
            <a:prstDash val="solid"/>
            <a:round/>
            <a:headEnd len="med" w="med" type="none"/>
            <a:tailEnd len="med" w="med" type="triangle"/>
          </a:ln>
        </p:spPr>
      </p:cxnSp>
      <p:cxnSp>
        <p:nvCxnSpPr>
          <p:cNvPr id="443" name="Google Shape;443;p65"/>
          <p:cNvCxnSpPr>
            <a:stCxn id="427" idx="0"/>
            <a:endCxn id="444" idx="3"/>
          </p:cNvCxnSpPr>
          <p:nvPr/>
        </p:nvCxnSpPr>
        <p:spPr>
          <a:xfrm rot="10800000">
            <a:off x="3002150" y="1359909"/>
            <a:ext cx="1569900" cy="200400"/>
          </a:xfrm>
          <a:prstGeom prst="straightConnector1">
            <a:avLst/>
          </a:prstGeom>
          <a:noFill/>
          <a:ln cap="flat" cmpd="sng" w="9525">
            <a:solidFill>
              <a:schemeClr val="dk2"/>
            </a:solidFill>
            <a:prstDash val="solid"/>
            <a:round/>
            <a:headEnd len="med" w="med" type="none"/>
            <a:tailEnd len="med" w="med" type="triangle"/>
          </a:ln>
        </p:spPr>
      </p:cxnSp>
      <p:sp>
        <p:nvSpPr>
          <p:cNvPr id="442" name="Google Shape;442;p65"/>
          <p:cNvSpPr/>
          <p:nvPr/>
        </p:nvSpPr>
        <p:spPr>
          <a:xfrm>
            <a:off x="3967100" y="720919"/>
            <a:ext cx="1209900" cy="401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Sharib Khan</a:t>
            </a:r>
            <a:endParaRPr b="1" sz="700"/>
          </a:p>
          <a:p>
            <a:pPr indent="0" lvl="0" marL="0" rtl="0">
              <a:spcBef>
                <a:spcPts val="0"/>
              </a:spcBef>
              <a:spcAft>
                <a:spcPts val="0"/>
              </a:spcAft>
              <a:buNone/>
            </a:pPr>
            <a:r>
              <a:rPr lang="en" sz="500"/>
              <a:t>Chief Executive Officer</a:t>
            </a:r>
            <a:endParaRPr sz="500"/>
          </a:p>
          <a:p>
            <a:pPr indent="0" lvl="0" marL="0" rtl="0">
              <a:spcBef>
                <a:spcPts val="0"/>
              </a:spcBef>
              <a:spcAft>
                <a:spcPts val="0"/>
              </a:spcAft>
              <a:buNone/>
            </a:pPr>
            <a:r>
              <a:t/>
            </a:r>
            <a:endParaRPr sz="500"/>
          </a:p>
          <a:p>
            <a:pPr indent="-254000" lvl="0" marL="304800" rtl="0">
              <a:spcBef>
                <a:spcPts val="0"/>
              </a:spcBef>
              <a:spcAft>
                <a:spcPts val="0"/>
              </a:spcAft>
              <a:buSzPts val="400"/>
              <a:buChar char="-"/>
            </a:pPr>
            <a:r>
              <a:t/>
            </a:r>
            <a:endParaRPr sz="400"/>
          </a:p>
          <a:p>
            <a:pPr indent="0" lvl="0" marL="0" rtl="0">
              <a:spcBef>
                <a:spcPts val="0"/>
              </a:spcBef>
              <a:spcAft>
                <a:spcPts val="0"/>
              </a:spcAft>
              <a:buNone/>
            </a:pPr>
            <a:r>
              <a:t/>
            </a:r>
            <a:endParaRPr sz="1000"/>
          </a:p>
        </p:txBody>
      </p:sp>
      <p:sp>
        <p:nvSpPr>
          <p:cNvPr id="444" name="Google Shape;444;p65"/>
          <p:cNvSpPr/>
          <p:nvPr/>
        </p:nvSpPr>
        <p:spPr>
          <a:xfrm>
            <a:off x="1885575" y="1159228"/>
            <a:ext cx="1116600" cy="401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Chintan Patel</a:t>
            </a:r>
            <a:endParaRPr b="1" sz="700"/>
          </a:p>
          <a:p>
            <a:pPr indent="0" lvl="0" marL="0" rtl="0">
              <a:spcBef>
                <a:spcPts val="0"/>
              </a:spcBef>
              <a:spcAft>
                <a:spcPts val="0"/>
              </a:spcAft>
              <a:buNone/>
            </a:pPr>
            <a:r>
              <a:rPr lang="en" sz="500"/>
              <a:t>Chief Technology Officer</a:t>
            </a:r>
            <a:endParaRPr sz="500"/>
          </a:p>
          <a:p>
            <a:pPr indent="0" lvl="0" marL="0" rtl="0">
              <a:spcBef>
                <a:spcPts val="0"/>
              </a:spcBef>
              <a:spcAft>
                <a:spcPts val="0"/>
              </a:spcAft>
              <a:buNone/>
            </a:pPr>
            <a:r>
              <a:t/>
            </a:r>
            <a:endParaRPr sz="500"/>
          </a:p>
          <a:p>
            <a:pPr indent="-254000" lvl="0" marL="304800" rtl="0">
              <a:spcBef>
                <a:spcPts val="0"/>
              </a:spcBef>
              <a:spcAft>
                <a:spcPts val="0"/>
              </a:spcAft>
              <a:buSzPts val="400"/>
              <a:buChar char="-"/>
            </a:pPr>
            <a:r>
              <a:t/>
            </a:r>
            <a:endParaRPr sz="400"/>
          </a:p>
          <a:p>
            <a:pPr indent="0" lvl="0" marL="0" rtl="0">
              <a:spcBef>
                <a:spcPts val="0"/>
              </a:spcBef>
              <a:spcAft>
                <a:spcPts val="0"/>
              </a:spcAft>
              <a:buNone/>
            </a:pPr>
            <a:r>
              <a:t/>
            </a:r>
            <a:endParaRPr sz="1000"/>
          </a:p>
        </p:txBody>
      </p:sp>
      <p:sp>
        <p:nvSpPr>
          <p:cNvPr id="445" name="Google Shape;445;p65"/>
          <p:cNvSpPr/>
          <p:nvPr/>
        </p:nvSpPr>
        <p:spPr>
          <a:xfrm>
            <a:off x="5983425" y="1159228"/>
            <a:ext cx="1209900" cy="401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Aziz Rawat</a:t>
            </a:r>
            <a:endParaRPr b="1" sz="700"/>
          </a:p>
          <a:p>
            <a:pPr indent="0" lvl="0" marL="0" rtl="0">
              <a:spcBef>
                <a:spcPts val="0"/>
              </a:spcBef>
              <a:spcAft>
                <a:spcPts val="0"/>
              </a:spcAft>
              <a:buNone/>
            </a:pPr>
            <a:r>
              <a:rPr lang="en" sz="500">
                <a:solidFill>
                  <a:schemeClr val="dk1"/>
                </a:solidFill>
              </a:rPr>
              <a:t>Official: </a:t>
            </a:r>
            <a:r>
              <a:rPr lang="en" sz="500"/>
              <a:t>Chief Creative Officer</a:t>
            </a:r>
            <a:endParaRPr sz="500"/>
          </a:p>
          <a:p>
            <a:pPr indent="0" lvl="0" marL="0" rtl="0">
              <a:spcBef>
                <a:spcPts val="0"/>
              </a:spcBef>
              <a:spcAft>
                <a:spcPts val="0"/>
              </a:spcAft>
              <a:buNone/>
            </a:pPr>
            <a:r>
              <a:rPr lang="en" sz="500">
                <a:solidFill>
                  <a:schemeClr val="dk1"/>
                </a:solidFill>
              </a:rPr>
              <a:t>Unofficial: </a:t>
            </a:r>
            <a:r>
              <a:rPr lang="en" sz="500"/>
              <a:t>Don Draper</a:t>
            </a:r>
            <a:endParaRPr sz="500"/>
          </a:p>
          <a:p>
            <a:pPr indent="-254000" lvl="0" marL="304800" rtl="0">
              <a:spcBef>
                <a:spcPts val="0"/>
              </a:spcBef>
              <a:spcAft>
                <a:spcPts val="0"/>
              </a:spcAft>
              <a:buSzPts val="400"/>
              <a:buChar char="-"/>
            </a:pPr>
            <a:r>
              <a:t/>
            </a:r>
            <a:endParaRPr sz="400"/>
          </a:p>
          <a:p>
            <a:pPr indent="0" lvl="0" marL="0" rtl="0">
              <a:spcBef>
                <a:spcPts val="0"/>
              </a:spcBef>
              <a:spcAft>
                <a:spcPts val="0"/>
              </a:spcAft>
              <a:buNone/>
            </a:pPr>
            <a:r>
              <a:t/>
            </a:r>
            <a:endParaRPr sz="1000"/>
          </a:p>
        </p:txBody>
      </p:sp>
      <p:sp>
        <p:nvSpPr>
          <p:cNvPr id="446" name="Google Shape;446;p65"/>
          <p:cNvSpPr/>
          <p:nvPr/>
        </p:nvSpPr>
        <p:spPr>
          <a:xfrm>
            <a:off x="3968350" y="193022"/>
            <a:ext cx="1209900" cy="3534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Board </a:t>
            </a:r>
            <a:endParaRPr sz="400"/>
          </a:p>
          <a:p>
            <a:pPr indent="0" lvl="0" marL="0" rtl="0">
              <a:spcBef>
                <a:spcPts val="0"/>
              </a:spcBef>
              <a:spcAft>
                <a:spcPts val="0"/>
              </a:spcAft>
              <a:buNone/>
            </a:pPr>
            <a:r>
              <a:t/>
            </a:r>
            <a:endParaRPr sz="1000"/>
          </a:p>
        </p:txBody>
      </p:sp>
      <p:cxnSp>
        <p:nvCxnSpPr>
          <p:cNvPr id="447" name="Google Shape;447;p65"/>
          <p:cNvCxnSpPr>
            <a:stCxn id="442" idx="0"/>
            <a:endCxn id="446" idx="2"/>
          </p:cNvCxnSpPr>
          <p:nvPr/>
        </p:nvCxnSpPr>
        <p:spPr>
          <a:xfrm flipH="1" rot="10800000">
            <a:off x="4572050" y="546319"/>
            <a:ext cx="1200" cy="174600"/>
          </a:xfrm>
          <a:prstGeom prst="straightConnector1">
            <a:avLst/>
          </a:prstGeom>
          <a:noFill/>
          <a:ln cap="flat" cmpd="sng" w="9525">
            <a:solidFill>
              <a:schemeClr val="dk2"/>
            </a:solidFill>
            <a:prstDash val="solid"/>
            <a:round/>
            <a:headEnd len="med" w="med" type="none"/>
            <a:tailEnd len="med" w="med" type="triangle"/>
          </a:ln>
        </p:spPr>
      </p:cxnSp>
      <p:sp>
        <p:nvSpPr>
          <p:cNvPr id="448" name="Google Shape;448;p65"/>
          <p:cNvSpPr/>
          <p:nvPr/>
        </p:nvSpPr>
        <p:spPr>
          <a:xfrm>
            <a:off x="7159725" y="2336517"/>
            <a:ext cx="978900" cy="401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Praveen Gupta</a:t>
            </a:r>
            <a:endParaRPr b="1" sz="700"/>
          </a:p>
          <a:p>
            <a:pPr indent="0" lvl="0" marL="0" rtl="0">
              <a:spcBef>
                <a:spcPts val="0"/>
              </a:spcBef>
              <a:spcAft>
                <a:spcPts val="0"/>
              </a:spcAft>
              <a:buNone/>
            </a:pPr>
            <a:r>
              <a:rPr lang="en" sz="500"/>
              <a:t>Official: Design Lead </a:t>
            </a:r>
            <a:endParaRPr sz="500"/>
          </a:p>
          <a:p>
            <a:pPr indent="-254000" lvl="0" marL="304800" rtl="0">
              <a:spcBef>
                <a:spcPts val="0"/>
              </a:spcBef>
              <a:spcAft>
                <a:spcPts val="0"/>
              </a:spcAft>
              <a:buSzPts val="400"/>
              <a:buChar char="-"/>
            </a:pPr>
            <a:r>
              <a:t/>
            </a:r>
            <a:endParaRPr sz="400"/>
          </a:p>
          <a:p>
            <a:pPr indent="0" lvl="0" marL="0" rtl="0">
              <a:spcBef>
                <a:spcPts val="0"/>
              </a:spcBef>
              <a:spcAft>
                <a:spcPts val="0"/>
              </a:spcAft>
              <a:buNone/>
            </a:pPr>
            <a:r>
              <a:t/>
            </a:r>
            <a:endParaRPr sz="1000"/>
          </a:p>
        </p:txBody>
      </p:sp>
      <p:grpSp>
        <p:nvGrpSpPr>
          <p:cNvPr id="449" name="Google Shape;449;p65"/>
          <p:cNvGrpSpPr/>
          <p:nvPr/>
        </p:nvGrpSpPr>
        <p:grpSpPr>
          <a:xfrm>
            <a:off x="2871521" y="2299537"/>
            <a:ext cx="1180082" cy="423572"/>
            <a:chOff x="8615425" y="6132100"/>
            <a:chExt cx="3540600" cy="1129525"/>
          </a:xfrm>
        </p:grpSpPr>
        <p:sp>
          <p:nvSpPr>
            <p:cNvPr id="411" name="Google Shape;411;p65"/>
            <p:cNvSpPr/>
            <p:nvPr/>
          </p:nvSpPr>
          <p:spPr>
            <a:xfrm>
              <a:off x="8615425" y="6144125"/>
              <a:ext cx="3511500" cy="11175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Yaseen Dar</a:t>
              </a:r>
              <a:endParaRPr b="1" sz="700"/>
            </a:p>
            <a:p>
              <a:pPr indent="0" lvl="0" marL="0" rtl="0">
                <a:spcBef>
                  <a:spcPts val="0"/>
                </a:spcBef>
                <a:spcAft>
                  <a:spcPts val="0"/>
                </a:spcAft>
                <a:buNone/>
              </a:pPr>
              <a:r>
                <a:rPr lang="en" sz="500">
                  <a:solidFill>
                    <a:schemeClr val="dk1"/>
                  </a:solidFill>
                </a:rPr>
                <a:t>Official: </a:t>
              </a:r>
              <a:r>
                <a:rPr lang="en" sz="500"/>
                <a:t>Technology Lead</a:t>
              </a:r>
              <a:endParaRPr sz="500"/>
            </a:p>
            <a:p>
              <a:pPr indent="0" lvl="0" marL="0" rtl="0">
                <a:spcBef>
                  <a:spcPts val="0"/>
                </a:spcBef>
                <a:spcAft>
                  <a:spcPts val="0"/>
                </a:spcAft>
                <a:buNone/>
              </a:pPr>
              <a:r>
                <a:t/>
              </a:r>
              <a:endParaRPr sz="500"/>
            </a:p>
            <a:p>
              <a:pPr indent="0" lvl="0" marL="0" rtl="0">
                <a:spcBef>
                  <a:spcPts val="0"/>
                </a:spcBef>
                <a:spcAft>
                  <a:spcPts val="0"/>
                </a:spcAft>
                <a:buNone/>
              </a:pPr>
              <a:r>
                <a:t/>
              </a:r>
              <a:endParaRPr sz="1000"/>
            </a:p>
          </p:txBody>
        </p:sp>
        <p:sp>
          <p:nvSpPr>
            <p:cNvPr id="450" name="Google Shape;450;p65"/>
            <p:cNvSpPr/>
            <p:nvPr/>
          </p:nvSpPr>
          <p:spPr>
            <a:xfrm>
              <a:off x="11767825" y="6132100"/>
              <a:ext cx="388200" cy="2802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lang="en" sz="500">
                  <a:solidFill>
                    <a:srgbClr val="FFFFFF"/>
                  </a:solidFill>
                </a:rPr>
                <a:t>90</a:t>
              </a:r>
              <a:endParaRPr sz="500">
                <a:solidFill>
                  <a:srgbClr val="FFFFFF"/>
                </a:solidFill>
              </a:endParaRPr>
            </a:p>
          </p:txBody>
        </p:sp>
      </p:grpSp>
      <p:grpSp>
        <p:nvGrpSpPr>
          <p:cNvPr id="451" name="Google Shape;451;p65"/>
          <p:cNvGrpSpPr/>
          <p:nvPr/>
        </p:nvGrpSpPr>
        <p:grpSpPr>
          <a:xfrm>
            <a:off x="5379972" y="2331589"/>
            <a:ext cx="1209810" cy="411439"/>
            <a:chOff x="15279589" y="6116799"/>
            <a:chExt cx="3339248" cy="1307401"/>
          </a:xfrm>
        </p:grpSpPr>
        <p:sp>
          <p:nvSpPr>
            <p:cNvPr id="420" name="Google Shape;420;p65"/>
            <p:cNvSpPr/>
            <p:nvPr/>
          </p:nvSpPr>
          <p:spPr>
            <a:xfrm>
              <a:off x="15279589" y="6140500"/>
              <a:ext cx="3273900" cy="1283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Priya Menon</a:t>
              </a:r>
              <a:endParaRPr b="1" sz="700"/>
            </a:p>
            <a:p>
              <a:pPr indent="0" lvl="0" marL="0" rtl="0">
                <a:spcBef>
                  <a:spcPts val="0"/>
                </a:spcBef>
                <a:spcAft>
                  <a:spcPts val="0"/>
                </a:spcAft>
                <a:buNone/>
              </a:pPr>
              <a:r>
                <a:rPr lang="en" sz="500"/>
                <a:t>Official: Client Support and Outreach</a:t>
              </a:r>
              <a:endParaRPr sz="500"/>
            </a:p>
            <a:p>
              <a:pPr indent="-254000" lvl="0" marL="304800" rtl="0">
                <a:spcBef>
                  <a:spcPts val="0"/>
                </a:spcBef>
                <a:spcAft>
                  <a:spcPts val="0"/>
                </a:spcAft>
                <a:buSzPts val="400"/>
                <a:buChar char="-"/>
              </a:pPr>
              <a:r>
                <a:t/>
              </a:r>
              <a:endParaRPr sz="1000"/>
            </a:p>
          </p:txBody>
        </p:sp>
        <p:sp>
          <p:nvSpPr>
            <p:cNvPr id="452" name="Google Shape;452;p65"/>
            <p:cNvSpPr/>
            <p:nvPr/>
          </p:nvSpPr>
          <p:spPr>
            <a:xfrm>
              <a:off x="18230637" y="6116799"/>
              <a:ext cx="388200" cy="310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lang="en" sz="500">
                  <a:solidFill>
                    <a:srgbClr val="FFFFFF"/>
                  </a:solidFill>
                </a:rPr>
                <a:t>80</a:t>
              </a:r>
              <a:endParaRPr sz="500">
                <a:solidFill>
                  <a:srgbClr val="FFFFFF"/>
                </a:solidFill>
              </a:endParaRPr>
            </a:p>
          </p:txBody>
        </p:sp>
      </p:grpSp>
      <p:sp>
        <p:nvSpPr>
          <p:cNvPr id="453" name="Google Shape;453;p65"/>
          <p:cNvSpPr/>
          <p:nvPr/>
        </p:nvSpPr>
        <p:spPr>
          <a:xfrm>
            <a:off x="7997328" y="2331357"/>
            <a:ext cx="129300" cy="116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lang="en" sz="500">
                <a:solidFill>
                  <a:srgbClr val="FFFFFF"/>
                </a:solidFill>
              </a:rPr>
              <a:t>60</a:t>
            </a:r>
            <a:endParaRPr sz="500">
              <a:solidFill>
                <a:srgbClr val="FFFFFF"/>
              </a:solidFill>
            </a:endParaRPr>
          </a:p>
        </p:txBody>
      </p:sp>
      <p:grpSp>
        <p:nvGrpSpPr>
          <p:cNvPr id="454" name="Google Shape;454;p65"/>
          <p:cNvGrpSpPr/>
          <p:nvPr/>
        </p:nvGrpSpPr>
        <p:grpSpPr>
          <a:xfrm>
            <a:off x="111680" y="3254653"/>
            <a:ext cx="880812" cy="401109"/>
            <a:chOff x="335075" y="8678225"/>
            <a:chExt cx="2642700" cy="1257000"/>
          </a:xfrm>
        </p:grpSpPr>
        <p:sp>
          <p:nvSpPr>
            <p:cNvPr id="455" name="Google Shape;455;p65"/>
            <p:cNvSpPr/>
            <p:nvPr/>
          </p:nvSpPr>
          <p:spPr>
            <a:xfrm>
              <a:off x="335075" y="8678225"/>
              <a:ext cx="2642700" cy="1257000"/>
            </a:xfrm>
            <a:prstGeom prst="rect">
              <a:avLst/>
            </a:prstGeom>
            <a:solidFill>
              <a:schemeClr val="lt2"/>
            </a:solidFill>
            <a:ln cap="flat" cmpd="sng" w="9525">
              <a:solidFill>
                <a:srgbClr val="FF0000"/>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Zahid Ajaz</a:t>
              </a:r>
              <a:endParaRPr b="1" sz="700"/>
            </a:p>
            <a:p>
              <a:pPr indent="0" lvl="0" marL="0" rtl="0">
                <a:spcBef>
                  <a:spcPts val="0"/>
                </a:spcBef>
                <a:spcAft>
                  <a:spcPts val="0"/>
                </a:spcAft>
                <a:buNone/>
              </a:pPr>
              <a:r>
                <a:rPr lang="en" sz="500"/>
                <a:t>Senior Software Engineer (GetHealth) </a:t>
              </a:r>
              <a:endParaRPr sz="400"/>
            </a:p>
            <a:p>
              <a:pPr indent="0" lvl="0" marL="0" rtl="0">
                <a:spcBef>
                  <a:spcPts val="0"/>
                </a:spcBef>
                <a:spcAft>
                  <a:spcPts val="0"/>
                </a:spcAft>
                <a:buNone/>
              </a:pPr>
              <a:r>
                <a:t/>
              </a:r>
              <a:endParaRPr sz="1000"/>
            </a:p>
          </p:txBody>
        </p:sp>
        <p:sp>
          <p:nvSpPr>
            <p:cNvPr id="456" name="Google Shape;456;p65"/>
            <p:cNvSpPr/>
            <p:nvPr/>
          </p:nvSpPr>
          <p:spPr>
            <a:xfrm>
              <a:off x="2589575" y="8678225"/>
              <a:ext cx="388200" cy="310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lang="en" sz="500">
                  <a:solidFill>
                    <a:srgbClr val="FFFFFF"/>
                  </a:solidFill>
                </a:rPr>
                <a:t>20</a:t>
              </a:r>
              <a:endParaRPr sz="500">
                <a:solidFill>
                  <a:srgbClr val="FFFFFF"/>
                </a:solidFill>
              </a:endParaRPr>
            </a:p>
          </p:txBody>
        </p:sp>
      </p:grpSp>
      <p:cxnSp>
        <p:nvCxnSpPr>
          <p:cNvPr id="457" name="Google Shape;457;p65"/>
          <p:cNvCxnSpPr>
            <a:stCxn id="411" idx="0"/>
            <a:endCxn id="427" idx="1"/>
          </p:cNvCxnSpPr>
          <p:nvPr/>
        </p:nvCxnSpPr>
        <p:spPr>
          <a:xfrm flipH="1" rot="10800000">
            <a:off x="3456713" y="1760747"/>
            <a:ext cx="510300" cy="543300"/>
          </a:xfrm>
          <a:prstGeom prst="straightConnector1">
            <a:avLst/>
          </a:prstGeom>
          <a:noFill/>
          <a:ln cap="flat" cmpd="sng" w="9525">
            <a:solidFill>
              <a:schemeClr val="dk2"/>
            </a:solidFill>
            <a:prstDash val="solid"/>
            <a:round/>
            <a:headEnd len="med" w="med" type="none"/>
            <a:tailEnd len="med" w="med" type="triangle"/>
          </a:ln>
        </p:spPr>
      </p:cxnSp>
      <p:cxnSp>
        <p:nvCxnSpPr>
          <p:cNvPr id="458" name="Google Shape;458;p65"/>
          <p:cNvCxnSpPr>
            <a:stCxn id="411" idx="0"/>
            <a:endCxn id="444" idx="2"/>
          </p:cNvCxnSpPr>
          <p:nvPr/>
        </p:nvCxnSpPr>
        <p:spPr>
          <a:xfrm rot="10800000">
            <a:off x="2443913" y="1560347"/>
            <a:ext cx="1012800" cy="743700"/>
          </a:xfrm>
          <a:prstGeom prst="straightConnector1">
            <a:avLst/>
          </a:prstGeom>
          <a:noFill/>
          <a:ln cap="flat" cmpd="sng" w="9525">
            <a:solidFill>
              <a:schemeClr val="dk2"/>
            </a:solidFill>
            <a:prstDash val="solid"/>
            <a:round/>
            <a:headEnd len="med" w="med" type="none"/>
            <a:tailEnd len="med" w="med" type="triangle"/>
          </a:ln>
        </p:spPr>
      </p:cxnSp>
      <p:cxnSp>
        <p:nvCxnSpPr>
          <p:cNvPr id="459" name="Google Shape;459;p65"/>
          <p:cNvCxnSpPr>
            <a:stCxn id="420" idx="0"/>
            <a:endCxn id="445" idx="2"/>
          </p:cNvCxnSpPr>
          <p:nvPr/>
        </p:nvCxnSpPr>
        <p:spPr>
          <a:xfrm flipH="1" rot="10800000">
            <a:off x="5973039" y="1560247"/>
            <a:ext cx="615300" cy="778800"/>
          </a:xfrm>
          <a:prstGeom prst="straightConnector1">
            <a:avLst/>
          </a:prstGeom>
          <a:noFill/>
          <a:ln cap="flat" cmpd="sng" w="9525">
            <a:solidFill>
              <a:schemeClr val="dk2"/>
            </a:solidFill>
            <a:prstDash val="solid"/>
            <a:round/>
            <a:headEnd len="med" w="med" type="none"/>
            <a:tailEnd len="med" w="med" type="triangle"/>
          </a:ln>
        </p:spPr>
      </p:cxnSp>
      <p:cxnSp>
        <p:nvCxnSpPr>
          <p:cNvPr id="460" name="Google Shape;460;p65"/>
          <p:cNvCxnSpPr>
            <a:stCxn id="448" idx="0"/>
            <a:endCxn id="445" idx="2"/>
          </p:cNvCxnSpPr>
          <p:nvPr/>
        </p:nvCxnSpPr>
        <p:spPr>
          <a:xfrm rot="10800000">
            <a:off x="6588375" y="1560417"/>
            <a:ext cx="1060800" cy="776100"/>
          </a:xfrm>
          <a:prstGeom prst="straightConnector1">
            <a:avLst/>
          </a:prstGeom>
          <a:noFill/>
          <a:ln cap="flat" cmpd="sng" w="9525">
            <a:solidFill>
              <a:schemeClr val="dk2"/>
            </a:solidFill>
            <a:prstDash val="solid"/>
            <a:round/>
            <a:headEnd len="med" w="med" type="none"/>
            <a:tailEnd len="med" w="med" type="triangle"/>
          </a:ln>
        </p:spPr>
      </p:cxnSp>
      <p:cxnSp>
        <p:nvCxnSpPr>
          <p:cNvPr id="461" name="Google Shape;461;p65"/>
          <p:cNvCxnSpPr>
            <a:stCxn id="430" idx="0"/>
            <a:endCxn id="411" idx="2"/>
          </p:cNvCxnSpPr>
          <p:nvPr/>
        </p:nvCxnSpPr>
        <p:spPr>
          <a:xfrm rot="10800000">
            <a:off x="3456700" y="2723128"/>
            <a:ext cx="794400" cy="519900"/>
          </a:xfrm>
          <a:prstGeom prst="straightConnector1">
            <a:avLst/>
          </a:prstGeom>
          <a:noFill/>
          <a:ln cap="flat" cmpd="sng" w="9525">
            <a:solidFill>
              <a:schemeClr val="dk2"/>
            </a:solidFill>
            <a:prstDash val="solid"/>
            <a:round/>
            <a:headEnd len="med" w="med" type="none"/>
            <a:tailEnd len="med" w="med" type="triangle"/>
          </a:ln>
        </p:spPr>
      </p:cxnSp>
      <p:cxnSp>
        <p:nvCxnSpPr>
          <p:cNvPr id="462" name="Google Shape;462;p65"/>
          <p:cNvCxnSpPr>
            <a:stCxn id="428" idx="0"/>
            <a:endCxn id="411" idx="2"/>
          </p:cNvCxnSpPr>
          <p:nvPr/>
        </p:nvCxnSpPr>
        <p:spPr>
          <a:xfrm flipH="1" rot="10800000">
            <a:off x="3054438" y="2723127"/>
            <a:ext cx="402300" cy="528900"/>
          </a:xfrm>
          <a:prstGeom prst="straightConnector1">
            <a:avLst/>
          </a:prstGeom>
          <a:noFill/>
          <a:ln cap="flat" cmpd="sng" w="9525">
            <a:solidFill>
              <a:schemeClr val="dk2"/>
            </a:solidFill>
            <a:prstDash val="solid"/>
            <a:round/>
            <a:headEnd len="med" w="med" type="none"/>
            <a:tailEnd len="med" w="med" type="triangle"/>
          </a:ln>
        </p:spPr>
      </p:cxnSp>
      <p:cxnSp>
        <p:nvCxnSpPr>
          <p:cNvPr id="463" name="Google Shape;463;p65"/>
          <p:cNvCxnSpPr>
            <a:endCxn id="411" idx="2"/>
          </p:cNvCxnSpPr>
          <p:nvPr/>
        </p:nvCxnSpPr>
        <p:spPr>
          <a:xfrm rot="10800000">
            <a:off x="3456713" y="2723109"/>
            <a:ext cx="2007000" cy="527400"/>
          </a:xfrm>
          <a:prstGeom prst="straightConnector1">
            <a:avLst/>
          </a:prstGeom>
          <a:noFill/>
          <a:ln cap="flat" cmpd="sng" w="9525">
            <a:solidFill>
              <a:schemeClr val="dk2"/>
            </a:solidFill>
            <a:prstDash val="solid"/>
            <a:round/>
            <a:headEnd len="med" w="med" type="none"/>
            <a:tailEnd len="med" w="med" type="triangle"/>
          </a:ln>
        </p:spPr>
      </p:cxnSp>
      <p:cxnSp>
        <p:nvCxnSpPr>
          <p:cNvPr id="464" name="Google Shape;464;p65"/>
          <p:cNvCxnSpPr>
            <a:stCxn id="455" idx="0"/>
            <a:endCxn id="416" idx="2"/>
          </p:cNvCxnSpPr>
          <p:nvPr/>
        </p:nvCxnSpPr>
        <p:spPr>
          <a:xfrm flipH="1" rot="10800000">
            <a:off x="552086" y="2710453"/>
            <a:ext cx="438000" cy="544200"/>
          </a:xfrm>
          <a:prstGeom prst="straightConnector1">
            <a:avLst/>
          </a:prstGeom>
          <a:noFill/>
          <a:ln cap="flat" cmpd="sng" w="9525">
            <a:solidFill>
              <a:schemeClr val="dk2"/>
            </a:solidFill>
            <a:prstDash val="solid"/>
            <a:round/>
            <a:headEnd len="med" w="med" type="none"/>
            <a:tailEnd len="med" w="med" type="triangle"/>
          </a:ln>
        </p:spPr>
      </p:cxnSp>
      <p:cxnSp>
        <p:nvCxnSpPr>
          <p:cNvPr id="465" name="Google Shape;465;p65"/>
          <p:cNvCxnSpPr>
            <a:stCxn id="434" idx="0"/>
            <a:endCxn id="416" idx="2"/>
          </p:cNvCxnSpPr>
          <p:nvPr/>
        </p:nvCxnSpPr>
        <p:spPr>
          <a:xfrm rot="10800000">
            <a:off x="990181" y="2710322"/>
            <a:ext cx="612900" cy="543900"/>
          </a:xfrm>
          <a:prstGeom prst="straightConnector1">
            <a:avLst/>
          </a:prstGeom>
          <a:noFill/>
          <a:ln cap="flat" cmpd="sng" w="9525">
            <a:solidFill>
              <a:schemeClr val="dk2"/>
            </a:solidFill>
            <a:prstDash val="solid"/>
            <a:round/>
            <a:headEnd len="med" w="med" type="none"/>
            <a:tailEnd len="med" w="med" type="triangle"/>
          </a:ln>
        </p:spPr>
      </p:cxnSp>
      <p:cxnSp>
        <p:nvCxnSpPr>
          <p:cNvPr id="466" name="Google Shape;466;p65"/>
          <p:cNvCxnSpPr>
            <a:stCxn id="420" idx="0"/>
            <a:endCxn id="427" idx="2"/>
          </p:cNvCxnSpPr>
          <p:nvPr/>
        </p:nvCxnSpPr>
        <p:spPr>
          <a:xfrm rot="10800000">
            <a:off x="4572039" y="1961347"/>
            <a:ext cx="1401000" cy="377700"/>
          </a:xfrm>
          <a:prstGeom prst="straightConnector1">
            <a:avLst/>
          </a:prstGeom>
          <a:noFill/>
          <a:ln cap="flat" cmpd="sng" w="9525">
            <a:solidFill>
              <a:schemeClr val="dk2"/>
            </a:solidFill>
            <a:prstDash val="solid"/>
            <a:round/>
            <a:headEnd len="med" w="med" type="none"/>
            <a:tailEnd len="med" w="med" type="triangle"/>
          </a:ln>
        </p:spPr>
      </p:cxnSp>
      <p:cxnSp>
        <p:nvCxnSpPr>
          <p:cNvPr id="467" name="Google Shape;467;p65"/>
          <p:cNvCxnSpPr>
            <a:stCxn id="416" idx="3"/>
            <a:endCxn id="411" idx="1"/>
          </p:cNvCxnSpPr>
          <p:nvPr/>
        </p:nvCxnSpPr>
        <p:spPr>
          <a:xfrm>
            <a:off x="1575384" y="2509834"/>
            <a:ext cx="1296000" cy="3600"/>
          </a:xfrm>
          <a:prstGeom prst="straightConnector1">
            <a:avLst/>
          </a:prstGeom>
          <a:noFill/>
          <a:ln cap="flat" cmpd="sng" w="9525">
            <a:solidFill>
              <a:schemeClr val="dk2"/>
            </a:solidFill>
            <a:prstDash val="solid"/>
            <a:round/>
            <a:headEnd len="med" w="med" type="stealth"/>
            <a:tailEnd len="med" w="med" type="stealth"/>
          </a:ln>
        </p:spPr>
      </p:cxnSp>
      <p:cxnSp>
        <p:nvCxnSpPr>
          <p:cNvPr id="468" name="Google Shape;468;p65"/>
          <p:cNvCxnSpPr>
            <a:stCxn id="427" idx="0"/>
            <a:endCxn id="445" idx="1"/>
          </p:cNvCxnSpPr>
          <p:nvPr/>
        </p:nvCxnSpPr>
        <p:spPr>
          <a:xfrm flipH="1" rot="10800000">
            <a:off x="4572050" y="1359909"/>
            <a:ext cx="1411500" cy="200400"/>
          </a:xfrm>
          <a:prstGeom prst="straightConnector1">
            <a:avLst/>
          </a:prstGeom>
          <a:noFill/>
          <a:ln cap="flat" cmpd="sng" w="9525">
            <a:solidFill>
              <a:schemeClr val="dk2"/>
            </a:solidFill>
            <a:prstDash val="solid"/>
            <a:round/>
            <a:headEnd len="med" w="med" type="none"/>
            <a:tailEnd len="med" w="med" type="triangle"/>
          </a:ln>
        </p:spPr>
      </p:cxnSp>
      <p:sp>
        <p:nvSpPr>
          <p:cNvPr id="410" name="Google Shape;410;p65"/>
          <p:cNvSpPr/>
          <p:nvPr/>
        </p:nvSpPr>
        <p:spPr>
          <a:xfrm>
            <a:off x="2552350" y="4119689"/>
            <a:ext cx="921900" cy="401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Shahid Ayoub</a:t>
            </a:r>
            <a:endParaRPr b="1" sz="700"/>
          </a:p>
          <a:p>
            <a:pPr indent="0" lvl="0" marL="0" rtl="0">
              <a:spcBef>
                <a:spcPts val="0"/>
              </a:spcBef>
              <a:spcAft>
                <a:spcPts val="0"/>
              </a:spcAft>
              <a:buClr>
                <a:schemeClr val="dk1"/>
              </a:buClr>
              <a:buSzPts val="400"/>
              <a:buFont typeface="Arial"/>
              <a:buNone/>
            </a:pPr>
            <a:r>
              <a:rPr lang="en" sz="500">
                <a:solidFill>
                  <a:schemeClr val="dk1"/>
                </a:solidFill>
              </a:rPr>
              <a:t>Senior Software Engineer (Appbakery)</a:t>
            </a:r>
            <a:endParaRPr sz="500">
              <a:solidFill>
                <a:schemeClr val="dk1"/>
              </a:solidFill>
            </a:endParaRPr>
          </a:p>
          <a:p>
            <a:pPr indent="0" lvl="0" marL="0" rtl="0">
              <a:spcBef>
                <a:spcPts val="0"/>
              </a:spcBef>
              <a:spcAft>
                <a:spcPts val="0"/>
              </a:spcAft>
              <a:buNone/>
            </a:pPr>
            <a:r>
              <a:t/>
            </a:r>
            <a:endParaRPr sz="400"/>
          </a:p>
          <a:p>
            <a:pPr indent="0" lvl="0" marL="0" rtl="0">
              <a:spcBef>
                <a:spcPts val="0"/>
              </a:spcBef>
              <a:spcAft>
                <a:spcPts val="0"/>
              </a:spcAft>
              <a:buNone/>
            </a:pPr>
            <a:r>
              <a:t/>
            </a:r>
            <a:endParaRPr sz="1000"/>
          </a:p>
        </p:txBody>
      </p:sp>
      <p:sp>
        <p:nvSpPr>
          <p:cNvPr id="469" name="Google Shape;469;p65"/>
          <p:cNvSpPr/>
          <p:nvPr/>
        </p:nvSpPr>
        <p:spPr>
          <a:xfrm>
            <a:off x="7159725" y="4119684"/>
            <a:ext cx="837600" cy="401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Intern/New Hire</a:t>
            </a:r>
            <a:endParaRPr sz="400"/>
          </a:p>
          <a:p>
            <a:pPr indent="0" lvl="0" marL="0" rtl="0">
              <a:spcBef>
                <a:spcPts val="0"/>
              </a:spcBef>
              <a:spcAft>
                <a:spcPts val="0"/>
              </a:spcAft>
              <a:buNone/>
            </a:pPr>
            <a:r>
              <a:t/>
            </a:r>
            <a:endParaRPr sz="1000"/>
          </a:p>
        </p:txBody>
      </p:sp>
      <p:pic>
        <p:nvPicPr>
          <p:cNvPr id="470" name="Google Shape;470;p65"/>
          <p:cNvPicPr preferRelativeResize="0"/>
          <p:nvPr/>
        </p:nvPicPr>
        <p:blipFill>
          <a:blip r:embed="rId3">
            <a:alphaModFix/>
          </a:blip>
          <a:stretch>
            <a:fillRect/>
          </a:stretch>
        </p:blipFill>
        <p:spPr>
          <a:xfrm>
            <a:off x="15792" y="-5"/>
            <a:ext cx="1072710" cy="1072710"/>
          </a:xfrm>
          <a:prstGeom prst="rect">
            <a:avLst/>
          </a:prstGeom>
          <a:noFill/>
          <a:ln>
            <a:noFill/>
          </a:ln>
        </p:spPr>
      </p:pic>
      <p:sp>
        <p:nvSpPr>
          <p:cNvPr id="471" name="Google Shape;471;p65"/>
          <p:cNvSpPr txBox="1"/>
          <p:nvPr/>
        </p:nvSpPr>
        <p:spPr>
          <a:xfrm>
            <a:off x="1170975" y="193022"/>
            <a:ext cx="2545800" cy="183300"/>
          </a:xfrm>
          <a:prstGeom prst="rect">
            <a:avLst/>
          </a:prstGeom>
          <a:noFill/>
          <a:ln>
            <a:noFill/>
          </a:ln>
        </p:spPr>
        <p:txBody>
          <a:bodyPr anchorCtr="0" anchor="ctr" bIns="31750" lIns="31750" spcFirstLastPara="1" rIns="31750" wrap="square" tIns="31750">
            <a:noAutofit/>
          </a:bodyPr>
          <a:lstStyle/>
          <a:p>
            <a:pPr indent="0" lvl="0" marL="0" rtl="0">
              <a:spcBef>
                <a:spcPts val="0"/>
              </a:spcBef>
              <a:spcAft>
                <a:spcPts val="0"/>
              </a:spcAft>
              <a:buNone/>
            </a:pPr>
            <a:r>
              <a:rPr i="1" lang="en" sz="600"/>
              <a:t>Who are we: The Patient Connection Company </a:t>
            </a:r>
            <a:endParaRPr i="1" sz="600"/>
          </a:p>
          <a:p>
            <a:pPr indent="0" lvl="0" marL="0" rtl="0">
              <a:spcBef>
                <a:spcPts val="0"/>
              </a:spcBef>
              <a:spcAft>
                <a:spcPts val="0"/>
              </a:spcAft>
              <a:buNone/>
            </a:pPr>
            <a:r>
              <a:rPr i="1" lang="en" sz="600"/>
              <a:t>What we do: We build </a:t>
            </a:r>
            <a:r>
              <a:rPr b="1" i="1" lang="en" sz="600"/>
              <a:t>solutions</a:t>
            </a:r>
            <a:r>
              <a:rPr i="1" lang="en" sz="600"/>
              <a:t> to connect patients to research</a:t>
            </a:r>
            <a:endParaRPr i="1" sz="600"/>
          </a:p>
          <a:p>
            <a:pPr indent="0" lvl="0" marL="0" rtl="0">
              <a:spcBef>
                <a:spcPts val="0"/>
              </a:spcBef>
              <a:spcAft>
                <a:spcPts val="0"/>
              </a:spcAft>
              <a:buNone/>
            </a:pPr>
            <a:r>
              <a:rPr i="1" lang="en" sz="600"/>
              <a:t>What is our USP: Domain expertise, Design and Rapid Development</a:t>
            </a:r>
            <a:endParaRPr i="1" sz="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cxnSp>
        <p:nvCxnSpPr>
          <p:cNvPr id="476" name="Google Shape;476;p66"/>
          <p:cNvCxnSpPr>
            <a:stCxn id="477" idx="6"/>
            <a:endCxn id="478" idx="2"/>
          </p:cNvCxnSpPr>
          <p:nvPr/>
        </p:nvCxnSpPr>
        <p:spPr>
          <a:xfrm flipH="1" rot="10800000">
            <a:off x="4205042" y="861694"/>
            <a:ext cx="1781100" cy="1149300"/>
          </a:xfrm>
          <a:prstGeom prst="curvedConnector3">
            <a:avLst>
              <a:gd fmla="val 50001" name="adj1"/>
            </a:avLst>
          </a:prstGeom>
          <a:noFill/>
          <a:ln cap="flat" cmpd="sng" w="9525">
            <a:solidFill>
              <a:schemeClr val="dk2"/>
            </a:solidFill>
            <a:prstDash val="solid"/>
            <a:round/>
            <a:headEnd len="med" w="med" type="none"/>
            <a:tailEnd len="med" w="med" type="none"/>
          </a:ln>
        </p:spPr>
      </p:cxnSp>
      <p:sp>
        <p:nvSpPr>
          <p:cNvPr id="479" name="Google Shape;479;p66"/>
          <p:cNvSpPr/>
          <p:nvPr/>
        </p:nvSpPr>
        <p:spPr>
          <a:xfrm>
            <a:off x="81458" y="499941"/>
            <a:ext cx="1975500" cy="2031300"/>
          </a:xfrm>
          <a:prstGeom prst="ellipse">
            <a:avLst/>
          </a:prstGeom>
          <a:no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a:spcBef>
                <a:spcPts val="0"/>
              </a:spcBef>
              <a:spcAft>
                <a:spcPts val="0"/>
              </a:spcAft>
              <a:buNone/>
            </a:pPr>
            <a:r>
              <a:t/>
            </a:r>
            <a:endParaRPr/>
          </a:p>
        </p:txBody>
      </p:sp>
      <p:sp>
        <p:nvSpPr>
          <p:cNvPr id="480" name="Google Shape;480;p66"/>
          <p:cNvSpPr/>
          <p:nvPr/>
        </p:nvSpPr>
        <p:spPr>
          <a:xfrm>
            <a:off x="505217" y="2847806"/>
            <a:ext cx="1162500" cy="405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Yaseen Dar</a:t>
            </a:r>
            <a:endParaRPr b="1" sz="700"/>
          </a:p>
          <a:p>
            <a:pPr indent="0" lvl="0" marL="0" rtl="0">
              <a:spcBef>
                <a:spcPts val="0"/>
              </a:spcBef>
              <a:spcAft>
                <a:spcPts val="0"/>
              </a:spcAft>
              <a:buNone/>
            </a:pPr>
            <a:r>
              <a:rPr lang="en" sz="500"/>
              <a:t>Backup Ninjas </a:t>
            </a:r>
            <a:endParaRPr sz="400"/>
          </a:p>
          <a:p>
            <a:pPr indent="0" lvl="0" marL="0" rtl="0">
              <a:spcBef>
                <a:spcPts val="0"/>
              </a:spcBef>
              <a:spcAft>
                <a:spcPts val="0"/>
              </a:spcAft>
              <a:buNone/>
            </a:pPr>
            <a:r>
              <a:t/>
            </a:r>
            <a:endParaRPr sz="1000"/>
          </a:p>
        </p:txBody>
      </p:sp>
      <p:sp>
        <p:nvSpPr>
          <p:cNvPr id="481" name="Google Shape;481;p66"/>
          <p:cNvSpPr/>
          <p:nvPr/>
        </p:nvSpPr>
        <p:spPr>
          <a:xfrm>
            <a:off x="505217" y="876881"/>
            <a:ext cx="1021800" cy="349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Sharib Khan</a:t>
            </a:r>
            <a:endParaRPr b="1" sz="700"/>
          </a:p>
          <a:p>
            <a:pPr indent="0" lvl="0" marL="0" rtl="0">
              <a:spcBef>
                <a:spcPts val="0"/>
              </a:spcBef>
              <a:spcAft>
                <a:spcPts val="0"/>
              </a:spcAft>
              <a:buNone/>
            </a:pPr>
            <a:r>
              <a:rPr lang="en" sz="600"/>
              <a:t>Idea Advisor</a:t>
            </a:r>
            <a:endParaRPr sz="600"/>
          </a:p>
          <a:p>
            <a:pPr indent="0" lvl="0" marL="0" rtl="0">
              <a:spcBef>
                <a:spcPts val="0"/>
              </a:spcBef>
              <a:spcAft>
                <a:spcPts val="0"/>
              </a:spcAft>
              <a:buNone/>
            </a:pPr>
            <a:r>
              <a:t/>
            </a:r>
            <a:endParaRPr sz="1000"/>
          </a:p>
        </p:txBody>
      </p:sp>
      <p:sp>
        <p:nvSpPr>
          <p:cNvPr id="482" name="Google Shape;482;p66"/>
          <p:cNvSpPr/>
          <p:nvPr/>
        </p:nvSpPr>
        <p:spPr>
          <a:xfrm>
            <a:off x="479817" y="1299478"/>
            <a:ext cx="1047300" cy="349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Chintan Patel</a:t>
            </a:r>
            <a:endParaRPr b="1" sz="700"/>
          </a:p>
          <a:p>
            <a:pPr indent="0" lvl="0" marL="0" rtl="0">
              <a:spcBef>
                <a:spcPts val="0"/>
              </a:spcBef>
              <a:spcAft>
                <a:spcPts val="0"/>
              </a:spcAft>
              <a:buNone/>
            </a:pPr>
            <a:r>
              <a:rPr lang="en" sz="600"/>
              <a:t>Hacking  Advisor</a:t>
            </a:r>
            <a:endParaRPr sz="600"/>
          </a:p>
          <a:p>
            <a:pPr indent="0" lvl="0" marL="0" rtl="0">
              <a:spcBef>
                <a:spcPts val="0"/>
              </a:spcBef>
              <a:spcAft>
                <a:spcPts val="0"/>
              </a:spcAft>
              <a:buNone/>
            </a:pPr>
            <a:r>
              <a:t/>
            </a:r>
            <a:endParaRPr sz="1000"/>
          </a:p>
        </p:txBody>
      </p:sp>
      <p:sp>
        <p:nvSpPr>
          <p:cNvPr id="483" name="Google Shape;483;p66"/>
          <p:cNvSpPr txBox="1"/>
          <p:nvPr/>
        </p:nvSpPr>
        <p:spPr>
          <a:xfrm>
            <a:off x="0" y="0"/>
            <a:ext cx="837600" cy="183300"/>
          </a:xfrm>
          <a:prstGeom prst="rect">
            <a:avLst/>
          </a:prstGeom>
          <a:solidFill>
            <a:srgbClr val="C27BA0"/>
          </a:solidFill>
          <a:ln>
            <a:noFill/>
          </a:ln>
        </p:spPr>
        <p:txBody>
          <a:bodyPr anchorCtr="0" anchor="ctr" bIns="31750" lIns="31750" spcFirstLastPara="1" rIns="31750" wrap="square" tIns="31750">
            <a:noAutofit/>
          </a:bodyPr>
          <a:lstStyle/>
          <a:p>
            <a:pPr indent="0" lvl="0" marL="0" rtl="0" algn="ctr">
              <a:spcBef>
                <a:spcPts val="0"/>
              </a:spcBef>
              <a:spcAft>
                <a:spcPts val="0"/>
              </a:spcAft>
              <a:buNone/>
            </a:pPr>
            <a:r>
              <a:rPr b="1" lang="en" sz="600">
                <a:solidFill>
                  <a:srgbClr val="FFFFFF"/>
                </a:solidFill>
              </a:rPr>
              <a:t>Innovation Lab</a:t>
            </a:r>
            <a:endParaRPr b="1" sz="600">
              <a:solidFill>
                <a:srgbClr val="FFFFFF"/>
              </a:solidFill>
            </a:endParaRPr>
          </a:p>
        </p:txBody>
      </p:sp>
      <p:sp>
        <p:nvSpPr>
          <p:cNvPr id="484" name="Google Shape;484;p66"/>
          <p:cNvSpPr/>
          <p:nvPr/>
        </p:nvSpPr>
        <p:spPr>
          <a:xfrm>
            <a:off x="503467" y="1807800"/>
            <a:ext cx="1021800" cy="349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Aziz Rawat</a:t>
            </a:r>
            <a:endParaRPr b="1" sz="700"/>
          </a:p>
          <a:p>
            <a:pPr indent="0" lvl="0" marL="0" rtl="0">
              <a:spcBef>
                <a:spcPts val="0"/>
              </a:spcBef>
              <a:spcAft>
                <a:spcPts val="0"/>
              </a:spcAft>
              <a:buNone/>
            </a:pPr>
            <a:r>
              <a:rPr lang="en" sz="600"/>
              <a:t>Design Advisor </a:t>
            </a:r>
            <a:endParaRPr sz="600"/>
          </a:p>
          <a:p>
            <a:pPr indent="0" lvl="0" marL="0" rtl="0">
              <a:spcBef>
                <a:spcPts val="0"/>
              </a:spcBef>
              <a:spcAft>
                <a:spcPts val="0"/>
              </a:spcAft>
              <a:buNone/>
            </a:pPr>
            <a:r>
              <a:t/>
            </a:r>
            <a:endParaRPr sz="1000"/>
          </a:p>
        </p:txBody>
      </p:sp>
      <p:sp>
        <p:nvSpPr>
          <p:cNvPr id="485" name="Google Shape;485;p66"/>
          <p:cNvSpPr/>
          <p:nvPr/>
        </p:nvSpPr>
        <p:spPr>
          <a:xfrm>
            <a:off x="4513283" y="2410650"/>
            <a:ext cx="929400" cy="723300"/>
          </a:xfrm>
          <a:prstGeom prst="ellipse">
            <a:avLst/>
          </a:prstGeom>
          <a:no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b="1" lang="en" sz="600"/>
              <a:t>Nadeem Nazeer </a:t>
            </a:r>
            <a:endParaRPr b="1" sz="600"/>
          </a:p>
          <a:p>
            <a:pPr indent="0" lvl="0" marL="0" rtl="0">
              <a:spcBef>
                <a:spcPts val="0"/>
              </a:spcBef>
              <a:spcAft>
                <a:spcPts val="0"/>
              </a:spcAft>
              <a:buNone/>
            </a:pPr>
            <a:r>
              <a:rPr lang="en" sz="600"/>
              <a:t>Ninja</a:t>
            </a:r>
            <a:endParaRPr sz="600"/>
          </a:p>
        </p:txBody>
      </p:sp>
      <p:sp>
        <p:nvSpPr>
          <p:cNvPr id="486" name="Google Shape;486;p66"/>
          <p:cNvSpPr/>
          <p:nvPr/>
        </p:nvSpPr>
        <p:spPr>
          <a:xfrm>
            <a:off x="5672517" y="2410650"/>
            <a:ext cx="784200" cy="723300"/>
          </a:xfrm>
          <a:prstGeom prst="ellipse">
            <a:avLst/>
          </a:prstGeom>
          <a:no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b="1" lang="en" sz="600"/>
              <a:t>Aamir Bhat </a:t>
            </a:r>
            <a:endParaRPr b="1" sz="600"/>
          </a:p>
          <a:p>
            <a:pPr indent="0" lvl="0" marL="0" rtl="0">
              <a:spcBef>
                <a:spcPts val="0"/>
              </a:spcBef>
              <a:spcAft>
                <a:spcPts val="0"/>
              </a:spcAft>
              <a:buNone/>
            </a:pPr>
            <a:r>
              <a:rPr lang="en" sz="600"/>
              <a:t>Ninja </a:t>
            </a:r>
            <a:endParaRPr sz="600"/>
          </a:p>
        </p:txBody>
      </p:sp>
      <p:sp>
        <p:nvSpPr>
          <p:cNvPr id="487" name="Google Shape;487;p66"/>
          <p:cNvSpPr/>
          <p:nvPr/>
        </p:nvSpPr>
        <p:spPr>
          <a:xfrm>
            <a:off x="3501133" y="3351825"/>
            <a:ext cx="882600" cy="723300"/>
          </a:xfrm>
          <a:prstGeom prst="ellipse">
            <a:avLst/>
          </a:prstGeom>
          <a:no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b="1" lang="en" sz="600"/>
              <a:t>Faizaan Yousuf</a:t>
            </a:r>
            <a:endParaRPr b="1" sz="600"/>
          </a:p>
          <a:p>
            <a:pPr indent="0" lvl="0" marL="0" rtl="0">
              <a:spcBef>
                <a:spcPts val="0"/>
              </a:spcBef>
              <a:spcAft>
                <a:spcPts val="0"/>
              </a:spcAft>
              <a:buNone/>
            </a:pPr>
            <a:r>
              <a:rPr lang="en" sz="600"/>
              <a:t>Data Hacker</a:t>
            </a:r>
            <a:endParaRPr sz="600"/>
          </a:p>
        </p:txBody>
      </p:sp>
      <p:sp>
        <p:nvSpPr>
          <p:cNvPr id="488" name="Google Shape;488;p66"/>
          <p:cNvSpPr/>
          <p:nvPr/>
        </p:nvSpPr>
        <p:spPr>
          <a:xfrm>
            <a:off x="4465333" y="414216"/>
            <a:ext cx="882600" cy="723300"/>
          </a:xfrm>
          <a:prstGeom prst="ellipse">
            <a:avLst/>
          </a:prstGeom>
          <a:no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b="1" lang="en" sz="600"/>
              <a:t>Harold Quilang</a:t>
            </a:r>
            <a:endParaRPr b="1" sz="600"/>
          </a:p>
          <a:p>
            <a:pPr indent="0" lvl="0" marL="0" rtl="0">
              <a:spcBef>
                <a:spcPts val="0"/>
              </a:spcBef>
              <a:spcAft>
                <a:spcPts val="0"/>
              </a:spcAft>
              <a:buNone/>
            </a:pPr>
            <a:r>
              <a:rPr lang="en" sz="600"/>
              <a:t>Web Hacker</a:t>
            </a:r>
            <a:endParaRPr sz="600"/>
          </a:p>
        </p:txBody>
      </p:sp>
      <p:sp>
        <p:nvSpPr>
          <p:cNvPr id="477" name="Google Shape;477;p66"/>
          <p:cNvSpPr/>
          <p:nvPr/>
        </p:nvSpPr>
        <p:spPr>
          <a:xfrm>
            <a:off x="3322442" y="1649344"/>
            <a:ext cx="882600" cy="723300"/>
          </a:xfrm>
          <a:prstGeom prst="ellipse">
            <a:avLst/>
          </a:prstGeom>
          <a:no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b="1" lang="en" sz="600"/>
              <a:t>Nasir Ahangar</a:t>
            </a:r>
            <a:endParaRPr b="1" sz="600"/>
          </a:p>
          <a:p>
            <a:pPr indent="0" lvl="0" marL="0" rtl="0">
              <a:spcBef>
                <a:spcPts val="0"/>
              </a:spcBef>
              <a:spcAft>
                <a:spcPts val="0"/>
              </a:spcAft>
              <a:buNone/>
            </a:pPr>
            <a:r>
              <a:rPr lang="en" sz="600"/>
              <a:t>UI Hacker</a:t>
            </a:r>
            <a:endParaRPr sz="600"/>
          </a:p>
        </p:txBody>
      </p:sp>
      <p:sp>
        <p:nvSpPr>
          <p:cNvPr id="489" name="Google Shape;489;p66"/>
          <p:cNvSpPr/>
          <p:nvPr/>
        </p:nvSpPr>
        <p:spPr>
          <a:xfrm>
            <a:off x="4989392" y="1572722"/>
            <a:ext cx="837600" cy="723300"/>
          </a:xfrm>
          <a:prstGeom prst="ellipse">
            <a:avLst/>
          </a:prstGeom>
          <a:no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b="1" lang="en" sz="600"/>
              <a:t>Shahid Ashraf </a:t>
            </a:r>
            <a:endParaRPr b="1" sz="600"/>
          </a:p>
          <a:p>
            <a:pPr indent="0" lvl="0" marL="0" rtl="0">
              <a:spcBef>
                <a:spcPts val="0"/>
              </a:spcBef>
              <a:spcAft>
                <a:spcPts val="0"/>
              </a:spcAft>
              <a:buNone/>
            </a:pPr>
            <a:r>
              <a:rPr lang="en" sz="600"/>
              <a:t>Ninja</a:t>
            </a:r>
            <a:endParaRPr sz="600"/>
          </a:p>
        </p:txBody>
      </p:sp>
      <p:sp>
        <p:nvSpPr>
          <p:cNvPr id="490" name="Google Shape;490;p66"/>
          <p:cNvSpPr/>
          <p:nvPr/>
        </p:nvSpPr>
        <p:spPr>
          <a:xfrm>
            <a:off x="6790654" y="1620764"/>
            <a:ext cx="784200" cy="723300"/>
          </a:xfrm>
          <a:prstGeom prst="ellipse">
            <a:avLst/>
          </a:prstGeom>
          <a:no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b="1" lang="en" sz="600"/>
              <a:t>Umer Bhat</a:t>
            </a:r>
            <a:endParaRPr b="1" sz="600"/>
          </a:p>
          <a:p>
            <a:pPr indent="0" lvl="0" marL="0" rtl="0">
              <a:spcBef>
                <a:spcPts val="0"/>
              </a:spcBef>
              <a:spcAft>
                <a:spcPts val="0"/>
              </a:spcAft>
              <a:buNone/>
            </a:pPr>
            <a:r>
              <a:rPr lang="en" sz="600"/>
              <a:t>UI Cadet</a:t>
            </a:r>
            <a:endParaRPr sz="600"/>
          </a:p>
          <a:p>
            <a:pPr indent="0" lvl="0" marL="0" rtl="0">
              <a:spcBef>
                <a:spcPts val="0"/>
              </a:spcBef>
              <a:spcAft>
                <a:spcPts val="0"/>
              </a:spcAft>
              <a:buNone/>
            </a:pPr>
            <a:r>
              <a:t/>
            </a:r>
            <a:endParaRPr b="1" sz="600"/>
          </a:p>
        </p:txBody>
      </p:sp>
      <p:sp>
        <p:nvSpPr>
          <p:cNvPr id="491" name="Google Shape;491;p66"/>
          <p:cNvSpPr/>
          <p:nvPr/>
        </p:nvSpPr>
        <p:spPr>
          <a:xfrm>
            <a:off x="5147533" y="4243069"/>
            <a:ext cx="882600" cy="723300"/>
          </a:xfrm>
          <a:prstGeom prst="ellipse">
            <a:avLst/>
          </a:prstGeom>
          <a:no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b="1" lang="en" sz="600"/>
              <a:t>Yaseen Majeed</a:t>
            </a:r>
            <a:endParaRPr b="1" sz="600"/>
          </a:p>
          <a:p>
            <a:pPr indent="0" lvl="0" marL="0" rtl="0">
              <a:spcBef>
                <a:spcPts val="0"/>
              </a:spcBef>
              <a:spcAft>
                <a:spcPts val="0"/>
              </a:spcAft>
              <a:buNone/>
            </a:pPr>
            <a:r>
              <a:rPr lang="en" sz="600"/>
              <a:t>iOS Hacker</a:t>
            </a:r>
            <a:endParaRPr sz="600"/>
          </a:p>
        </p:txBody>
      </p:sp>
      <p:sp>
        <p:nvSpPr>
          <p:cNvPr id="478" name="Google Shape;478;p66"/>
          <p:cNvSpPr/>
          <p:nvPr/>
        </p:nvSpPr>
        <p:spPr>
          <a:xfrm>
            <a:off x="5986167" y="499941"/>
            <a:ext cx="882600" cy="723300"/>
          </a:xfrm>
          <a:prstGeom prst="ellipse">
            <a:avLst/>
          </a:prstGeom>
          <a:no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b="1" lang="en" sz="600"/>
              <a:t>Praveen Gupta</a:t>
            </a:r>
            <a:endParaRPr b="1" sz="600"/>
          </a:p>
          <a:p>
            <a:pPr indent="0" lvl="0" marL="0" rtl="0">
              <a:spcBef>
                <a:spcPts val="0"/>
              </a:spcBef>
              <a:spcAft>
                <a:spcPts val="0"/>
              </a:spcAft>
              <a:buNone/>
            </a:pPr>
            <a:r>
              <a:rPr lang="en" sz="600"/>
              <a:t>Design Master</a:t>
            </a:r>
            <a:endParaRPr sz="600"/>
          </a:p>
        </p:txBody>
      </p:sp>
      <p:sp>
        <p:nvSpPr>
          <p:cNvPr id="492" name="Google Shape;492;p66"/>
          <p:cNvSpPr/>
          <p:nvPr/>
        </p:nvSpPr>
        <p:spPr>
          <a:xfrm>
            <a:off x="6831392" y="3323250"/>
            <a:ext cx="837600" cy="723300"/>
          </a:xfrm>
          <a:prstGeom prst="ellipse">
            <a:avLst/>
          </a:prstGeom>
          <a:no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b="1" lang="en" sz="600"/>
              <a:t>Mir Suhail </a:t>
            </a:r>
            <a:endParaRPr b="1" sz="600"/>
          </a:p>
          <a:p>
            <a:pPr indent="0" lvl="0" marL="0" rtl="0">
              <a:spcBef>
                <a:spcPts val="0"/>
              </a:spcBef>
              <a:spcAft>
                <a:spcPts val="0"/>
              </a:spcAft>
              <a:buNone/>
            </a:pPr>
            <a:r>
              <a:rPr lang="en" sz="600"/>
              <a:t>Android Hacker</a:t>
            </a:r>
            <a:endParaRPr sz="600"/>
          </a:p>
        </p:txBody>
      </p:sp>
      <p:sp>
        <p:nvSpPr>
          <p:cNvPr id="493" name="Google Shape;493;p66"/>
          <p:cNvSpPr/>
          <p:nvPr/>
        </p:nvSpPr>
        <p:spPr>
          <a:xfrm>
            <a:off x="505217" y="3481931"/>
            <a:ext cx="1162500" cy="405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Ather, Owais, Ayoub</a:t>
            </a:r>
            <a:endParaRPr b="1" sz="700"/>
          </a:p>
          <a:p>
            <a:pPr indent="0" lvl="0" marL="0" rtl="0">
              <a:spcBef>
                <a:spcPts val="0"/>
              </a:spcBef>
              <a:spcAft>
                <a:spcPts val="0"/>
              </a:spcAft>
              <a:buNone/>
            </a:pPr>
            <a:r>
              <a:rPr lang="en" sz="500"/>
              <a:t>Backup Web Hackers</a:t>
            </a:r>
            <a:endParaRPr sz="400"/>
          </a:p>
          <a:p>
            <a:pPr indent="0" lvl="0" marL="0" rtl="0">
              <a:spcBef>
                <a:spcPts val="0"/>
              </a:spcBef>
              <a:spcAft>
                <a:spcPts val="0"/>
              </a:spcAft>
              <a:buNone/>
            </a:pPr>
            <a:r>
              <a:t/>
            </a:r>
            <a:endParaRPr sz="1000"/>
          </a:p>
        </p:txBody>
      </p:sp>
      <p:sp>
        <p:nvSpPr>
          <p:cNvPr id="494" name="Google Shape;494;p66"/>
          <p:cNvSpPr/>
          <p:nvPr/>
        </p:nvSpPr>
        <p:spPr>
          <a:xfrm>
            <a:off x="505217" y="4116056"/>
            <a:ext cx="1162500" cy="405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Zahid, Saahyl </a:t>
            </a:r>
            <a:endParaRPr b="1" sz="700"/>
          </a:p>
          <a:p>
            <a:pPr indent="0" lvl="0" marL="0" rtl="0">
              <a:spcBef>
                <a:spcPts val="0"/>
              </a:spcBef>
              <a:spcAft>
                <a:spcPts val="0"/>
              </a:spcAft>
              <a:buNone/>
            </a:pPr>
            <a:r>
              <a:rPr lang="en" sz="500"/>
              <a:t>Backup Data  Hackers</a:t>
            </a:r>
            <a:endParaRPr sz="400"/>
          </a:p>
          <a:p>
            <a:pPr indent="0" lvl="0" marL="0" rtl="0">
              <a:spcBef>
                <a:spcPts val="0"/>
              </a:spcBef>
              <a:spcAft>
                <a:spcPts val="0"/>
              </a:spcAft>
              <a:buNone/>
            </a:pPr>
            <a:r>
              <a:t/>
            </a:r>
            <a:endParaRPr sz="1000"/>
          </a:p>
        </p:txBody>
      </p:sp>
      <p:sp>
        <p:nvSpPr>
          <p:cNvPr id="495" name="Google Shape;495;p66"/>
          <p:cNvSpPr/>
          <p:nvPr/>
        </p:nvSpPr>
        <p:spPr>
          <a:xfrm>
            <a:off x="4445892" y="1450744"/>
            <a:ext cx="2107800" cy="2100600"/>
          </a:xfrm>
          <a:prstGeom prst="ellipse">
            <a:avLst/>
          </a:prstGeom>
          <a:no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a:spcBef>
                <a:spcPts val="0"/>
              </a:spcBef>
              <a:spcAft>
                <a:spcPts val="0"/>
              </a:spcAft>
              <a:buNone/>
            </a:pPr>
            <a:r>
              <a:t/>
            </a:r>
            <a:endParaRPr/>
          </a:p>
        </p:txBody>
      </p:sp>
      <p:cxnSp>
        <p:nvCxnSpPr>
          <p:cNvPr id="496" name="Google Shape;496;p66"/>
          <p:cNvCxnSpPr>
            <a:stCxn id="477" idx="6"/>
            <a:endCxn id="495" idx="2"/>
          </p:cNvCxnSpPr>
          <p:nvPr/>
        </p:nvCxnSpPr>
        <p:spPr>
          <a:xfrm>
            <a:off x="4205042" y="2010994"/>
            <a:ext cx="240900" cy="489900"/>
          </a:xfrm>
          <a:prstGeom prst="curvedConnector3">
            <a:avLst>
              <a:gd fmla="val 50010" name="adj1"/>
            </a:avLst>
          </a:prstGeom>
          <a:noFill/>
          <a:ln cap="flat" cmpd="sng" w="9525">
            <a:solidFill>
              <a:schemeClr val="dk2"/>
            </a:solidFill>
            <a:prstDash val="solid"/>
            <a:round/>
            <a:headEnd len="med" w="med" type="none"/>
            <a:tailEnd len="med" w="med" type="none"/>
          </a:ln>
        </p:spPr>
      </p:cxnSp>
      <p:cxnSp>
        <p:nvCxnSpPr>
          <p:cNvPr id="497" name="Google Shape;497;p66"/>
          <p:cNvCxnSpPr>
            <a:stCxn id="495" idx="3"/>
            <a:endCxn id="487" idx="6"/>
          </p:cNvCxnSpPr>
          <p:nvPr/>
        </p:nvCxnSpPr>
        <p:spPr>
          <a:xfrm rot="5400000">
            <a:off x="4334272" y="3293218"/>
            <a:ext cx="469800" cy="370800"/>
          </a:xfrm>
          <a:prstGeom prst="curvedConnector2">
            <a:avLst/>
          </a:prstGeom>
          <a:noFill/>
          <a:ln cap="flat" cmpd="sng" w="9525">
            <a:solidFill>
              <a:schemeClr val="dk2"/>
            </a:solidFill>
            <a:prstDash val="solid"/>
            <a:round/>
            <a:headEnd len="med" w="med" type="none"/>
            <a:tailEnd len="med" w="med" type="none"/>
          </a:ln>
        </p:spPr>
      </p:cxnSp>
      <p:cxnSp>
        <p:nvCxnSpPr>
          <p:cNvPr id="498" name="Google Shape;498;p66"/>
          <p:cNvCxnSpPr>
            <a:stCxn id="495" idx="4"/>
          </p:cNvCxnSpPr>
          <p:nvPr/>
        </p:nvCxnSpPr>
        <p:spPr>
          <a:xfrm rot="5400000">
            <a:off x="5132142" y="3875494"/>
            <a:ext cx="691800" cy="435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499" name="Google Shape;499;p66"/>
          <p:cNvCxnSpPr>
            <a:stCxn id="478" idx="4"/>
            <a:endCxn id="495" idx="7"/>
          </p:cNvCxnSpPr>
          <p:nvPr/>
        </p:nvCxnSpPr>
        <p:spPr>
          <a:xfrm rot="5400000">
            <a:off x="6068667" y="1399641"/>
            <a:ext cx="535200" cy="182400"/>
          </a:xfrm>
          <a:prstGeom prst="curvedConnector3">
            <a:avLst>
              <a:gd fmla="val 21253" name="adj1"/>
            </a:avLst>
          </a:prstGeom>
          <a:noFill/>
          <a:ln cap="flat" cmpd="sng" w="9525">
            <a:solidFill>
              <a:schemeClr val="dk2"/>
            </a:solidFill>
            <a:prstDash val="solid"/>
            <a:round/>
            <a:headEnd len="med" w="med" type="none"/>
            <a:tailEnd len="med" w="med" type="none"/>
          </a:ln>
        </p:spPr>
      </p:cxnSp>
      <p:cxnSp>
        <p:nvCxnSpPr>
          <p:cNvPr id="500" name="Google Shape;500;p66"/>
          <p:cNvCxnSpPr>
            <a:stCxn id="488" idx="4"/>
            <a:endCxn id="495" idx="0"/>
          </p:cNvCxnSpPr>
          <p:nvPr/>
        </p:nvCxnSpPr>
        <p:spPr>
          <a:xfrm flipH="1" rot="-5400000">
            <a:off x="5046583" y="997566"/>
            <a:ext cx="313200" cy="593100"/>
          </a:xfrm>
          <a:prstGeom prst="curvedConnector3">
            <a:avLst>
              <a:gd fmla="val 49993" name="adj1"/>
            </a:avLst>
          </a:prstGeom>
          <a:noFill/>
          <a:ln cap="flat" cmpd="sng" w="9525">
            <a:solidFill>
              <a:schemeClr val="dk2"/>
            </a:solidFill>
            <a:prstDash val="solid"/>
            <a:round/>
            <a:headEnd len="med" w="med" type="none"/>
            <a:tailEnd len="med" w="med" type="none"/>
          </a:ln>
        </p:spPr>
      </p:cxnSp>
      <p:cxnSp>
        <p:nvCxnSpPr>
          <p:cNvPr id="501" name="Google Shape;501;p66"/>
          <p:cNvCxnSpPr>
            <a:stCxn id="490" idx="3"/>
            <a:endCxn id="495" idx="6"/>
          </p:cNvCxnSpPr>
          <p:nvPr/>
        </p:nvCxnSpPr>
        <p:spPr>
          <a:xfrm rot="5400000">
            <a:off x="6598148" y="2193589"/>
            <a:ext cx="262800" cy="351900"/>
          </a:xfrm>
          <a:prstGeom prst="curvedConnector2">
            <a:avLst/>
          </a:prstGeom>
          <a:noFill/>
          <a:ln cap="flat" cmpd="sng" w="9525">
            <a:solidFill>
              <a:schemeClr val="dk2"/>
            </a:solidFill>
            <a:prstDash val="solid"/>
            <a:round/>
            <a:headEnd len="med" w="med" type="none"/>
            <a:tailEnd len="med" w="med" type="none"/>
          </a:ln>
        </p:spPr>
      </p:cxnSp>
      <p:cxnSp>
        <p:nvCxnSpPr>
          <p:cNvPr id="502" name="Google Shape;502;p66"/>
          <p:cNvCxnSpPr>
            <a:stCxn id="495" idx="5"/>
            <a:endCxn id="492" idx="2"/>
          </p:cNvCxnSpPr>
          <p:nvPr/>
        </p:nvCxnSpPr>
        <p:spPr>
          <a:xfrm flipH="1" rot="-5400000">
            <a:off x="6317612" y="3171118"/>
            <a:ext cx="441300" cy="586500"/>
          </a:xfrm>
          <a:prstGeom prst="curvedConnector2">
            <a:avLst/>
          </a:prstGeom>
          <a:noFill/>
          <a:ln cap="flat" cmpd="sng" w="9525">
            <a:solidFill>
              <a:schemeClr val="dk2"/>
            </a:solidFill>
            <a:prstDash val="solid"/>
            <a:round/>
            <a:headEnd len="med" w="med" type="none"/>
            <a:tailEnd len="med" w="med" type="none"/>
          </a:ln>
        </p:spPr>
      </p:cxnSp>
      <p:cxnSp>
        <p:nvCxnSpPr>
          <p:cNvPr id="503" name="Google Shape;503;p66"/>
          <p:cNvCxnSpPr>
            <a:stCxn id="491" idx="7"/>
            <a:endCxn id="492" idx="3"/>
          </p:cNvCxnSpPr>
          <p:nvPr/>
        </p:nvCxnSpPr>
        <p:spPr>
          <a:xfrm rot="-5400000">
            <a:off x="6223380" y="3618194"/>
            <a:ext cx="408300" cy="1053300"/>
          </a:xfrm>
          <a:prstGeom prst="curvedConnector3">
            <a:avLst>
              <a:gd fmla="val 50006" name="adj1"/>
            </a:avLst>
          </a:prstGeom>
          <a:noFill/>
          <a:ln cap="flat" cmpd="sng" w="9525">
            <a:solidFill>
              <a:schemeClr val="dk2"/>
            </a:solidFill>
            <a:prstDash val="solid"/>
            <a:round/>
            <a:headEnd len="med" w="med" type="none"/>
            <a:tailEnd len="med" w="med" type="none"/>
          </a:ln>
        </p:spPr>
      </p:cxnSp>
      <p:cxnSp>
        <p:nvCxnSpPr>
          <p:cNvPr id="504" name="Google Shape;504;p66"/>
          <p:cNvCxnSpPr>
            <a:stCxn id="487" idx="0"/>
            <a:endCxn id="477" idx="4"/>
          </p:cNvCxnSpPr>
          <p:nvPr/>
        </p:nvCxnSpPr>
        <p:spPr>
          <a:xfrm flipH="1" rot="5400000">
            <a:off x="3363433" y="2772825"/>
            <a:ext cx="979200" cy="178800"/>
          </a:xfrm>
          <a:prstGeom prst="curvedConnector3">
            <a:avLst>
              <a:gd fmla="val 50001" name="adj1"/>
            </a:avLst>
          </a:prstGeom>
          <a:noFill/>
          <a:ln cap="flat" cmpd="sng" w="9525">
            <a:solidFill>
              <a:schemeClr val="dk2"/>
            </a:solidFill>
            <a:prstDash val="solid"/>
            <a:round/>
            <a:headEnd len="med" w="med" type="none"/>
            <a:tailEnd len="med" w="med" type="none"/>
          </a:ln>
        </p:spPr>
      </p:cxnSp>
      <p:cxnSp>
        <p:nvCxnSpPr>
          <p:cNvPr id="505" name="Google Shape;505;p66"/>
          <p:cNvCxnSpPr>
            <a:stCxn id="477" idx="7"/>
            <a:endCxn id="488" idx="3"/>
          </p:cNvCxnSpPr>
          <p:nvPr/>
        </p:nvCxnSpPr>
        <p:spPr>
          <a:xfrm rot="-5400000">
            <a:off x="3973338" y="1134119"/>
            <a:ext cx="723600" cy="518700"/>
          </a:xfrm>
          <a:prstGeom prst="curvedConnector3">
            <a:avLst>
              <a:gd fmla="val 50002" name="adj1"/>
            </a:avLst>
          </a:prstGeom>
          <a:noFill/>
          <a:ln cap="flat" cmpd="sng" w="9525">
            <a:solidFill>
              <a:schemeClr val="dk2"/>
            </a:solidFill>
            <a:prstDash val="solid"/>
            <a:round/>
            <a:headEnd len="med" w="med" type="none"/>
            <a:tailEnd len="med" w="med" type="none"/>
          </a:ln>
        </p:spPr>
      </p:cxnSp>
      <p:cxnSp>
        <p:nvCxnSpPr>
          <p:cNvPr id="506" name="Google Shape;506;p66"/>
          <p:cNvCxnSpPr>
            <a:stCxn id="490" idx="1"/>
            <a:endCxn id="478" idx="5"/>
          </p:cNvCxnSpPr>
          <p:nvPr/>
        </p:nvCxnSpPr>
        <p:spPr>
          <a:xfrm flipH="1" rot="5400000">
            <a:off x="6517898" y="1339089"/>
            <a:ext cx="609300" cy="165900"/>
          </a:xfrm>
          <a:prstGeom prst="curvedConnector3">
            <a:avLst>
              <a:gd fmla="val 50002" name="adj1"/>
            </a:avLst>
          </a:prstGeom>
          <a:noFill/>
          <a:ln cap="flat" cmpd="sng" w="9525">
            <a:solidFill>
              <a:schemeClr val="dk2"/>
            </a:solidFill>
            <a:prstDash val="solid"/>
            <a:round/>
            <a:headEnd len="med" w="med" type="none"/>
            <a:tailEnd len="med" w="med" type="none"/>
          </a:ln>
        </p:spPr>
      </p:cxnSp>
      <p:pic>
        <p:nvPicPr>
          <p:cNvPr descr="Logo_Applied.png" id="507" name="Google Shape;507;p66"/>
          <p:cNvPicPr preferRelativeResize="0"/>
          <p:nvPr/>
        </p:nvPicPr>
        <p:blipFill>
          <a:blip r:embed="rId3">
            <a:alphaModFix/>
          </a:blip>
          <a:stretch>
            <a:fillRect/>
          </a:stretch>
        </p:blipFill>
        <p:spPr>
          <a:xfrm>
            <a:off x="8260375" y="150319"/>
            <a:ext cx="834100" cy="9670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67"/>
          <p:cNvSpPr txBox="1"/>
          <p:nvPr/>
        </p:nvSpPr>
        <p:spPr>
          <a:xfrm>
            <a:off x="76200" y="138450"/>
            <a:ext cx="6655200" cy="722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3600">
                <a:solidFill>
                  <a:srgbClr val="316981"/>
                </a:solidFill>
                <a:latin typeface="Ubuntu"/>
                <a:ea typeface="Ubuntu"/>
                <a:cs typeface="Ubuntu"/>
                <a:sym typeface="Ubuntu"/>
              </a:rPr>
              <a:t>Point of Contact Matrix</a:t>
            </a:r>
            <a:endParaRPr sz="3200">
              <a:solidFill>
                <a:srgbClr val="FFAB40"/>
              </a:solidFill>
              <a:latin typeface="Ubuntu"/>
              <a:ea typeface="Ubuntu"/>
              <a:cs typeface="Ubuntu"/>
              <a:sym typeface="Ubuntu"/>
            </a:endParaRPr>
          </a:p>
        </p:txBody>
      </p:sp>
      <p:graphicFrame>
        <p:nvGraphicFramePr>
          <p:cNvPr id="513" name="Google Shape;513;p67"/>
          <p:cNvGraphicFramePr/>
          <p:nvPr/>
        </p:nvGraphicFramePr>
        <p:xfrm>
          <a:off x="647125" y="1333725"/>
          <a:ext cx="3000000" cy="3000000"/>
        </p:xfrm>
        <a:graphic>
          <a:graphicData uri="http://schemas.openxmlformats.org/drawingml/2006/table">
            <a:tbl>
              <a:tblPr>
                <a:noFill/>
                <a:tableStyleId>{5E93A48D-54CC-4956-BC96-E2A5CF36FE4C}</a:tableStyleId>
              </a:tblPr>
              <a:tblGrid>
                <a:gridCol w="2399450"/>
                <a:gridCol w="2413000"/>
                <a:gridCol w="2413000"/>
              </a:tblGrid>
              <a:tr h="381000">
                <a:tc>
                  <a:txBody>
                    <a:bodyPr>
                      <a:noAutofit/>
                    </a:bodyPr>
                    <a:lstStyle/>
                    <a:p>
                      <a:pPr indent="0" lvl="0" marL="0" rtl="0" algn="ctr">
                        <a:lnSpc>
                          <a:spcPct val="115000"/>
                        </a:lnSpc>
                        <a:spcBef>
                          <a:spcPts val="0"/>
                        </a:spcBef>
                        <a:spcAft>
                          <a:spcPts val="0"/>
                        </a:spcAft>
                        <a:buClr>
                          <a:schemeClr val="dk1"/>
                        </a:buClr>
                        <a:buSzPts val="1100"/>
                        <a:buFont typeface="Arial"/>
                        <a:buNone/>
                      </a:pPr>
                      <a:r>
                        <a:rPr b="1" lang="en">
                          <a:latin typeface="Ubuntu"/>
                          <a:ea typeface="Ubuntu"/>
                          <a:cs typeface="Ubuntu"/>
                          <a:sym typeface="Ubuntu"/>
                        </a:rPr>
                        <a:t>Product</a:t>
                      </a:r>
                      <a:r>
                        <a:rPr b="1" lang="en" sz="1100">
                          <a:solidFill>
                            <a:schemeClr val="dk1"/>
                          </a:solidFill>
                          <a:latin typeface="Ubuntu"/>
                          <a:ea typeface="Ubuntu"/>
                          <a:cs typeface="Ubuntu"/>
                          <a:sym typeface="Ubuntu"/>
                        </a:rPr>
                        <a:t>       </a:t>
                      </a:r>
                      <a:endParaRPr b="1">
                        <a:latin typeface="Ubuntu"/>
                        <a:ea typeface="Ubuntu"/>
                        <a:cs typeface="Ubuntu"/>
                        <a:sym typeface="Ubuntu"/>
                      </a:endParaRPr>
                    </a:p>
                  </a:txBody>
                  <a:tcPr marT="91425" marB="91425" marR="91425" marL="91425">
                    <a:lnL cap="flat" cmpd="sng" w="19050">
                      <a:solidFill>
                        <a:srgbClr val="D6862C"/>
                      </a:solidFill>
                      <a:prstDash val="solid"/>
                      <a:round/>
                      <a:headEnd len="sm" w="sm" type="none"/>
                      <a:tailEnd len="sm" w="sm" type="none"/>
                    </a:lnL>
                    <a:lnR cap="flat" cmpd="sng" w="19050">
                      <a:solidFill>
                        <a:srgbClr val="D6862C"/>
                      </a:solidFill>
                      <a:prstDash val="solid"/>
                      <a:round/>
                      <a:headEnd len="sm" w="sm" type="none"/>
                      <a:tailEnd len="sm" w="sm" type="none"/>
                    </a:lnR>
                    <a:lnT cap="flat" cmpd="sng" w="19050">
                      <a:solidFill>
                        <a:srgbClr val="D6862C"/>
                      </a:solidFill>
                      <a:prstDash val="solid"/>
                      <a:round/>
                      <a:headEnd len="sm" w="sm" type="none"/>
                      <a:tailEnd len="sm" w="sm" type="none"/>
                    </a:lnT>
                    <a:lnB cap="flat" cmpd="sng" w="19050">
                      <a:solidFill>
                        <a:srgbClr val="D6862C"/>
                      </a:solidFill>
                      <a:prstDash val="solid"/>
                      <a:round/>
                      <a:headEnd len="sm" w="sm" type="none"/>
                      <a:tailEnd len="sm" w="sm" type="none"/>
                    </a:lnB>
                    <a:solidFill>
                      <a:srgbClr val="F1B87E"/>
                    </a:solidFill>
                  </a:tcPr>
                </a:tc>
                <a:tc>
                  <a:txBody>
                    <a:bodyPr>
                      <a:noAutofit/>
                    </a:bodyPr>
                    <a:lstStyle/>
                    <a:p>
                      <a:pPr indent="0" lvl="0" marL="0" rtl="0" algn="ctr">
                        <a:lnSpc>
                          <a:spcPct val="115000"/>
                        </a:lnSpc>
                        <a:spcBef>
                          <a:spcPts val="0"/>
                        </a:spcBef>
                        <a:spcAft>
                          <a:spcPts val="0"/>
                        </a:spcAft>
                        <a:buClr>
                          <a:schemeClr val="dk1"/>
                        </a:buClr>
                        <a:buSzPts val="1100"/>
                        <a:buFont typeface="Arial"/>
                        <a:buNone/>
                      </a:pPr>
                      <a:r>
                        <a:rPr b="1" lang="en">
                          <a:latin typeface="Ubuntu"/>
                          <a:ea typeface="Ubuntu"/>
                          <a:cs typeface="Ubuntu"/>
                          <a:sym typeface="Ubuntu"/>
                        </a:rPr>
                        <a:t>Business</a:t>
                      </a:r>
                      <a:r>
                        <a:rPr b="1" lang="en" sz="1100">
                          <a:solidFill>
                            <a:schemeClr val="dk1"/>
                          </a:solidFill>
                          <a:latin typeface="Ubuntu"/>
                          <a:ea typeface="Ubuntu"/>
                          <a:cs typeface="Ubuntu"/>
                          <a:sym typeface="Ubuntu"/>
                        </a:rPr>
                        <a:t> </a:t>
                      </a:r>
                      <a:r>
                        <a:rPr b="1" lang="en">
                          <a:latin typeface="Ubuntu"/>
                          <a:ea typeface="Ubuntu"/>
                          <a:cs typeface="Ubuntu"/>
                          <a:sym typeface="Ubuntu"/>
                        </a:rPr>
                        <a:t>Concerns</a:t>
                      </a:r>
                      <a:endParaRPr b="1">
                        <a:latin typeface="Ubuntu"/>
                        <a:ea typeface="Ubuntu"/>
                        <a:cs typeface="Ubuntu"/>
                        <a:sym typeface="Ubuntu"/>
                      </a:endParaRPr>
                    </a:p>
                  </a:txBody>
                  <a:tcPr marT="91425" marB="91425" marR="91425" marL="91425">
                    <a:lnL cap="flat" cmpd="sng" w="19050">
                      <a:solidFill>
                        <a:srgbClr val="D6862C"/>
                      </a:solidFill>
                      <a:prstDash val="solid"/>
                      <a:round/>
                      <a:headEnd len="sm" w="sm" type="none"/>
                      <a:tailEnd len="sm" w="sm" type="none"/>
                    </a:lnL>
                    <a:lnR cap="flat" cmpd="sng" w="19050">
                      <a:solidFill>
                        <a:srgbClr val="D6862C"/>
                      </a:solidFill>
                      <a:prstDash val="solid"/>
                      <a:round/>
                      <a:headEnd len="sm" w="sm" type="none"/>
                      <a:tailEnd len="sm" w="sm" type="none"/>
                    </a:lnR>
                    <a:lnT cap="flat" cmpd="sng" w="19050">
                      <a:solidFill>
                        <a:srgbClr val="D6862C"/>
                      </a:solidFill>
                      <a:prstDash val="solid"/>
                      <a:round/>
                      <a:headEnd len="sm" w="sm" type="none"/>
                      <a:tailEnd len="sm" w="sm" type="none"/>
                    </a:lnT>
                    <a:lnB cap="flat" cmpd="sng" w="19050">
                      <a:solidFill>
                        <a:srgbClr val="D6862C"/>
                      </a:solidFill>
                      <a:prstDash val="solid"/>
                      <a:round/>
                      <a:headEnd len="sm" w="sm" type="none"/>
                      <a:tailEnd len="sm" w="sm" type="none"/>
                    </a:lnB>
                    <a:solidFill>
                      <a:srgbClr val="F1B87E"/>
                    </a:solidFill>
                  </a:tcPr>
                </a:tc>
                <a:tc>
                  <a:txBody>
                    <a:bodyPr>
                      <a:noAutofit/>
                    </a:bodyPr>
                    <a:lstStyle/>
                    <a:p>
                      <a:pPr indent="0" lvl="0" marL="0" rtl="0" algn="ctr">
                        <a:lnSpc>
                          <a:spcPct val="115000"/>
                        </a:lnSpc>
                        <a:spcBef>
                          <a:spcPts val="0"/>
                        </a:spcBef>
                        <a:spcAft>
                          <a:spcPts val="0"/>
                        </a:spcAft>
                        <a:buNone/>
                      </a:pPr>
                      <a:r>
                        <a:rPr b="1" lang="en">
                          <a:latin typeface="Ubuntu"/>
                          <a:ea typeface="Ubuntu"/>
                          <a:cs typeface="Ubuntu"/>
                          <a:sym typeface="Ubuntu"/>
                        </a:rPr>
                        <a:t>Technical</a:t>
                      </a:r>
                      <a:r>
                        <a:rPr b="1" lang="en" sz="1100">
                          <a:solidFill>
                            <a:schemeClr val="dk1"/>
                          </a:solidFill>
                          <a:latin typeface="Ubuntu"/>
                          <a:ea typeface="Ubuntu"/>
                          <a:cs typeface="Ubuntu"/>
                          <a:sym typeface="Ubuntu"/>
                        </a:rPr>
                        <a:t> </a:t>
                      </a:r>
                      <a:r>
                        <a:rPr b="1" lang="en">
                          <a:latin typeface="Ubuntu"/>
                          <a:ea typeface="Ubuntu"/>
                          <a:cs typeface="Ubuntu"/>
                          <a:sym typeface="Ubuntu"/>
                        </a:rPr>
                        <a:t>Issues</a:t>
                      </a:r>
                      <a:r>
                        <a:rPr b="1" lang="en" sz="1100">
                          <a:solidFill>
                            <a:schemeClr val="dk1"/>
                          </a:solidFill>
                          <a:latin typeface="Ubuntu"/>
                          <a:ea typeface="Ubuntu"/>
                          <a:cs typeface="Ubuntu"/>
                          <a:sym typeface="Ubuntu"/>
                        </a:rPr>
                        <a:t>    </a:t>
                      </a:r>
                      <a:endParaRPr b="1">
                        <a:latin typeface="Ubuntu"/>
                        <a:ea typeface="Ubuntu"/>
                        <a:cs typeface="Ubuntu"/>
                        <a:sym typeface="Ubuntu"/>
                      </a:endParaRPr>
                    </a:p>
                  </a:txBody>
                  <a:tcPr marT="91425" marB="91425" marR="91425" marL="91425">
                    <a:lnL cap="flat" cmpd="sng" w="19050">
                      <a:solidFill>
                        <a:srgbClr val="D6862C"/>
                      </a:solidFill>
                      <a:prstDash val="solid"/>
                      <a:round/>
                      <a:headEnd len="sm" w="sm" type="none"/>
                      <a:tailEnd len="sm" w="sm" type="none"/>
                    </a:lnL>
                    <a:lnR cap="flat" cmpd="sng" w="19050">
                      <a:solidFill>
                        <a:srgbClr val="D6862C"/>
                      </a:solidFill>
                      <a:prstDash val="solid"/>
                      <a:round/>
                      <a:headEnd len="sm" w="sm" type="none"/>
                      <a:tailEnd len="sm" w="sm" type="none"/>
                    </a:lnR>
                    <a:lnT cap="flat" cmpd="sng" w="19050">
                      <a:solidFill>
                        <a:srgbClr val="D6862C"/>
                      </a:solidFill>
                      <a:prstDash val="solid"/>
                      <a:round/>
                      <a:headEnd len="sm" w="sm" type="none"/>
                      <a:tailEnd len="sm" w="sm" type="none"/>
                    </a:lnT>
                    <a:lnB cap="flat" cmpd="sng" w="19050">
                      <a:solidFill>
                        <a:srgbClr val="D6862C"/>
                      </a:solidFill>
                      <a:prstDash val="solid"/>
                      <a:round/>
                      <a:headEnd len="sm" w="sm" type="none"/>
                      <a:tailEnd len="sm" w="sm" type="none"/>
                    </a:lnB>
                    <a:solidFill>
                      <a:srgbClr val="F1B87E"/>
                    </a:solidFill>
                  </a:tcPr>
                </a:tc>
              </a:tr>
              <a:tr h="381000">
                <a:tc>
                  <a:txBody>
                    <a:bodyPr>
                      <a:noAutofit/>
                    </a:bodyPr>
                    <a:lstStyle/>
                    <a:p>
                      <a:pPr indent="0" lvl="0" marL="0" rtl="0">
                        <a:lnSpc>
                          <a:spcPct val="115000"/>
                        </a:lnSpc>
                        <a:spcBef>
                          <a:spcPts val="0"/>
                        </a:spcBef>
                        <a:spcAft>
                          <a:spcPts val="0"/>
                        </a:spcAft>
                        <a:buClr>
                          <a:schemeClr val="dk1"/>
                        </a:buClr>
                        <a:buSzPts val="1100"/>
                        <a:buFont typeface="Arial"/>
                        <a:buNone/>
                      </a:pPr>
                      <a:r>
                        <a:rPr lang="en">
                          <a:latin typeface="Ubuntu"/>
                          <a:ea typeface="Ubuntu"/>
                          <a:cs typeface="Ubuntu"/>
                          <a:sym typeface="Ubuntu"/>
                        </a:rPr>
                        <a:t>iConnect</a:t>
                      </a:r>
                      <a:r>
                        <a:rPr lang="en" sz="1100">
                          <a:solidFill>
                            <a:schemeClr val="dk1"/>
                          </a:solidFill>
                          <a:latin typeface="Ubuntu"/>
                          <a:ea typeface="Ubuntu"/>
                          <a:cs typeface="Ubuntu"/>
                          <a:sym typeface="Ubuntu"/>
                        </a:rPr>
                        <a:t> </a:t>
                      </a:r>
                      <a:r>
                        <a:rPr lang="en">
                          <a:latin typeface="Ubuntu"/>
                          <a:ea typeface="Ubuntu"/>
                          <a:cs typeface="Ubuntu"/>
                          <a:sym typeface="Ubuntu"/>
                        </a:rPr>
                        <a:t>EDU</a:t>
                      </a:r>
                      <a:endParaRPr>
                        <a:latin typeface="Ubuntu"/>
                        <a:ea typeface="Ubuntu"/>
                        <a:cs typeface="Ubuntu"/>
                        <a:sym typeface="Ubuntu"/>
                      </a:endParaRPr>
                    </a:p>
                  </a:txBody>
                  <a:tcPr marT="91425" marB="91425" marR="91425" marL="91425">
                    <a:lnL cap="flat" cmpd="sng" w="28575">
                      <a:solidFill>
                        <a:srgbClr val="D6862C"/>
                      </a:solidFill>
                      <a:prstDash val="solid"/>
                      <a:round/>
                      <a:headEnd len="sm" w="sm" type="none"/>
                      <a:tailEnd len="sm" w="sm" type="none"/>
                    </a:lnL>
                    <a:lnR cap="flat" cmpd="sng" w="28575">
                      <a:solidFill>
                        <a:srgbClr val="D6862C"/>
                      </a:solidFill>
                      <a:prstDash val="solid"/>
                      <a:round/>
                      <a:headEnd len="sm" w="sm" type="none"/>
                      <a:tailEnd len="sm" w="sm" type="none"/>
                    </a:lnR>
                    <a:lnT cap="flat" cmpd="sng" w="19050">
                      <a:solidFill>
                        <a:srgbClr val="D6862C"/>
                      </a:solidFill>
                      <a:prstDash val="solid"/>
                      <a:round/>
                      <a:headEnd len="sm" w="sm" type="none"/>
                      <a:tailEnd len="sm" w="sm" type="none"/>
                    </a:lnT>
                    <a:lnB cap="flat" cmpd="sng" w="28575">
                      <a:solidFill>
                        <a:srgbClr val="D6862C"/>
                      </a:solidFill>
                      <a:prstDash val="solid"/>
                      <a:round/>
                      <a:headEnd len="sm" w="sm" type="none"/>
                      <a:tailEnd len="sm" w="sm" type="none"/>
                    </a:lnB>
                  </a:tcPr>
                </a:tc>
                <a:tc>
                  <a:txBody>
                    <a:bodyPr>
                      <a:noAutofit/>
                    </a:bodyPr>
                    <a:lstStyle/>
                    <a:p>
                      <a:pPr indent="0" lvl="0" marL="0" rtl="0">
                        <a:spcBef>
                          <a:spcPts val="0"/>
                        </a:spcBef>
                        <a:spcAft>
                          <a:spcPts val="0"/>
                        </a:spcAft>
                        <a:buNone/>
                      </a:pPr>
                      <a:r>
                        <a:rPr lang="en">
                          <a:latin typeface="Ubuntu"/>
                          <a:ea typeface="Ubuntu"/>
                          <a:cs typeface="Ubuntu"/>
                          <a:sym typeface="Ubuntu"/>
                        </a:rPr>
                        <a:t>Robert</a:t>
                      </a:r>
                      <a:endParaRPr>
                        <a:latin typeface="Ubuntu"/>
                        <a:ea typeface="Ubuntu"/>
                        <a:cs typeface="Ubuntu"/>
                        <a:sym typeface="Ubuntu"/>
                      </a:endParaRPr>
                    </a:p>
                  </a:txBody>
                  <a:tcPr marT="91425" marB="91425" marR="91425" marL="91425">
                    <a:lnL cap="flat" cmpd="sng" w="28575">
                      <a:solidFill>
                        <a:srgbClr val="D6862C"/>
                      </a:solidFill>
                      <a:prstDash val="solid"/>
                      <a:round/>
                      <a:headEnd len="sm" w="sm" type="none"/>
                      <a:tailEnd len="sm" w="sm" type="none"/>
                    </a:lnL>
                    <a:lnR cap="flat" cmpd="sng" w="28575">
                      <a:solidFill>
                        <a:srgbClr val="D6862C"/>
                      </a:solidFill>
                      <a:prstDash val="solid"/>
                      <a:round/>
                      <a:headEnd len="sm" w="sm" type="none"/>
                      <a:tailEnd len="sm" w="sm" type="none"/>
                    </a:lnR>
                    <a:lnT cap="flat" cmpd="sng" w="19050">
                      <a:solidFill>
                        <a:srgbClr val="D6862C"/>
                      </a:solidFill>
                      <a:prstDash val="solid"/>
                      <a:round/>
                      <a:headEnd len="sm" w="sm" type="none"/>
                      <a:tailEnd len="sm" w="sm" type="none"/>
                    </a:lnT>
                    <a:lnB cap="flat" cmpd="sng" w="28575">
                      <a:solidFill>
                        <a:srgbClr val="D6862C"/>
                      </a:solidFill>
                      <a:prstDash val="solid"/>
                      <a:round/>
                      <a:headEnd len="sm" w="sm" type="none"/>
                      <a:tailEnd len="sm" w="sm" type="none"/>
                    </a:lnB>
                  </a:tcPr>
                </a:tc>
                <a:tc>
                  <a:txBody>
                    <a:bodyPr>
                      <a:noAutofit/>
                    </a:bodyPr>
                    <a:lstStyle/>
                    <a:p>
                      <a:pPr indent="0" lvl="0" marL="0" rtl="0">
                        <a:spcBef>
                          <a:spcPts val="0"/>
                        </a:spcBef>
                        <a:spcAft>
                          <a:spcPts val="0"/>
                        </a:spcAft>
                        <a:buNone/>
                      </a:pPr>
                      <a:r>
                        <a:rPr lang="en">
                          <a:latin typeface="Ubuntu"/>
                          <a:ea typeface="Ubuntu"/>
                          <a:cs typeface="Ubuntu"/>
                          <a:sym typeface="Ubuntu"/>
                        </a:rPr>
                        <a:t>Nasir / Aniket</a:t>
                      </a:r>
                      <a:endParaRPr>
                        <a:latin typeface="Ubuntu"/>
                        <a:ea typeface="Ubuntu"/>
                        <a:cs typeface="Ubuntu"/>
                        <a:sym typeface="Ubuntu"/>
                      </a:endParaRPr>
                    </a:p>
                  </a:txBody>
                  <a:tcPr marT="91425" marB="91425" marR="91425" marL="91425">
                    <a:lnL cap="flat" cmpd="sng" w="28575">
                      <a:solidFill>
                        <a:srgbClr val="D6862C"/>
                      </a:solidFill>
                      <a:prstDash val="solid"/>
                      <a:round/>
                      <a:headEnd len="sm" w="sm" type="none"/>
                      <a:tailEnd len="sm" w="sm" type="none"/>
                    </a:lnL>
                    <a:lnR cap="flat" cmpd="sng" w="28575">
                      <a:solidFill>
                        <a:srgbClr val="D6862C"/>
                      </a:solidFill>
                      <a:prstDash val="solid"/>
                      <a:round/>
                      <a:headEnd len="sm" w="sm" type="none"/>
                      <a:tailEnd len="sm" w="sm" type="none"/>
                    </a:lnR>
                    <a:lnT cap="flat" cmpd="sng" w="19050">
                      <a:solidFill>
                        <a:srgbClr val="D6862C"/>
                      </a:solidFill>
                      <a:prstDash val="solid"/>
                      <a:round/>
                      <a:headEnd len="sm" w="sm" type="none"/>
                      <a:tailEnd len="sm" w="sm" type="none"/>
                    </a:lnT>
                    <a:lnB cap="flat" cmpd="sng" w="28575">
                      <a:solidFill>
                        <a:srgbClr val="D6862C"/>
                      </a:solidFill>
                      <a:prstDash val="solid"/>
                      <a:round/>
                      <a:headEnd len="sm" w="sm" type="none"/>
                      <a:tailEnd len="sm" w="sm" type="none"/>
                    </a:lnB>
                  </a:tcPr>
                </a:tc>
              </a:tr>
              <a:tr h="381000">
                <a:tc>
                  <a:txBody>
                    <a:bodyPr>
                      <a:noAutofit/>
                    </a:bodyPr>
                    <a:lstStyle/>
                    <a:p>
                      <a:pPr indent="0" lvl="0" marL="0" rtl="0">
                        <a:lnSpc>
                          <a:spcPct val="115000"/>
                        </a:lnSpc>
                        <a:spcBef>
                          <a:spcPts val="0"/>
                        </a:spcBef>
                        <a:spcAft>
                          <a:spcPts val="0"/>
                        </a:spcAft>
                        <a:buClr>
                          <a:schemeClr val="dk1"/>
                        </a:buClr>
                        <a:buSzPts val="1100"/>
                        <a:buFont typeface="Arial"/>
                        <a:buNone/>
                      </a:pPr>
                      <a:r>
                        <a:rPr lang="en">
                          <a:latin typeface="Ubuntu"/>
                          <a:ea typeface="Ubuntu"/>
                          <a:cs typeface="Ubuntu"/>
                          <a:sym typeface="Ubuntu"/>
                        </a:rPr>
                        <a:t>iConnect</a:t>
                      </a:r>
                      <a:r>
                        <a:rPr lang="en" sz="1100">
                          <a:solidFill>
                            <a:schemeClr val="dk1"/>
                          </a:solidFill>
                          <a:latin typeface="Ubuntu"/>
                          <a:ea typeface="Ubuntu"/>
                          <a:cs typeface="Ubuntu"/>
                          <a:sym typeface="Ubuntu"/>
                        </a:rPr>
                        <a:t> </a:t>
                      </a:r>
                      <a:r>
                        <a:rPr lang="en">
                          <a:latin typeface="Ubuntu"/>
                          <a:ea typeface="Ubuntu"/>
                          <a:cs typeface="Ubuntu"/>
                          <a:sym typeface="Ubuntu"/>
                        </a:rPr>
                        <a:t>INDU</a:t>
                      </a:r>
                      <a:endParaRPr>
                        <a:latin typeface="Ubuntu"/>
                        <a:ea typeface="Ubuntu"/>
                        <a:cs typeface="Ubuntu"/>
                        <a:sym typeface="Ubuntu"/>
                      </a:endParaRPr>
                    </a:p>
                  </a:txBody>
                  <a:tcPr marT="91425" marB="91425" marR="91425" marL="91425">
                    <a:lnL cap="flat" cmpd="sng" w="28575">
                      <a:solidFill>
                        <a:srgbClr val="D6862C"/>
                      </a:solidFill>
                      <a:prstDash val="solid"/>
                      <a:round/>
                      <a:headEnd len="sm" w="sm" type="none"/>
                      <a:tailEnd len="sm" w="sm" type="none"/>
                    </a:lnL>
                    <a:lnR cap="flat" cmpd="sng" w="28575">
                      <a:solidFill>
                        <a:srgbClr val="D6862C"/>
                      </a:solidFill>
                      <a:prstDash val="solid"/>
                      <a:round/>
                      <a:headEnd len="sm" w="sm" type="none"/>
                      <a:tailEnd len="sm" w="sm" type="none"/>
                    </a:lnR>
                    <a:lnT cap="flat" cmpd="sng" w="28575">
                      <a:solidFill>
                        <a:srgbClr val="D6862C"/>
                      </a:solidFill>
                      <a:prstDash val="solid"/>
                      <a:round/>
                      <a:headEnd len="sm" w="sm" type="none"/>
                      <a:tailEnd len="sm" w="sm" type="none"/>
                    </a:lnT>
                    <a:lnB cap="flat" cmpd="sng" w="28575">
                      <a:solidFill>
                        <a:srgbClr val="D6862C"/>
                      </a:solidFill>
                      <a:prstDash val="solid"/>
                      <a:round/>
                      <a:headEnd len="sm" w="sm" type="none"/>
                      <a:tailEnd len="sm" w="sm" type="none"/>
                    </a:lnB>
                  </a:tcPr>
                </a:tc>
                <a:tc>
                  <a:txBody>
                    <a:bodyPr>
                      <a:noAutofit/>
                    </a:bodyPr>
                    <a:lstStyle/>
                    <a:p>
                      <a:pPr indent="0" lvl="0" marL="0" rtl="0">
                        <a:spcBef>
                          <a:spcPts val="0"/>
                        </a:spcBef>
                        <a:spcAft>
                          <a:spcPts val="0"/>
                        </a:spcAft>
                        <a:buNone/>
                      </a:pPr>
                      <a:r>
                        <a:rPr lang="en">
                          <a:latin typeface="Ubuntu"/>
                          <a:ea typeface="Ubuntu"/>
                          <a:cs typeface="Ubuntu"/>
                          <a:sym typeface="Ubuntu"/>
                        </a:rPr>
                        <a:t>Robert</a:t>
                      </a:r>
                      <a:endParaRPr>
                        <a:latin typeface="Ubuntu"/>
                        <a:ea typeface="Ubuntu"/>
                        <a:cs typeface="Ubuntu"/>
                        <a:sym typeface="Ubuntu"/>
                      </a:endParaRPr>
                    </a:p>
                  </a:txBody>
                  <a:tcPr marT="91425" marB="91425" marR="91425" marL="91425">
                    <a:lnL cap="flat" cmpd="sng" w="28575">
                      <a:solidFill>
                        <a:srgbClr val="D6862C"/>
                      </a:solidFill>
                      <a:prstDash val="solid"/>
                      <a:round/>
                      <a:headEnd len="sm" w="sm" type="none"/>
                      <a:tailEnd len="sm" w="sm" type="none"/>
                    </a:lnL>
                    <a:lnR cap="flat" cmpd="sng" w="28575">
                      <a:solidFill>
                        <a:srgbClr val="D6862C"/>
                      </a:solidFill>
                      <a:prstDash val="solid"/>
                      <a:round/>
                      <a:headEnd len="sm" w="sm" type="none"/>
                      <a:tailEnd len="sm" w="sm" type="none"/>
                    </a:lnR>
                    <a:lnT cap="flat" cmpd="sng" w="28575">
                      <a:solidFill>
                        <a:srgbClr val="D6862C"/>
                      </a:solidFill>
                      <a:prstDash val="solid"/>
                      <a:round/>
                      <a:headEnd len="sm" w="sm" type="none"/>
                      <a:tailEnd len="sm" w="sm" type="none"/>
                    </a:lnT>
                    <a:lnB cap="flat" cmpd="sng" w="28575">
                      <a:solidFill>
                        <a:srgbClr val="D6862C"/>
                      </a:solidFill>
                      <a:prstDash val="solid"/>
                      <a:round/>
                      <a:headEnd len="sm" w="sm" type="none"/>
                      <a:tailEnd len="sm" w="sm" type="none"/>
                    </a:lnB>
                  </a:tcPr>
                </a:tc>
                <a:tc>
                  <a:txBody>
                    <a:bodyPr>
                      <a:noAutofit/>
                    </a:bodyPr>
                    <a:lstStyle/>
                    <a:p>
                      <a:pPr indent="0" lvl="0" marL="0" rtl="0">
                        <a:spcBef>
                          <a:spcPts val="0"/>
                        </a:spcBef>
                        <a:spcAft>
                          <a:spcPts val="0"/>
                        </a:spcAft>
                        <a:buNone/>
                      </a:pPr>
                      <a:r>
                        <a:rPr lang="en">
                          <a:latin typeface="Ubuntu"/>
                          <a:ea typeface="Ubuntu"/>
                          <a:cs typeface="Ubuntu"/>
                          <a:sym typeface="Ubuntu"/>
                        </a:rPr>
                        <a:t>Yaseen </a:t>
                      </a:r>
                      <a:endParaRPr>
                        <a:latin typeface="Ubuntu"/>
                        <a:ea typeface="Ubuntu"/>
                        <a:cs typeface="Ubuntu"/>
                        <a:sym typeface="Ubuntu"/>
                      </a:endParaRPr>
                    </a:p>
                  </a:txBody>
                  <a:tcPr marT="91425" marB="91425" marR="91425" marL="91425">
                    <a:lnL cap="flat" cmpd="sng" w="28575">
                      <a:solidFill>
                        <a:srgbClr val="D6862C"/>
                      </a:solidFill>
                      <a:prstDash val="solid"/>
                      <a:round/>
                      <a:headEnd len="sm" w="sm" type="none"/>
                      <a:tailEnd len="sm" w="sm" type="none"/>
                    </a:lnL>
                    <a:lnR cap="flat" cmpd="sng" w="28575">
                      <a:solidFill>
                        <a:srgbClr val="D6862C"/>
                      </a:solidFill>
                      <a:prstDash val="solid"/>
                      <a:round/>
                      <a:headEnd len="sm" w="sm" type="none"/>
                      <a:tailEnd len="sm" w="sm" type="none"/>
                    </a:lnR>
                    <a:lnT cap="flat" cmpd="sng" w="28575">
                      <a:solidFill>
                        <a:srgbClr val="D6862C"/>
                      </a:solidFill>
                      <a:prstDash val="solid"/>
                      <a:round/>
                      <a:headEnd len="sm" w="sm" type="none"/>
                      <a:tailEnd len="sm" w="sm" type="none"/>
                    </a:lnT>
                    <a:lnB cap="flat" cmpd="sng" w="28575">
                      <a:solidFill>
                        <a:srgbClr val="D6862C"/>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latin typeface="Ubuntu"/>
                          <a:ea typeface="Ubuntu"/>
                          <a:cs typeface="Ubuntu"/>
                          <a:sym typeface="Ubuntu"/>
                        </a:rPr>
                        <a:t>Appbakery</a:t>
                      </a:r>
                      <a:endParaRPr>
                        <a:latin typeface="Ubuntu"/>
                        <a:ea typeface="Ubuntu"/>
                        <a:cs typeface="Ubuntu"/>
                        <a:sym typeface="Ubuntu"/>
                      </a:endParaRPr>
                    </a:p>
                  </a:txBody>
                  <a:tcPr marT="91425" marB="91425" marR="91425" marL="91425">
                    <a:lnL cap="flat" cmpd="sng" w="28575">
                      <a:solidFill>
                        <a:srgbClr val="D6862C"/>
                      </a:solidFill>
                      <a:prstDash val="solid"/>
                      <a:round/>
                      <a:headEnd len="sm" w="sm" type="none"/>
                      <a:tailEnd len="sm" w="sm" type="none"/>
                    </a:lnL>
                    <a:lnR cap="flat" cmpd="sng" w="28575">
                      <a:solidFill>
                        <a:srgbClr val="D6862C"/>
                      </a:solidFill>
                      <a:prstDash val="solid"/>
                      <a:round/>
                      <a:headEnd len="sm" w="sm" type="none"/>
                      <a:tailEnd len="sm" w="sm" type="none"/>
                    </a:lnR>
                    <a:lnT cap="flat" cmpd="sng" w="28575">
                      <a:solidFill>
                        <a:srgbClr val="D6862C"/>
                      </a:solidFill>
                      <a:prstDash val="solid"/>
                      <a:round/>
                      <a:headEnd len="sm" w="sm" type="none"/>
                      <a:tailEnd len="sm" w="sm" type="none"/>
                    </a:lnT>
                    <a:lnB cap="flat" cmpd="sng" w="28575">
                      <a:solidFill>
                        <a:srgbClr val="D6862C"/>
                      </a:solidFill>
                      <a:prstDash val="solid"/>
                      <a:round/>
                      <a:headEnd len="sm" w="sm" type="none"/>
                      <a:tailEnd len="sm" w="sm" type="none"/>
                    </a:lnB>
                  </a:tcPr>
                </a:tc>
                <a:tc>
                  <a:txBody>
                    <a:bodyPr>
                      <a:noAutofit/>
                    </a:bodyPr>
                    <a:lstStyle/>
                    <a:p>
                      <a:pPr indent="0" lvl="0" marL="0" rtl="0">
                        <a:spcBef>
                          <a:spcPts val="0"/>
                        </a:spcBef>
                        <a:spcAft>
                          <a:spcPts val="0"/>
                        </a:spcAft>
                        <a:buNone/>
                      </a:pPr>
                      <a:r>
                        <a:rPr lang="en">
                          <a:latin typeface="Ubuntu"/>
                          <a:ea typeface="Ubuntu"/>
                          <a:cs typeface="Ubuntu"/>
                          <a:sym typeface="Ubuntu"/>
                        </a:rPr>
                        <a:t>Priya / Robert</a:t>
                      </a:r>
                      <a:endParaRPr>
                        <a:latin typeface="Ubuntu"/>
                        <a:ea typeface="Ubuntu"/>
                        <a:cs typeface="Ubuntu"/>
                        <a:sym typeface="Ubuntu"/>
                      </a:endParaRPr>
                    </a:p>
                  </a:txBody>
                  <a:tcPr marT="91425" marB="91425" marR="91425" marL="91425">
                    <a:lnL cap="flat" cmpd="sng" w="28575">
                      <a:solidFill>
                        <a:srgbClr val="D6862C"/>
                      </a:solidFill>
                      <a:prstDash val="solid"/>
                      <a:round/>
                      <a:headEnd len="sm" w="sm" type="none"/>
                      <a:tailEnd len="sm" w="sm" type="none"/>
                    </a:lnL>
                    <a:lnR cap="flat" cmpd="sng" w="28575">
                      <a:solidFill>
                        <a:srgbClr val="D6862C"/>
                      </a:solidFill>
                      <a:prstDash val="solid"/>
                      <a:round/>
                      <a:headEnd len="sm" w="sm" type="none"/>
                      <a:tailEnd len="sm" w="sm" type="none"/>
                    </a:lnR>
                    <a:lnT cap="flat" cmpd="sng" w="28575">
                      <a:solidFill>
                        <a:srgbClr val="D6862C"/>
                      </a:solidFill>
                      <a:prstDash val="solid"/>
                      <a:round/>
                      <a:headEnd len="sm" w="sm" type="none"/>
                      <a:tailEnd len="sm" w="sm" type="none"/>
                    </a:lnT>
                    <a:lnB cap="flat" cmpd="sng" w="28575">
                      <a:solidFill>
                        <a:srgbClr val="D6862C"/>
                      </a:solidFill>
                      <a:prstDash val="solid"/>
                      <a:round/>
                      <a:headEnd len="sm" w="sm" type="none"/>
                      <a:tailEnd len="sm" w="sm" type="none"/>
                    </a:lnB>
                  </a:tcPr>
                </a:tc>
                <a:tc>
                  <a:txBody>
                    <a:bodyPr>
                      <a:noAutofit/>
                    </a:bodyPr>
                    <a:lstStyle/>
                    <a:p>
                      <a:pPr indent="0" lvl="0" marL="0" rtl="0">
                        <a:spcBef>
                          <a:spcPts val="0"/>
                        </a:spcBef>
                        <a:spcAft>
                          <a:spcPts val="0"/>
                        </a:spcAft>
                        <a:buNone/>
                      </a:pPr>
                      <a:r>
                        <a:rPr lang="en">
                          <a:latin typeface="Ubuntu"/>
                          <a:ea typeface="Ubuntu"/>
                          <a:cs typeface="Ubuntu"/>
                          <a:sym typeface="Ubuntu"/>
                        </a:rPr>
                        <a:t>Shahid Ayoub</a:t>
                      </a:r>
                      <a:endParaRPr>
                        <a:latin typeface="Ubuntu"/>
                        <a:ea typeface="Ubuntu"/>
                        <a:cs typeface="Ubuntu"/>
                        <a:sym typeface="Ubuntu"/>
                      </a:endParaRPr>
                    </a:p>
                  </a:txBody>
                  <a:tcPr marT="91425" marB="91425" marR="91425" marL="91425">
                    <a:lnL cap="flat" cmpd="sng" w="28575">
                      <a:solidFill>
                        <a:srgbClr val="D6862C"/>
                      </a:solidFill>
                      <a:prstDash val="solid"/>
                      <a:round/>
                      <a:headEnd len="sm" w="sm" type="none"/>
                      <a:tailEnd len="sm" w="sm" type="none"/>
                    </a:lnL>
                    <a:lnR cap="flat" cmpd="sng" w="28575">
                      <a:solidFill>
                        <a:srgbClr val="D6862C"/>
                      </a:solidFill>
                      <a:prstDash val="solid"/>
                      <a:round/>
                      <a:headEnd len="sm" w="sm" type="none"/>
                      <a:tailEnd len="sm" w="sm" type="none"/>
                    </a:lnR>
                    <a:lnT cap="flat" cmpd="sng" w="28575">
                      <a:solidFill>
                        <a:srgbClr val="D6862C"/>
                      </a:solidFill>
                      <a:prstDash val="solid"/>
                      <a:round/>
                      <a:headEnd len="sm" w="sm" type="none"/>
                      <a:tailEnd len="sm" w="sm" type="none"/>
                    </a:lnT>
                    <a:lnB cap="flat" cmpd="sng" w="28575">
                      <a:solidFill>
                        <a:srgbClr val="D6862C"/>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latin typeface="Ubuntu"/>
                          <a:ea typeface="Ubuntu"/>
                          <a:cs typeface="Ubuntu"/>
                          <a:sym typeface="Ubuntu"/>
                        </a:rPr>
                        <a:t>CureTalks</a:t>
                      </a:r>
                      <a:endParaRPr>
                        <a:latin typeface="Ubuntu"/>
                        <a:ea typeface="Ubuntu"/>
                        <a:cs typeface="Ubuntu"/>
                        <a:sym typeface="Ubuntu"/>
                      </a:endParaRPr>
                    </a:p>
                  </a:txBody>
                  <a:tcPr marT="91425" marB="91425" marR="91425" marL="91425">
                    <a:lnL cap="flat" cmpd="sng" w="28575">
                      <a:solidFill>
                        <a:srgbClr val="D6862C"/>
                      </a:solidFill>
                      <a:prstDash val="solid"/>
                      <a:round/>
                      <a:headEnd len="sm" w="sm" type="none"/>
                      <a:tailEnd len="sm" w="sm" type="none"/>
                    </a:lnL>
                    <a:lnR cap="flat" cmpd="sng" w="28575">
                      <a:solidFill>
                        <a:srgbClr val="D6862C"/>
                      </a:solidFill>
                      <a:prstDash val="solid"/>
                      <a:round/>
                      <a:headEnd len="sm" w="sm" type="none"/>
                      <a:tailEnd len="sm" w="sm" type="none"/>
                    </a:lnR>
                    <a:lnT cap="flat" cmpd="sng" w="28575">
                      <a:solidFill>
                        <a:srgbClr val="D6862C"/>
                      </a:solidFill>
                      <a:prstDash val="solid"/>
                      <a:round/>
                      <a:headEnd len="sm" w="sm" type="none"/>
                      <a:tailEnd len="sm" w="sm" type="none"/>
                    </a:lnT>
                    <a:lnB cap="flat" cmpd="sng" w="28575">
                      <a:solidFill>
                        <a:srgbClr val="D6862C"/>
                      </a:solidFill>
                      <a:prstDash val="solid"/>
                      <a:round/>
                      <a:headEnd len="sm" w="sm" type="none"/>
                      <a:tailEnd len="sm" w="sm" type="none"/>
                    </a:lnB>
                  </a:tcPr>
                </a:tc>
                <a:tc>
                  <a:txBody>
                    <a:bodyPr>
                      <a:noAutofit/>
                    </a:bodyPr>
                    <a:lstStyle/>
                    <a:p>
                      <a:pPr indent="0" lvl="0" marL="0" rtl="0">
                        <a:spcBef>
                          <a:spcPts val="0"/>
                        </a:spcBef>
                        <a:spcAft>
                          <a:spcPts val="0"/>
                        </a:spcAft>
                        <a:buNone/>
                      </a:pPr>
                      <a:r>
                        <a:rPr lang="en">
                          <a:latin typeface="Ubuntu"/>
                          <a:ea typeface="Ubuntu"/>
                          <a:cs typeface="Ubuntu"/>
                          <a:sym typeface="Ubuntu"/>
                        </a:rPr>
                        <a:t>Priya / Robert</a:t>
                      </a:r>
                      <a:endParaRPr>
                        <a:latin typeface="Ubuntu"/>
                        <a:ea typeface="Ubuntu"/>
                        <a:cs typeface="Ubuntu"/>
                        <a:sym typeface="Ubuntu"/>
                      </a:endParaRPr>
                    </a:p>
                  </a:txBody>
                  <a:tcPr marT="91425" marB="91425" marR="91425" marL="91425">
                    <a:lnL cap="flat" cmpd="sng" w="28575">
                      <a:solidFill>
                        <a:srgbClr val="D6862C"/>
                      </a:solidFill>
                      <a:prstDash val="solid"/>
                      <a:round/>
                      <a:headEnd len="sm" w="sm" type="none"/>
                      <a:tailEnd len="sm" w="sm" type="none"/>
                    </a:lnL>
                    <a:lnR cap="flat" cmpd="sng" w="28575">
                      <a:solidFill>
                        <a:srgbClr val="D6862C"/>
                      </a:solidFill>
                      <a:prstDash val="solid"/>
                      <a:round/>
                      <a:headEnd len="sm" w="sm" type="none"/>
                      <a:tailEnd len="sm" w="sm" type="none"/>
                    </a:lnR>
                    <a:lnT cap="flat" cmpd="sng" w="28575">
                      <a:solidFill>
                        <a:srgbClr val="D6862C"/>
                      </a:solidFill>
                      <a:prstDash val="solid"/>
                      <a:round/>
                      <a:headEnd len="sm" w="sm" type="none"/>
                      <a:tailEnd len="sm" w="sm" type="none"/>
                    </a:lnT>
                    <a:lnB cap="flat" cmpd="sng" w="28575">
                      <a:solidFill>
                        <a:srgbClr val="D6862C"/>
                      </a:solidFill>
                      <a:prstDash val="solid"/>
                      <a:round/>
                      <a:headEnd len="sm" w="sm" type="none"/>
                      <a:tailEnd len="sm" w="sm" type="none"/>
                    </a:lnB>
                  </a:tcPr>
                </a:tc>
                <a:tc>
                  <a:txBody>
                    <a:bodyPr>
                      <a:noAutofit/>
                    </a:bodyPr>
                    <a:lstStyle/>
                    <a:p>
                      <a:pPr indent="0" lvl="0" marL="0" rtl="0">
                        <a:spcBef>
                          <a:spcPts val="0"/>
                        </a:spcBef>
                        <a:spcAft>
                          <a:spcPts val="0"/>
                        </a:spcAft>
                        <a:buNone/>
                      </a:pPr>
                      <a:r>
                        <a:rPr lang="en">
                          <a:latin typeface="Ubuntu"/>
                          <a:ea typeface="Ubuntu"/>
                          <a:cs typeface="Ubuntu"/>
                          <a:sym typeface="Ubuntu"/>
                        </a:rPr>
                        <a:t>Umer Shafi</a:t>
                      </a:r>
                      <a:endParaRPr>
                        <a:latin typeface="Ubuntu"/>
                        <a:ea typeface="Ubuntu"/>
                        <a:cs typeface="Ubuntu"/>
                        <a:sym typeface="Ubuntu"/>
                      </a:endParaRPr>
                    </a:p>
                  </a:txBody>
                  <a:tcPr marT="91425" marB="91425" marR="91425" marL="91425">
                    <a:lnL cap="flat" cmpd="sng" w="28575">
                      <a:solidFill>
                        <a:srgbClr val="D6862C"/>
                      </a:solidFill>
                      <a:prstDash val="solid"/>
                      <a:round/>
                      <a:headEnd len="sm" w="sm" type="none"/>
                      <a:tailEnd len="sm" w="sm" type="none"/>
                    </a:lnL>
                    <a:lnR cap="flat" cmpd="sng" w="28575">
                      <a:solidFill>
                        <a:srgbClr val="D6862C"/>
                      </a:solidFill>
                      <a:prstDash val="solid"/>
                      <a:round/>
                      <a:headEnd len="sm" w="sm" type="none"/>
                      <a:tailEnd len="sm" w="sm" type="none"/>
                    </a:lnR>
                    <a:lnT cap="flat" cmpd="sng" w="28575">
                      <a:solidFill>
                        <a:srgbClr val="D6862C"/>
                      </a:solidFill>
                      <a:prstDash val="solid"/>
                      <a:round/>
                      <a:headEnd len="sm" w="sm" type="none"/>
                      <a:tailEnd len="sm" w="sm" type="none"/>
                    </a:lnT>
                    <a:lnB cap="flat" cmpd="sng" w="28575">
                      <a:solidFill>
                        <a:srgbClr val="D6862C"/>
                      </a:solidFill>
                      <a:prstDash val="solid"/>
                      <a:round/>
                      <a:headEnd len="sm" w="sm" type="none"/>
                      <a:tailEnd len="sm" w="sm" type="none"/>
                    </a:lnB>
                  </a:tcPr>
                </a:tc>
              </a:tr>
              <a:tr h="381000">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a:latin typeface="Ubuntu"/>
                          <a:ea typeface="Ubuntu"/>
                          <a:cs typeface="Ubuntu"/>
                          <a:sym typeface="Ubuntu"/>
                        </a:rPr>
                        <a:t>Patient Recruitment </a:t>
                      </a:r>
                      <a:endParaRPr>
                        <a:latin typeface="Ubuntu"/>
                        <a:ea typeface="Ubuntu"/>
                        <a:cs typeface="Ubuntu"/>
                        <a:sym typeface="Ubuntu"/>
                      </a:endParaRPr>
                    </a:p>
                    <a:p>
                      <a:pPr indent="0" lvl="0" marL="0" marR="0" rtl="0" algn="l">
                        <a:lnSpc>
                          <a:spcPct val="100000"/>
                        </a:lnSpc>
                        <a:spcBef>
                          <a:spcPts val="0"/>
                        </a:spcBef>
                        <a:spcAft>
                          <a:spcPts val="0"/>
                        </a:spcAft>
                        <a:buClr>
                          <a:srgbClr val="000000"/>
                        </a:buClr>
                        <a:buSzPts val="1100"/>
                        <a:buFont typeface="Arial"/>
                        <a:buNone/>
                      </a:pPr>
                      <a:r>
                        <a:rPr lang="en">
                          <a:latin typeface="Ubuntu"/>
                          <a:ea typeface="Ubuntu"/>
                          <a:cs typeface="Ubuntu"/>
                          <a:sym typeface="Ubuntu"/>
                        </a:rPr>
                        <a:t>support programs  </a:t>
                      </a:r>
                      <a:endParaRPr>
                        <a:latin typeface="Ubuntu"/>
                        <a:ea typeface="Ubuntu"/>
                        <a:cs typeface="Ubuntu"/>
                        <a:sym typeface="Ubuntu"/>
                      </a:endParaRPr>
                    </a:p>
                  </a:txBody>
                  <a:tcPr marT="91425" marB="91425" marR="91425" marL="91425">
                    <a:lnL cap="flat" cmpd="sng" w="28575">
                      <a:solidFill>
                        <a:srgbClr val="D6862C"/>
                      </a:solidFill>
                      <a:prstDash val="solid"/>
                      <a:round/>
                      <a:headEnd len="sm" w="sm" type="none"/>
                      <a:tailEnd len="sm" w="sm" type="none"/>
                    </a:lnL>
                    <a:lnR cap="flat" cmpd="sng" w="28575">
                      <a:solidFill>
                        <a:srgbClr val="D6862C"/>
                      </a:solidFill>
                      <a:prstDash val="solid"/>
                      <a:round/>
                      <a:headEnd len="sm" w="sm" type="none"/>
                      <a:tailEnd len="sm" w="sm" type="none"/>
                    </a:lnR>
                    <a:lnT cap="flat" cmpd="sng" w="28575">
                      <a:solidFill>
                        <a:srgbClr val="D6862C"/>
                      </a:solidFill>
                      <a:prstDash val="solid"/>
                      <a:round/>
                      <a:headEnd len="sm" w="sm" type="none"/>
                      <a:tailEnd len="sm" w="sm" type="none"/>
                    </a:lnT>
                    <a:lnB cap="flat" cmpd="sng" w="28575">
                      <a:solidFill>
                        <a:srgbClr val="D6862C"/>
                      </a:solidFill>
                      <a:prstDash val="solid"/>
                      <a:round/>
                      <a:headEnd len="sm" w="sm" type="none"/>
                      <a:tailEnd len="sm" w="sm" type="none"/>
                    </a:lnB>
                  </a:tcPr>
                </a:tc>
                <a:tc>
                  <a:txBody>
                    <a:bodyPr>
                      <a:noAutofit/>
                    </a:bodyPr>
                    <a:lstStyle/>
                    <a:p>
                      <a:pPr indent="0" lvl="0" marL="0" rtl="0">
                        <a:spcBef>
                          <a:spcPts val="0"/>
                        </a:spcBef>
                        <a:spcAft>
                          <a:spcPts val="0"/>
                        </a:spcAft>
                        <a:buNone/>
                      </a:pPr>
                      <a:r>
                        <a:rPr lang="en">
                          <a:latin typeface="Ubuntu"/>
                          <a:ea typeface="Ubuntu"/>
                          <a:cs typeface="Ubuntu"/>
                          <a:sym typeface="Ubuntu"/>
                        </a:rPr>
                        <a:t>Robert / Erica</a:t>
                      </a:r>
                      <a:endParaRPr>
                        <a:latin typeface="Ubuntu"/>
                        <a:ea typeface="Ubuntu"/>
                        <a:cs typeface="Ubuntu"/>
                        <a:sym typeface="Ubuntu"/>
                      </a:endParaRPr>
                    </a:p>
                  </a:txBody>
                  <a:tcPr marT="91425" marB="91425" marR="91425" marL="91425">
                    <a:lnL cap="flat" cmpd="sng" w="28575">
                      <a:solidFill>
                        <a:srgbClr val="D6862C"/>
                      </a:solidFill>
                      <a:prstDash val="solid"/>
                      <a:round/>
                      <a:headEnd len="sm" w="sm" type="none"/>
                      <a:tailEnd len="sm" w="sm" type="none"/>
                    </a:lnL>
                    <a:lnR cap="flat" cmpd="sng" w="28575">
                      <a:solidFill>
                        <a:srgbClr val="D6862C"/>
                      </a:solidFill>
                      <a:prstDash val="solid"/>
                      <a:round/>
                      <a:headEnd len="sm" w="sm" type="none"/>
                      <a:tailEnd len="sm" w="sm" type="none"/>
                    </a:lnR>
                    <a:lnT cap="flat" cmpd="sng" w="28575">
                      <a:solidFill>
                        <a:srgbClr val="D6862C"/>
                      </a:solidFill>
                      <a:prstDash val="solid"/>
                      <a:round/>
                      <a:headEnd len="sm" w="sm" type="none"/>
                      <a:tailEnd len="sm" w="sm" type="none"/>
                    </a:lnT>
                    <a:lnB cap="flat" cmpd="sng" w="28575">
                      <a:solidFill>
                        <a:srgbClr val="D6862C"/>
                      </a:solidFill>
                      <a:prstDash val="solid"/>
                      <a:round/>
                      <a:headEnd len="sm" w="sm" type="none"/>
                      <a:tailEnd len="sm" w="sm" type="none"/>
                    </a:lnB>
                  </a:tcPr>
                </a:tc>
                <a:tc>
                  <a:txBody>
                    <a:bodyPr>
                      <a:noAutofit/>
                    </a:bodyPr>
                    <a:lstStyle/>
                    <a:p>
                      <a:pPr indent="0" lvl="0" marL="0" rtl="0">
                        <a:spcBef>
                          <a:spcPts val="0"/>
                        </a:spcBef>
                        <a:spcAft>
                          <a:spcPts val="0"/>
                        </a:spcAft>
                        <a:buNone/>
                      </a:pPr>
                      <a:r>
                        <a:rPr lang="en">
                          <a:latin typeface="Ubuntu"/>
                          <a:ea typeface="Ubuntu"/>
                          <a:cs typeface="Ubuntu"/>
                          <a:sym typeface="Ubuntu"/>
                        </a:rPr>
                        <a:t>NA</a:t>
                      </a:r>
                      <a:endParaRPr>
                        <a:latin typeface="Ubuntu"/>
                        <a:ea typeface="Ubuntu"/>
                        <a:cs typeface="Ubuntu"/>
                        <a:sym typeface="Ubuntu"/>
                      </a:endParaRPr>
                    </a:p>
                  </a:txBody>
                  <a:tcPr marT="91425" marB="91425" marR="91425" marL="91425">
                    <a:lnL cap="flat" cmpd="sng" w="28575">
                      <a:solidFill>
                        <a:srgbClr val="D6862C"/>
                      </a:solidFill>
                      <a:prstDash val="solid"/>
                      <a:round/>
                      <a:headEnd len="sm" w="sm" type="none"/>
                      <a:tailEnd len="sm" w="sm" type="none"/>
                    </a:lnL>
                    <a:lnR cap="flat" cmpd="sng" w="28575">
                      <a:solidFill>
                        <a:srgbClr val="D6862C"/>
                      </a:solidFill>
                      <a:prstDash val="solid"/>
                      <a:round/>
                      <a:headEnd len="sm" w="sm" type="none"/>
                      <a:tailEnd len="sm" w="sm" type="none"/>
                    </a:lnR>
                    <a:lnT cap="flat" cmpd="sng" w="28575">
                      <a:solidFill>
                        <a:srgbClr val="D6862C"/>
                      </a:solidFill>
                      <a:prstDash val="solid"/>
                      <a:round/>
                      <a:headEnd len="sm" w="sm" type="none"/>
                      <a:tailEnd len="sm" w="sm" type="none"/>
                    </a:lnT>
                    <a:lnB cap="flat" cmpd="sng" w="28575">
                      <a:solidFill>
                        <a:srgbClr val="D6862C"/>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19" name="Google Shape;519;p68"/>
          <p:cNvSpPr txBox="1"/>
          <p:nvPr>
            <p:ph type="title"/>
          </p:nvPr>
        </p:nvSpPr>
        <p:spPr>
          <a:xfrm>
            <a:off x="87050" y="1756900"/>
            <a:ext cx="9144000" cy="93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KNOW YOUR PRODUCTS &amp; CLIENTS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69"/>
          <p:cNvSpPr txBox="1"/>
          <p:nvPr/>
        </p:nvSpPr>
        <p:spPr>
          <a:xfrm>
            <a:off x="76200" y="138450"/>
            <a:ext cx="3536700" cy="722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200">
                <a:solidFill>
                  <a:srgbClr val="FFAB40"/>
                </a:solidFill>
                <a:latin typeface="Ubuntu"/>
                <a:ea typeface="Ubuntu"/>
                <a:cs typeface="Ubuntu"/>
                <a:sym typeface="Ubuntu"/>
              </a:rPr>
              <a:t>The TrialX NeXus</a:t>
            </a:r>
            <a:endParaRPr sz="3200">
              <a:solidFill>
                <a:srgbClr val="FFAB40"/>
              </a:solidFill>
              <a:latin typeface="Ubuntu"/>
              <a:ea typeface="Ubuntu"/>
              <a:cs typeface="Ubuntu"/>
              <a:sym typeface="Ubuntu"/>
            </a:endParaRPr>
          </a:p>
        </p:txBody>
      </p:sp>
      <p:grpSp>
        <p:nvGrpSpPr>
          <p:cNvPr id="525" name="Google Shape;525;p69"/>
          <p:cNvGrpSpPr/>
          <p:nvPr/>
        </p:nvGrpSpPr>
        <p:grpSpPr>
          <a:xfrm>
            <a:off x="590525" y="722400"/>
            <a:ext cx="7817350" cy="4098374"/>
            <a:chOff x="590525" y="722400"/>
            <a:chExt cx="7817350" cy="4098374"/>
          </a:xfrm>
        </p:grpSpPr>
        <p:pic>
          <p:nvPicPr>
            <p:cNvPr descr="TrialX_neXus_w_prod_names101717-02.png" id="526" name="Google Shape;526;p69"/>
            <p:cNvPicPr preferRelativeResize="0"/>
            <p:nvPr/>
          </p:nvPicPr>
          <p:blipFill>
            <a:blip r:embed="rId3">
              <a:alphaModFix/>
            </a:blip>
            <a:stretch>
              <a:fillRect/>
            </a:stretch>
          </p:blipFill>
          <p:spPr>
            <a:xfrm>
              <a:off x="2470025" y="722400"/>
              <a:ext cx="3855199" cy="4098374"/>
            </a:xfrm>
            <a:prstGeom prst="rect">
              <a:avLst/>
            </a:prstGeom>
            <a:noFill/>
            <a:ln>
              <a:noFill/>
            </a:ln>
          </p:spPr>
        </p:pic>
        <p:cxnSp>
          <p:nvCxnSpPr>
            <p:cNvPr id="527" name="Google Shape;527;p69"/>
            <p:cNvCxnSpPr/>
            <p:nvPr/>
          </p:nvCxnSpPr>
          <p:spPr>
            <a:xfrm>
              <a:off x="6024975" y="2470050"/>
              <a:ext cx="2382900" cy="0"/>
            </a:xfrm>
            <a:prstGeom prst="straightConnector1">
              <a:avLst/>
            </a:prstGeom>
            <a:noFill/>
            <a:ln cap="flat" cmpd="sng" w="9525">
              <a:solidFill>
                <a:srgbClr val="0B5394"/>
              </a:solidFill>
              <a:prstDash val="solid"/>
              <a:round/>
              <a:headEnd len="med" w="med" type="none"/>
              <a:tailEnd len="med" w="med" type="oval"/>
            </a:ln>
          </p:spPr>
        </p:cxnSp>
        <p:sp>
          <p:nvSpPr>
            <p:cNvPr id="528" name="Google Shape;528;p69"/>
            <p:cNvSpPr txBox="1"/>
            <p:nvPr/>
          </p:nvSpPr>
          <p:spPr>
            <a:xfrm>
              <a:off x="6809775" y="2147850"/>
              <a:ext cx="1598100" cy="322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rgbClr val="0B5394"/>
                  </a:solidFill>
                  <a:latin typeface="Ubuntu"/>
                  <a:ea typeface="Ubuntu"/>
                  <a:cs typeface="Ubuntu"/>
                  <a:sym typeface="Ubuntu"/>
                </a:rPr>
                <a:t>Clinical Trial Finder</a:t>
              </a:r>
              <a:endParaRPr sz="1000">
                <a:solidFill>
                  <a:srgbClr val="0B5394"/>
                </a:solidFill>
                <a:latin typeface="Ubuntu"/>
                <a:ea typeface="Ubuntu"/>
                <a:cs typeface="Ubuntu"/>
                <a:sym typeface="Ubuntu"/>
              </a:endParaRPr>
            </a:p>
          </p:txBody>
        </p:sp>
        <p:cxnSp>
          <p:nvCxnSpPr>
            <p:cNvPr id="529" name="Google Shape;529;p69"/>
            <p:cNvCxnSpPr/>
            <p:nvPr/>
          </p:nvCxnSpPr>
          <p:spPr>
            <a:xfrm>
              <a:off x="5027275" y="1307700"/>
              <a:ext cx="2382900" cy="0"/>
            </a:xfrm>
            <a:prstGeom prst="straightConnector1">
              <a:avLst/>
            </a:prstGeom>
            <a:noFill/>
            <a:ln cap="flat" cmpd="sng" w="9525">
              <a:solidFill>
                <a:srgbClr val="F6B26B"/>
              </a:solidFill>
              <a:prstDash val="solid"/>
              <a:round/>
              <a:headEnd len="med" w="med" type="none"/>
              <a:tailEnd len="med" w="med" type="oval"/>
            </a:ln>
          </p:spPr>
        </p:cxnSp>
        <p:sp>
          <p:nvSpPr>
            <p:cNvPr id="530" name="Google Shape;530;p69"/>
            <p:cNvSpPr txBox="1"/>
            <p:nvPr/>
          </p:nvSpPr>
          <p:spPr>
            <a:xfrm>
              <a:off x="5812075" y="985500"/>
              <a:ext cx="1598100" cy="322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rgbClr val="F6B26B"/>
                  </a:solidFill>
                  <a:latin typeface="Ubuntu"/>
                  <a:ea typeface="Ubuntu"/>
                  <a:cs typeface="Ubuntu"/>
                  <a:sym typeface="Ubuntu"/>
                </a:rPr>
                <a:t>Patient Recruitment</a:t>
              </a:r>
              <a:endParaRPr sz="1000">
                <a:solidFill>
                  <a:srgbClr val="F6B26B"/>
                </a:solidFill>
                <a:latin typeface="Ubuntu"/>
                <a:ea typeface="Ubuntu"/>
                <a:cs typeface="Ubuntu"/>
                <a:sym typeface="Ubuntu"/>
              </a:endParaRPr>
            </a:p>
          </p:txBody>
        </p:sp>
        <p:sp>
          <p:nvSpPr>
            <p:cNvPr id="531" name="Google Shape;531;p69"/>
            <p:cNvSpPr txBox="1"/>
            <p:nvPr/>
          </p:nvSpPr>
          <p:spPr>
            <a:xfrm>
              <a:off x="914375" y="860850"/>
              <a:ext cx="1598100" cy="32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45818E"/>
                  </a:solidFill>
                  <a:latin typeface="Ubuntu"/>
                  <a:ea typeface="Ubuntu"/>
                  <a:cs typeface="Ubuntu"/>
                  <a:sym typeface="Ubuntu"/>
                </a:rPr>
                <a:t>Website Builder</a:t>
              </a:r>
              <a:endParaRPr sz="1000">
                <a:solidFill>
                  <a:srgbClr val="45818E"/>
                </a:solidFill>
                <a:latin typeface="Ubuntu"/>
                <a:ea typeface="Ubuntu"/>
                <a:cs typeface="Ubuntu"/>
                <a:sym typeface="Ubuntu"/>
              </a:endParaRPr>
            </a:p>
          </p:txBody>
        </p:sp>
        <p:grpSp>
          <p:nvGrpSpPr>
            <p:cNvPr id="532" name="Google Shape;532;p69"/>
            <p:cNvGrpSpPr/>
            <p:nvPr/>
          </p:nvGrpSpPr>
          <p:grpSpPr>
            <a:xfrm>
              <a:off x="914375" y="1183050"/>
              <a:ext cx="2646600" cy="309900"/>
              <a:chOff x="914375" y="1183050"/>
              <a:chExt cx="2646600" cy="309900"/>
            </a:xfrm>
          </p:grpSpPr>
          <p:cxnSp>
            <p:nvCxnSpPr>
              <p:cNvPr id="533" name="Google Shape;533;p69"/>
              <p:cNvCxnSpPr/>
              <p:nvPr/>
            </p:nvCxnSpPr>
            <p:spPr>
              <a:xfrm rot="10800000">
                <a:off x="914375" y="1187900"/>
                <a:ext cx="2646600" cy="0"/>
              </a:xfrm>
              <a:prstGeom prst="straightConnector1">
                <a:avLst/>
              </a:prstGeom>
              <a:noFill/>
              <a:ln cap="flat" cmpd="sng" w="9525">
                <a:solidFill>
                  <a:srgbClr val="45818E"/>
                </a:solidFill>
                <a:prstDash val="solid"/>
                <a:round/>
                <a:headEnd len="med" w="med" type="none"/>
                <a:tailEnd len="med" w="med" type="oval"/>
              </a:ln>
            </p:spPr>
          </p:cxnSp>
          <p:cxnSp>
            <p:nvCxnSpPr>
              <p:cNvPr id="534" name="Google Shape;534;p69"/>
              <p:cNvCxnSpPr/>
              <p:nvPr/>
            </p:nvCxnSpPr>
            <p:spPr>
              <a:xfrm>
                <a:off x="3560975" y="1183050"/>
                <a:ext cx="0" cy="309900"/>
              </a:xfrm>
              <a:prstGeom prst="straightConnector1">
                <a:avLst/>
              </a:prstGeom>
              <a:noFill/>
              <a:ln cap="flat" cmpd="sng" w="9525">
                <a:solidFill>
                  <a:srgbClr val="45818E"/>
                </a:solidFill>
                <a:prstDash val="solid"/>
                <a:round/>
                <a:headEnd len="med" w="med" type="none"/>
                <a:tailEnd len="med" w="med" type="none"/>
              </a:ln>
            </p:spPr>
          </p:cxnSp>
        </p:grpSp>
        <p:sp>
          <p:nvSpPr>
            <p:cNvPr id="535" name="Google Shape;535;p69"/>
            <p:cNvSpPr txBox="1"/>
            <p:nvPr/>
          </p:nvSpPr>
          <p:spPr>
            <a:xfrm>
              <a:off x="590525" y="2556300"/>
              <a:ext cx="1598100" cy="32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073763"/>
                  </a:solidFill>
                  <a:latin typeface="Ubuntu"/>
                  <a:ea typeface="Ubuntu"/>
                  <a:cs typeface="Ubuntu"/>
                  <a:sym typeface="Ubuntu"/>
                </a:rPr>
                <a:t>Mobile Study Apps</a:t>
              </a:r>
              <a:endParaRPr sz="1000">
                <a:solidFill>
                  <a:srgbClr val="073763"/>
                </a:solidFill>
                <a:latin typeface="Ubuntu"/>
                <a:ea typeface="Ubuntu"/>
                <a:cs typeface="Ubuntu"/>
                <a:sym typeface="Ubuntu"/>
              </a:endParaRPr>
            </a:p>
          </p:txBody>
        </p:sp>
        <p:cxnSp>
          <p:nvCxnSpPr>
            <p:cNvPr id="536" name="Google Shape;536;p69"/>
            <p:cNvCxnSpPr/>
            <p:nvPr/>
          </p:nvCxnSpPr>
          <p:spPr>
            <a:xfrm rot="10800000">
              <a:off x="590550" y="2883350"/>
              <a:ext cx="2286000" cy="0"/>
            </a:xfrm>
            <a:prstGeom prst="straightConnector1">
              <a:avLst/>
            </a:prstGeom>
            <a:noFill/>
            <a:ln cap="flat" cmpd="sng" w="9525">
              <a:solidFill>
                <a:srgbClr val="073763"/>
              </a:solidFill>
              <a:prstDash val="solid"/>
              <a:round/>
              <a:headEnd len="med" w="med" type="none"/>
              <a:tailEnd len="med" w="med" type="oval"/>
            </a:ln>
          </p:spPr>
        </p:cxnSp>
        <p:grpSp>
          <p:nvGrpSpPr>
            <p:cNvPr id="537" name="Google Shape;537;p69"/>
            <p:cNvGrpSpPr/>
            <p:nvPr/>
          </p:nvGrpSpPr>
          <p:grpSpPr>
            <a:xfrm>
              <a:off x="914375" y="4095900"/>
              <a:ext cx="2857400" cy="209400"/>
              <a:chOff x="914375" y="4095900"/>
              <a:chExt cx="2857400" cy="209400"/>
            </a:xfrm>
          </p:grpSpPr>
          <p:cxnSp>
            <p:nvCxnSpPr>
              <p:cNvPr id="538" name="Google Shape;538;p69"/>
              <p:cNvCxnSpPr/>
              <p:nvPr/>
            </p:nvCxnSpPr>
            <p:spPr>
              <a:xfrm rot="10800000">
                <a:off x="914375" y="4302825"/>
                <a:ext cx="2646600" cy="0"/>
              </a:xfrm>
              <a:prstGeom prst="straightConnector1">
                <a:avLst/>
              </a:prstGeom>
              <a:noFill/>
              <a:ln cap="flat" cmpd="sng" w="9525">
                <a:solidFill>
                  <a:srgbClr val="595959"/>
                </a:solidFill>
                <a:prstDash val="solid"/>
                <a:round/>
                <a:headEnd len="med" w="med" type="none"/>
                <a:tailEnd len="med" w="med" type="oval"/>
              </a:ln>
            </p:spPr>
          </p:cxnSp>
          <p:cxnSp>
            <p:nvCxnSpPr>
              <p:cNvPr id="539" name="Google Shape;539;p69"/>
              <p:cNvCxnSpPr/>
              <p:nvPr/>
            </p:nvCxnSpPr>
            <p:spPr>
              <a:xfrm flipH="1" rot="10800000">
                <a:off x="3558775" y="4095900"/>
                <a:ext cx="213000" cy="209400"/>
              </a:xfrm>
              <a:prstGeom prst="straightConnector1">
                <a:avLst/>
              </a:prstGeom>
              <a:noFill/>
              <a:ln cap="flat" cmpd="sng" w="9525">
                <a:solidFill>
                  <a:srgbClr val="595959"/>
                </a:solidFill>
                <a:prstDash val="solid"/>
                <a:round/>
                <a:headEnd len="med" w="med" type="none"/>
                <a:tailEnd len="med" w="med" type="none"/>
              </a:ln>
            </p:spPr>
          </p:cxnSp>
        </p:grpSp>
        <p:sp>
          <p:nvSpPr>
            <p:cNvPr id="540" name="Google Shape;540;p69"/>
            <p:cNvSpPr txBox="1"/>
            <p:nvPr/>
          </p:nvSpPr>
          <p:spPr>
            <a:xfrm>
              <a:off x="914375" y="3999450"/>
              <a:ext cx="1598100" cy="32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595959"/>
                  </a:solidFill>
                  <a:latin typeface="Ubuntu"/>
                  <a:ea typeface="Ubuntu"/>
                  <a:cs typeface="Ubuntu"/>
                  <a:sym typeface="Ubuntu"/>
                </a:rPr>
                <a:t>Trial Re-writing</a:t>
              </a:r>
              <a:endParaRPr sz="1000">
                <a:solidFill>
                  <a:srgbClr val="595959"/>
                </a:solidFill>
                <a:latin typeface="Ubuntu"/>
                <a:ea typeface="Ubuntu"/>
                <a:cs typeface="Ubuntu"/>
                <a:sym typeface="Ubuntu"/>
              </a:endParaRPr>
            </a:p>
          </p:txBody>
        </p:sp>
        <p:sp>
          <p:nvSpPr>
            <p:cNvPr id="541" name="Google Shape;541;p69"/>
            <p:cNvSpPr txBox="1"/>
            <p:nvPr/>
          </p:nvSpPr>
          <p:spPr>
            <a:xfrm>
              <a:off x="6428725" y="4141725"/>
              <a:ext cx="1598100" cy="322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rgbClr val="D6862C"/>
                  </a:solidFill>
                  <a:latin typeface="Ubuntu"/>
                  <a:ea typeface="Ubuntu"/>
                  <a:cs typeface="Ubuntu"/>
                  <a:sym typeface="Ubuntu"/>
                </a:rPr>
                <a:t>Online Talkshows</a:t>
              </a:r>
              <a:endParaRPr sz="1000">
                <a:solidFill>
                  <a:srgbClr val="D6862C"/>
                </a:solidFill>
                <a:latin typeface="Ubuntu"/>
                <a:ea typeface="Ubuntu"/>
                <a:cs typeface="Ubuntu"/>
                <a:sym typeface="Ubuntu"/>
              </a:endParaRPr>
            </a:p>
          </p:txBody>
        </p:sp>
        <p:grpSp>
          <p:nvGrpSpPr>
            <p:cNvPr id="542" name="Google Shape;542;p69"/>
            <p:cNvGrpSpPr/>
            <p:nvPr/>
          </p:nvGrpSpPr>
          <p:grpSpPr>
            <a:xfrm>
              <a:off x="5380225" y="3991275"/>
              <a:ext cx="2646600" cy="466500"/>
              <a:chOff x="5380225" y="3991275"/>
              <a:chExt cx="2646600" cy="466500"/>
            </a:xfrm>
          </p:grpSpPr>
          <p:cxnSp>
            <p:nvCxnSpPr>
              <p:cNvPr id="543" name="Google Shape;543;p69"/>
              <p:cNvCxnSpPr/>
              <p:nvPr/>
            </p:nvCxnSpPr>
            <p:spPr>
              <a:xfrm>
                <a:off x="5380225" y="4452925"/>
                <a:ext cx="2646600" cy="0"/>
              </a:xfrm>
              <a:prstGeom prst="straightConnector1">
                <a:avLst/>
              </a:prstGeom>
              <a:noFill/>
              <a:ln cap="flat" cmpd="sng" w="9525">
                <a:solidFill>
                  <a:srgbClr val="D6862C"/>
                </a:solidFill>
                <a:prstDash val="solid"/>
                <a:round/>
                <a:headEnd len="med" w="med" type="none"/>
                <a:tailEnd len="med" w="med" type="oval"/>
              </a:ln>
            </p:spPr>
          </p:cxnSp>
          <p:cxnSp>
            <p:nvCxnSpPr>
              <p:cNvPr id="544" name="Google Shape;544;p69"/>
              <p:cNvCxnSpPr/>
              <p:nvPr/>
            </p:nvCxnSpPr>
            <p:spPr>
              <a:xfrm rot="10800000">
                <a:off x="5380225" y="3991275"/>
                <a:ext cx="0" cy="466500"/>
              </a:xfrm>
              <a:prstGeom prst="straightConnector1">
                <a:avLst/>
              </a:prstGeom>
              <a:noFill/>
              <a:ln cap="flat" cmpd="sng" w="9525">
                <a:solidFill>
                  <a:srgbClr val="D6862C"/>
                </a:solidFill>
                <a:prstDash val="solid"/>
                <a:round/>
                <a:headEnd len="med" w="med" type="none"/>
                <a:tailEnd len="med" w="med" type="none"/>
              </a:ln>
            </p:spPr>
          </p:cxn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pic>
        <p:nvPicPr>
          <p:cNvPr descr="Screenshot (70).png" id="549" name="Google Shape;549;p70"/>
          <p:cNvPicPr preferRelativeResize="0"/>
          <p:nvPr/>
        </p:nvPicPr>
        <p:blipFill>
          <a:blip r:embed="rId3">
            <a:alphaModFix/>
          </a:blip>
          <a:stretch>
            <a:fillRect/>
          </a:stretch>
        </p:blipFill>
        <p:spPr>
          <a:xfrm>
            <a:off x="456530" y="1495100"/>
            <a:ext cx="1988145" cy="1514800"/>
          </a:xfrm>
          <a:prstGeom prst="rect">
            <a:avLst/>
          </a:prstGeom>
          <a:noFill/>
          <a:ln>
            <a:noFill/>
          </a:ln>
        </p:spPr>
      </p:pic>
      <p:sp>
        <p:nvSpPr>
          <p:cNvPr id="550" name="Google Shape;550;p70"/>
          <p:cNvSpPr txBox="1"/>
          <p:nvPr/>
        </p:nvSpPr>
        <p:spPr>
          <a:xfrm>
            <a:off x="587375" y="3246850"/>
            <a:ext cx="1857300" cy="48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666666"/>
                </a:solidFill>
                <a:latin typeface="Ubuntu"/>
                <a:ea typeface="Ubuntu"/>
                <a:cs typeface="Ubuntu"/>
                <a:sym typeface="Ubuntu"/>
              </a:rPr>
              <a:t>iConnect: Patient Recruitment Management System</a:t>
            </a:r>
            <a:endParaRPr sz="1000">
              <a:solidFill>
                <a:srgbClr val="666666"/>
              </a:solidFill>
              <a:latin typeface="Ubuntu"/>
              <a:ea typeface="Ubuntu"/>
              <a:cs typeface="Ubuntu"/>
              <a:sym typeface="Ubuntu"/>
            </a:endParaRPr>
          </a:p>
        </p:txBody>
      </p:sp>
      <p:pic>
        <p:nvPicPr>
          <p:cNvPr descr="Screenshot (70) - Copy.png" id="551" name="Google Shape;551;p70"/>
          <p:cNvPicPr preferRelativeResize="0"/>
          <p:nvPr/>
        </p:nvPicPr>
        <p:blipFill>
          <a:blip r:embed="rId4">
            <a:alphaModFix/>
          </a:blip>
          <a:stretch>
            <a:fillRect/>
          </a:stretch>
        </p:blipFill>
        <p:spPr>
          <a:xfrm>
            <a:off x="3556137" y="1495100"/>
            <a:ext cx="2031725" cy="1514800"/>
          </a:xfrm>
          <a:prstGeom prst="rect">
            <a:avLst/>
          </a:prstGeom>
          <a:noFill/>
          <a:ln>
            <a:noFill/>
          </a:ln>
        </p:spPr>
      </p:pic>
      <p:pic>
        <p:nvPicPr>
          <p:cNvPr descr="Screenshot (71).png" id="552" name="Google Shape;552;p70"/>
          <p:cNvPicPr preferRelativeResize="0"/>
          <p:nvPr/>
        </p:nvPicPr>
        <p:blipFill>
          <a:blip r:embed="rId5">
            <a:alphaModFix/>
          </a:blip>
          <a:stretch>
            <a:fillRect/>
          </a:stretch>
        </p:blipFill>
        <p:spPr>
          <a:xfrm>
            <a:off x="6568775" y="1490750"/>
            <a:ext cx="1988150" cy="1523512"/>
          </a:xfrm>
          <a:prstGeom prst="rect">
            <a:avLst/>
          </a:prstGeom>
          <a:noFill/>
          <a:ln>
            <a:noFill/>
          </a:ln>
        </p:spPr>
      </p:pic>
      <p:sp>
        <p:nvSpPr>
          <p:cNvPr id="553" name="Google Shape;553;p70"/>
          <p:cNvSpPr txBox="1"/>
          <p:nvPr/>
        </p:nvSpPr>
        <p:spPr>
          <a:xfrm>
            <a:off x="3730575" y="3246850"/>
            <a:ext cx="1857300" cy="48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666666"/>
                </a:solidFill>
                <a:latin typeface="Ubuntu"/>
                <a:ea typeface="Ubuntu"/>
                <a:cs typeface="Ubuntu"/>
                <a:sym typeface="Ubuntu"/>
              </a:rPr>
              <a:t>Appbakery: Mobile Research Study Apps</a:t>
            </a:r>
            <a:endParaRPr sz="1000">
              <a:solidFill>
                <a:srgbClr val="666666"/>
              </a:solidFill>
              <a:latin typeface="Ubuntu"/>
              <a:ea typeface="Ubuntu"/>
              <a:cs typeface="Ubuntu"/>
              <a:sym typeface="Ubuntu"/>
            </a:endParaRPr>
          </a:p>
        </p:txBody>
      </p:sp>
      <p:sp>
        <p:nvSpPr>
          <p:cNvPr id="554" name="Google Shape;554;p70"/>
          <p:cNvSpPr txBox="1"/>
          <p:nvPr/>
        </p:nvSpPr>
        <p:spPr>
          <a:xfrm>
            <a:off x="6634200" y="3246850"/>
            <a:ext cx="1857300" cy="48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666666"/>
                </a:solidFill>
                <a:latin typeface="Ubuntu"/>
                <a:ea typeface="Ubuntu"/>
                <a:cs typeface="Ubuntu"/>
                <a:sym typeface="Ubuntu"/>
              </a:rPr>
              <a:t>CureTalks: Online talk show on health wellness</a:t>
            </a:r>
            <a:endParaRPr sz="1000">
              <a:solidFill>
                <a:srgbClr val="666666"/>
              </a:solidFill>
              <a:latin typeface="Ubuntu"/>
              <a:ea typeface="Ubuntu"/>
              <a:cs typeface="Ubuntu"/>
              <a:sym typeface="Ubuntu"/>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pic>
        <p:nvPicPr>
          <p:cNvPr id="559" name="Google Shape;559;p71"/>
          <p:cNvPicPr preferRelativeResize="0"/>
          <p:nvPr/>
        </p:nvPicPr>
        <p:blipFill>
          <a:blip r:embed="rId3">
            <a:alphaModFix/>
          </a:blip>
          <a:stretch>
            <a:fillRect/>
          </a:stretch>
        </p:blipFill>
        <p:spPr>
          <a:xfrm>
            <a:off x="152400" y="1280750"/>
            <a:ext cx="8839200" cy="31747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65" name="Google Shape;565;p72"/>
          <p:cNvSpPr txBox="1"/>
          <p:nvPr>
            <p:ph type="title"/>
          </p:nvPr>
        </p:nvSpPr>
        <p:spPr>
          <a:xfrm>
            <a:off x="87050" y="1756900"/>
            <a:ext cx="9144000" cy="93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KNOW YOUR SKILLS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73"/>
          <p:cNvSpPr txBox="1"/>
          <p:nvPr/>
        </p:nvSpPr>
        <p:spPr>
          <a:xfrm>
            <a:off x="434425" y="461425"/>
            <a:ext cx="8061300" cy="325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sz="1800">
                <a:solidFill>
                  <a:srgbClr val="7F7F7F"/>
                </a:solidFill>
                <a:latin typeface="Ubuntu"/>
                <a:ea typeface="Ubuntu"/>
                <a:cs typeface="Ubuntu"/>
                <a:sym typeface="Ubuntu"/>
              </a:rPr>
              <a:t>Tools and Technologies</a:t>
            </a:r>
            <a:endParaRPr b="1" sz="1800">
              <a:solidFill>
                <a:srgbClr val="7F7F7F"/>
              </a:solidFill>
              <a:latin typeface="Ubuntu"/>
              <a:ea typeface="Ubuntu"/>
              <a:cs typeface="Ubuntu"/>
              <a:sym typeface="Ubuntu"/>
            </a:endParaRPr>
          </a:p>
          <a:p>
            <a:pPr indent="0" lvl="0" marL="0">
              <a:spcBef>
                <a:spcPts val="0"/>
              </a:spcBef>
              <a:spcAft>
                <a:spcPts val="0"/>
              </a:spcAft>
              <a:buClr>
                <a:schemeClr val="dk1"/>
              </a:buClr>
              <a:buSzPts val="1100"/>
              <a:buFont typeface="Arial"/>
              <a:buNone/>
            </a:pPr>
            <a:r>
              <a:t/>
            </a:r>
            <a:endParaRPr sz="1800">
              <a:solidFill>
                <a:srgbClr val="7F7F7F"/>
              </a:solidFill>
              <a:latin typeface="Ubuntu"/>
              <a:ea typeface="Ubuntu"/>
              <a:cs typeface="Ubuntu"/>
              <a:sym typeface="Ubuntu"/>
            </a:endParaRPr>
          </a:p>
          <a:p>
            <a:pPr indent="-342900" lvl="0" marL="457200" rtl="0">
              <a:lnSpc>
                <a:spcPct val="115000"/>
              </a:lnSpc>
              <a:spcBef>
                <a:spcPts val="0"/>
              </a:spcBef>
              <a:spcAft>
                <a:spcPts val="0"/>
              </a:spcAft>
              <a:buClr>
                <a:srgbClr val="7F7F7F"/>
              </a:buClr>
              <a:buSzPts val="1800"/>
              <a:buFont typeface="Ubuntu"/>
              <a:buChar char="●"/>
            </a:pPr>
            <a:r>
              <a:rPr lang="en" sz="1800">
                <a:solidFill>
                  <a:srgbClr val="7F7F7F"/>
                </a:solidFill>
                <a:latin typeface="Ubuntu"/>
                <a:ea typeface="Ubuntu"/>
                <a:cs typeface="Ubuntu"/>
                <a:sym typeface="Ubuntu"/>
              </a:rPr>
              <a:t>Web  - Django/Python, RoR, React.js, REST APIs, Cloud Voice/SMS</a:t>
            </a:r>
            <a:endParaRPr sz="1800">
              <a:solidFill>
                <a:srgbClr val="7F7F7F"/>
              </a:solidFill>
              <a:latin typeface="Ubuntu"/>
              <a:ea typeface="Ubuntu"/>
              <a:cs typeface="Ubuntu"/>
              <a:sym typeface="Ubuntu"/>
            </a:endParaRPr>
          </a:p>
          <a:p>
            <a:pPr indent="-342900" lvl="0" marL="457200" rtl="0">
              <a:lnSpc>
                <a:spcPct val="115000"/>
              </a:lnSpc>
              <a:spcBef>
                <a:spcPts val="0"/>
              </a:spcBef>
              <a:spcAft>
                <a:spcPts val="0"/>
              </a:spcAft>
              <a:buClr>
                <a:srgbClr val="7F7F7F"/>
              </a:buClr>
              <a:buSzPts val="1800"/>
              <a:buFont typeface="Ubuntu"/>
              <a:buChar char="●"/>
            </a:pPr>
            <a:r>
              <a:rPr lang="en" sz="1800">
                <a:solidFill>
                  <a:srgbClr val="7F7F7F"/>
                </a:solidFill>
                <a:latin typeface="Ubuntu"/>
                <a:ea typeface="Ubuntu"/>
                <a:cs typeface="Ubuntu"/>
                <a:sym typeface="Ubuntu"/>
              </a:rPr>
              <a:t>Mobile - iOS, Android, Apple ResearchKit/CareKit</a:t>
            </a:r>
            <a:endParaRPr sz="1800">
              <a:solidFill>
                <a:srgbClr val="7F7F7F"/>
              </a:solidFill>
              <a:latin typeface="Ubuntu"/>
              <a:ea typeface="Ubuntu"/>
              <a:cs typeface="Ubuntu"/>
              <a:sym typeface="Ubuntu"/>
            </a:endParaRPr>
          </a:p>
          <a:p>
            <a:pPr indent="-342900" lvl="0" marL="457200" rtl="0">
              <a:lnSpc>
                <a:spcPct val="115000"/>
              </a:lnSpc>
              <a:spcBef>
                <a:spcPts val="0"/>
              </a:spcBef>
              <a:spcAft>
                <a:spcPts val="0"/>
              </a:spcAft>
              <a:buClr>
                <a:srgbClr val="7F7F7F"/>
              </a:buClr>
              <a:buSzPts val="1800"/>
              <a:buFont typeface="Ubuntu"/>
              <a:buChar char="●"/>
            </a:pPr>
            <a:r>
              <a:rPr lang="en" sz="1800">
                <a:solidFill>
                  <a:srgbClr val="7F7F7F"/>
                </a:solidFill>
                <a:latin typeface="Ubuntu"/>
                <a:ea typeface="Ubuntu"/>
                <a:cs typeface="Ubuntu"/>
                <a:sym typeface="Ubuntu"/>
              </a:rPr>
              <a:t>Big Data - Spark, Hadoop, R, MongoDB, ETL, NLP, Machine Learning</a:t>
            </a:r>
            <a:endParaRPr sz="1800">
              <a:solidFill>
                <a:srgbClr val="7F7F7F"/>
              </a:solidFill>
              <a:latin typeface="Ubuntu"/>
              <a:ea typeface="Ubuntu"/>
              <a:cs typeface="Ubuntu"/>
              <a:sym typeface="Ubuntu"/>
            </a:endParaRPr>
          </a:p>
          <a:p>
            <a:pPr indent="-342900" lvl="0" marL="457200" rtl="0">
              <a:lnSpc>
                <a:spcPct val="115000"/>
              </a:lnSpc>
              <a:spcBef>
                <a:spcPts val="0"/>
              </a:spcBef>
              <a:spcAft>
                <a:spcPts val="0"/>
              </a:spcAft>
              <a:buClr>
                <a:srgbClr val="7F7F7F"/>
              </a:buClr>
              <a:buSzPts val="1800"/>
              <a:buFont typeface="Ubuntu"/>
              <a:buChar char="●"/>
            </a:pPr>
            <a:r>
              <a:rPr lang="en" sz="1800">
                <a:solidFill>
                  <a:srgbClr val="7F7F7F"/>
                </a:solidFill>
                <a:latin typeface="Ubuntu"/>
                <a:ea typeface="Ubuntu"/>
                <a:cs typeface="Ubuntu"/>
                <a:sym typeface="Ubuntu"/>
              </a:rPr>
              <a:t>IoT - Wearables, Devices APIs </a:t>
            </a:r>
            <a:endParaRPr sz="1800">
              <a:solidFill>
                <a:srgbClr val="7F7F7F"/>
              </a:solidFill>
              <a:latin typeface="Ubuntu"/>
              <a:ea typeface="Ubuntu"/>
              <a:cs typeface="Ubuntu"/>
              <a:sym typeface="Ubuntu"/>
            </a:endParaRPr>
          </a:p>
          <a:p>
            <a:pPr indent="0" lvl="0" marL="0">
              <a:spcBef>
                <a:spcPts val="0"/>
              </a:spcBef>
              <a:spcAft>
                <a:spcPts val="0"/>
              </a:spcAft>
              <a:buClr>
                <a:schemeClr val="dk1"/>
              </a:buClr>
              <a:buSzPts val="1100"/>
              <a:buFont typeface="Arial"/>
              <a:buNone/>
            </a:pPr>
            <a:r>
              <a:t/>
            </a:r>
            <a:endParaRPr sz="1800">
              <a:solidFill>
                <a:srgbClr val="7F7F7F"/>
              </a:solidFill>
              <a:latin typeface="Ubuntu"/>
              <a:ea typeface="Ubuntu"/>
              <a:cs typeface="Ubuntu"/>
              <a:sym typeface="Ubuntu"/>
            </a:endParaRPr>
          </a:p>
          <a:p>
            <a:pPr indent="0" lvl="0" marL="0">
              <a:spcBef>
                <a:spcPts val="0"/>
              </a:spcBef>
              <a:spcAft>
                <a:spcPts val="0"/>
              </a:spcAft>
              <a:buClr>
                <a:schemeClr val="dk1"/>
              </a:buClr>
              <a:buSzPts val="1100"/>
              <a:buFont typeface="Arial"/>
              <a:buNone/>
            </a:pPr>
            <a:r>
              <a:t/>
            </a:r>
            <a:endParaRPr sz="1800">
              <a:solidFill>
                <a:srgbClr val="7F7F7F"/>
              </a:solidFill>
              <a:latin typeface="Ubuntu"/>
              <a:ea typeface="Ubuntu"/>
              <a:cs typeface="Ubuntu"/>
              <a:sym typeface="Ubuntu"/>
            </a:endParaRPr>
          </a:p>
          <a:p>
            <a:pPr indent="0" lvl="0" marL="0">
              <a:spcBef>
                <a:spcPts val="0"/>
              </a:spcBef>
              <a:spcAft>
                <a:spcPts val="0"/>
              </a:spcAft>
              <a:buClr>
                <a:schemeClr val="dk1"/>
              </a:buClr>
              <a:buSzPts val="1100"/>
              <a:buFont typeface="Arial"/>
              <a:buNone/>
            </a:pPr>
            <a:r>
              <a:rPr b="1" lang="en" sz="1800">
                <a:solidFill>
                  <a:srgbClr val="7F7F7F"/>
                </a:solidFill>
                <a:latin typeface="Ubuntu"/>
                <a:ea typeface="Ubuntu"/>
                <a:cs typeface="Ubuntu"/>
                <a:sym typeface="Ubuntu"/>
              </a:rPr>
              <a:t>Collaboration tools </a:t>
            </a:r>
            <a:endParaRPr b="1" sz="1800">
              <a:solidFill>
                <a:srgbClr val="7F7F7F"/>
              </a:solidFill>
              <a:latin typeface="Ubuntu"/>
              <a:ea typeface="Ubuntu"/>
              <a:cs typeface="Ubuntu"/>
              <a:sym typeface="Ubuntu"/>
            </a:endParaRPr>
          </a:p>
          <a:p>
            <a:pPr indent="-342900" lvl="0" marL="457200" rtl="0">
              <a:spcBef>
                <a:spcPts val="0"/>
              </a:spcBef>
              <a:spcAft>
                <a:spcPts val="0"/>
              </a:spcAft>
              <a:buClr>
                <a:srgbClr val="7F7F7F"/>
              </a:buClr>
              <a:buSzPts val="1800"/>
              <a:buFont typeface="Ubuntu"/>
              <a:buChar char="●"/>
            </a:pPr>
            <a:r>
              <a:rPr lang="en" sz="1800">
                <a:solidFill>
                  <a:srgbClr val="7F7F7F"/>
                </a:solidFill>
                <a:latin typeface="Ubuntu"/>
                <a:ea typeface="Ubuntu"/>
                <a:cs typeface="Ubuntu"/>
                <a:sym typeface="Ubuntu"/>
              </a:rPr>
              <a:t>Confluence</a:t>
            </a:r>
            <a:endParaRPr sz="1800">
              <a:solidFill>
                <a:srgbClr val="7F7F7F"/>
              </a:solidFill>
              <a:latin typeface="Ubuntu"/>
              <a:ea typeface="Ubuntu"/>
              <a:cs typeface="Ubuntu"/>
              <a:sym typeface="Ubuntu"/>
            </a:endParaRPr>
          </a:p>
          <a:p>
            <a:pPr indent="0" lvl="0" marL="0">
              <a:spcBef>
                <a:spcPts val="0"/>
              </a:spcBef>
              <a:spcAft>
                <a:spcPts val="0"/>
              </a:spcAft>
              <a:buClr>
                <a:schemeClr val="dk1"/>
              </a:buClr>
              <a:buSzPts val="1100"/>
              <a:buFont typeface="Arial"/>
              <a:buNone/>
            </a:pPr>
            <a:r>
              <a:t/>
            </a:r>
            <a:endParaRPr b="1" sz="1800">
              <a:solidFill>
                <a:srgbClr val="7F7F7F"/>
              </a:solidFill>
              <a:latin typeface="Ubuntu"/>
              <a:ea typeface="Ubuntu"/>
              <a:cs typeface="Ubuntu"/>
              <a:sym typeface="Ubuntu"/>
            </a:endParaRPr>
          </a:p>
          <a:p>
            <a:pPr indent="0" lvl="0" marL="0">
              <a:spcBef>
                <a:spcPts val="0"/>
              </a:spcBef>
              <a:spcAft>
                <a:spcPts val="0"/>
              </a:spcAft>
              <a:buClr>
                <a:schemeClr val="dk1"/>
              </a:buClr>
              <a:buSzPts val="1100"/>
              <a:buFont typeface="Arial"/>
              <a:buNone/>
            </a:pPr>
            <a:r>
              <a:rPr b="1" lang="en" sz="1800">
                <a:solidFill>
                  <a:srgbClr val="7F7F7F"/>
                </a:solidFill>
                <a:latin typeface="Ubuntu"/>
                <a:ea typeface="Ubuntu"/>
                <a:cs typeface="Ubuntu"/>
                <a:sym typeface="Ubuntu"/>
              </a:rPr>
              <a:t>Development tools</a:t>
            </a:r>
            <a:endParaRPr b="1" sz="1800">
              <a:solidFill>
                <a:srgbClr val="7F7F7F"/>
              </a:solidFill>
              <a:latin typeface="Ubuntu"/>
              <a:ea typeface="Ubuntu"/>
              <a:cs typeface="Ubuntu"/>
              <a:sym typeface="Ubuntu"/>
            </a:endParaRPr>
          </a:p>
          <a:p>
            <a:pPr indent="-342900" lvl="0" marL="457200" rtl="0">
              <a:spcBef>
                <a:spcPts val="0"/>
              </a:spcBef>
              <a:spcAft>
                <a:spcPts val="0"/>
              </a:spcAft>
              <a:buClr>
                <a:srgbClr val="7F7F7F"/>
              </a:buClr>
              <a:buSzPts val="1800"/>
              <a:buFont typeface="Ubuntu"/>
              <a:buChar char="●"/>
            </a:pPr>
            <a:r>
              <a:rPr lang="en" sz="1800">
                <a:solidFill>
                  <a:srgbClr val="7F7F7F"/>
                </a:solidFill>
                <a:latin typeface="Ubuntu"/>
                <a:ea typeface="Ubuntu"/>
                <a:cs typeface="Ubuntu"/>
                <a:sym typeface="Ubuntu"/>
              </a:rPr>
              <a:t>Jira</a:t>
            </a:r>
            <a:endParaRPr sz="1800">
              <a:solidFill>
                <a:srgbClr val="7F7F7F"/>
              </a:solidFill>
              <a:latin typeface="Ubuntu"/>
              <a:ea typeface="Ubuntu"/>
              <a:cs typeface="Ubuntu"/>
              <a:sym typeface="Ubuntu"/>
            </a:endParaRPr>
          </a:p>
          <a:p>
            <a:pPr indent="-342900" lvl="0" marL="457200" rtl="0">
              <a:spcBef>
                <a:spcPts val="0"/>
              </a:spcBef>
              <a:spcAft>
                <a:spcPts val="0"/>
              </a:spcAft>
              <a:buClr>
                <a:srgbClr val="7F7F7F"/>
              </a:buClr>
              <a:buSzPts val="1800"/>
              <a:buFont typeface="Ubuntu"/>
              <a:buChar char="●"/>
            </a:pPr>
            <a:r>
              <a:rPr lang="en" sz="1800">
                <a:solidFill>
                  <a:srgbClr val="7F7F7F"/>
                </a:solidFill>
                <a:latin typeface="Ubuntu"/>
                <a:ea typeface="Ubuntu"/>
                <a:cs typeface="Ubuntu"/>
                <a:sym typeface="Ubuntu"/>
              </a:rPr>
              <a:t>Git</a:t>
            </a:r>
            <a:endParaRPr sz="1800">
              <a:solidFill>
                <a:srgbClr val="7F7F7F"/>
              </a:solidFill>
              <a:latin typeface="Ubuntu"/>
              <a:ea typeface="Ubuntu"/>
              <a:cs typeface="Ubuntu"/>
              <a:sym typeface="Ubuntu"/>
            </a:endParaRPr>
          </a:p>
          <a:p>
            <a:pPr indent="0" lvl="0" marL="0">
              <a:spcBef>
                <a:spcPts val="0"/>
              </a:spcBef>
              <a:spcAft>
                <a:spcPts val="0"/>
              </a:spcAft>
              <a:buNone/>
            </a:pPr>
            <a:r>
              <a:t/>
            </a:r>
            <a:endParaRPr sz="1800">
              <a:latin typeface="Ubuntu"/>
              <a:ea typeface="Ubuntu"/>
              <a:cs typeface="Ubuntu"/>
              <a:sym typeface="Ubuntu"/>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74"/>
          <p:cNvSpPr txBox="1"/>
          <p:nvPr/>
        </p:nvSpPr>
        <p:spPr>
          <a:xfrm>
            <a:off x="339275" y="1275700"/>
            <a:ext cx="4139400" cy="3000000"/>
          </a:xfrm>
          <a:prstGeom prst="rect">
            <a:avLst/>
          </a:prstGeom>
          <a:noFill/>
          <a:ln>
            <a:noFill/>
          </a:ln>
        </p:spPr>
        <p:txBody>
          <a:bodyPr anchorCtr="0" anchor="ctr" bIns="91425" lIns="91425" spcFirstLastPara="1" rIns="91425" wrap="square" tIns="91425">
            <a:noAutofit/>
          </a:bodyPr>
          <a:lstStyle/>
          <a:p>
            <a:pPr indent="-304800" lvl="0" marL="457200" rtl="0">
              <a:spcBef>
                <a:spcPts val="0"/>
              </a:spcBef>
              <a:spcAft>
                <a:spcPts val="0"/>
              </a:spcAft>
              <a:buClr>
                <a:srgbClr val="434343"/>
              </a:buClr>
              <a:buSzPts val="1200"/>
              <a:buFont typeface="Ubuntu"/>
              <a:buChar char="●"/>
            </a:pPr>
            <a:r>
              <a:rPr lang="en" sz="1200">
                <a:solidFill>
                  <a:srgbClr val="434343"/>
                </a:solidFill>
                <a:latin typeface="Ubuntu"/>
                <a:ea typeface="Ubuntu"/>
                <a:cs typeface="Ubuntu"/>
                <a:sym typeface="Ubuntu"/>
              </a:rPr>
              <a:t>Git, Git Ethics</a:t>
            </a:r>
            <a:endParaRPr sz="1200">
              <a:solidFill>
                <a:srgbClr val="434343"/>
              </a:solidFill>
              <a:latin typeface="Ubuntu"/>
              <a:ea typeface="Ubuntu"/>
              <a:cs typeface="Ubuntu"/>
              <a:sym typeface="Ubuntu"/>
            </a:endParaRPr>
          </a:p>
          <a:p>
            <a:pPr indent="-304800" lvl="0" marL="457200" rtl="0">
              <a:spcBef>
                <a:spcPts val="0"/>
              </a:spcBef>
              <a:spcAft>
                <a:spcPts val="0"/>
              </a:spcAft>
              <a:buClr>
                <a:srgbClr val="434343"/>
              </a:buClr>
              <a:buSzPts val="1200"/>
              <a:buFont typeface="Ubuntu"/>
              <a:buChar char="●"/>
            </a:pPr>
            <a:r>
              <a:rPr lang="en" sz="1200">
                <a:solidFill>
                  <a:srgbClr val="434343"/>
                </a:solidFill>
                <a:latin typeface="Ubuntu"/>
                <a:ea typeface="Ubuntu"/>
                <a:cs typeface="Ubuntu"/>
                <a:sym typeface="Ubuntu"/>
              </a:rPr>
              <a:t>Python, Virtualenv</a:t>
            </a:r>
            <a:endParaRPr sz="1200">
              <a:solidFill>
                <a:srgbClr val="434343"/>
              </a:solidFill>
              <a:latin typeface="Ubuntu"/>
              <a:ea typeface="Ubuntu"/>
              <a:cs typeface="Ubuntu"/>
              <a:sym typeface="Ubuntu"/>
            </a:endParaRPr>
          </a:p>
          <a:p>
            <a:pPr indent="-304800" lvl="0" marL="457200" rtl="0">
              <a:spcBef>
                <a:spcPts val="0"/>
              </a:spcBef>
              <a:spcAft>
                <a:spcPts val="0"/>
              </a:spcAft>
              <a:buClr>
                <a:srgbClr val="434343"/>
              </a:buClr>
              <a:buSzPts val="1200"/>
              <a:buFont typeface="Ubuntu"/>
              <a:buChar char="●"/>
            </a:pPr>
            <a:r>
              <a:rPr lang="en" sz="1200">
                <a:solidFill>
                  <a:srgbClr val="434343"/>
                </a:solidFill>
                <a:latin typeface="Ubuntu"/>
                <a:ea typeface="Ubuntu"/>
                <a:cs typeface="Ubuntu"/>
                <a:sym typeface="Ubuntu"/>
              </a:rPr>
              <a:t>Linux Commands</a:t>
            </a:r>
            <a:endParaRPr sz="1200">
              <a:solidFill>
                <a:srgbClr val="434343"/>
              </a:solidFill>
              <a:latin typeface="Ubuntu"/>
              <a:ea typeface="Ubuntu"/>
              <a:cs typeface="Ubuntu"/>
              <a:sym typeface="Ubuntu"/>
            </a:endParaRPr>
          </a:p>
          <a:p>
            <a:pPr indent="-304800" lvl="0" marL="457200" rtl="0">
              <a:spcBef>
                <a:spcPts val="0"/>
              </a:spcBef>
              <a:spcAft>
                <a:spcPts val="0"/>
              </a:spcAft>
              <a:buClr>
                <a:srgbClr val="434343"/>
              </a:buClr>
              <a:buSzPts val="1200"/>
              <a:buFont typeface="Ubuntu"/>
              <a:buChar char="●"/>
            </a:pPr>
            <a:r>
              <a:rPr lang="en" sz="1200">
                <a:solidFill>
                  <a:srgbClr val="434343"/>
                </a:solidFill>
                <a:latin typeface="Ubuntu"/>
                <a:ea typeface="Ubuntu"/>
                <a:cs typeface="Ubuntu"/>
                <a:sym typeface="Ubuntu"/>
              </a:rPr>
              <a:t>Vim</a:t>
            </a:r>
            <a:endParaRPr sz="1200">
              <a:solidFill>
                <a:srgbClr val="434343"/>
              </a:solidFill>
              <a:latin typeface="Ubuntu"/>
              <a:ea typeface="Ubuntu"/>
              <a:cs typeface="Ubuntu"/>
              <a:sym typeface="Ubuntu"/>
            </a:endParaRPr>
          </a:p>
          <a:p>
            <a:pPr indent="-304800" lvl="0" marL="457200" rtl="0">
              <a:spcBef>
                <a:spcPts val="0"/>
              </a:spcBef>
              <a:spcAft>
                <a:spcPts val="0"/>
              </a:spcAft>
              <a:buClr>
                <a:srgbClr val="434343"/>
              </a:buClr>
              <a:buSzPts val="1200"/>
              <a:buFont typeface="Ubuntu"/>
              <a:buChar char="●"/>
            </a:pPr>
            <a:r>
              <a:rPr lang="en" sz="1200">
                <a:solidFill>
                  <a:srgbClr val="434343"/>
                </a:solidFill>
                <a:latin typeface="Ubuntu"/>
                <a:ea typeface="Ubuntu"/>
                <a:cs typeface="Ubuntu"/>
                <a:sym typeface="Ubuntu"/>
              </a:rPr>
              <a:t>Database, SQL</a:t>
            </a:r>
            <a:endParaRPr sz="1200">
              <a:solidFill>
                <a:srgbClr val="434343"/>
              </a:solidFill>
              <a:latin typeface="Ubuntu"/>
              <a:ea typeface="Ubuntu"/>
              <a:cs typeface="Ubuntu"/>
              <a:sym typeface="Ubuntu"/>
            </a:endParaRPr>
          </a:p>
          <a:p>
            <a:pPr indent="-304800" lvl="0" marL="457200" rtl="0">
              <a:spcBef>
                <a:spcPts val="0"/>
              </a:spcBef>
              <a:spcAft>
                <a:spcPts val="0"/>
              </a:spcAft>
              <a:buClr>
                <a:srgbClr val="434343"/>
              </a:buClr>
              <a:buSzPts val="1200"/>
              <a:buFont typeface="Ubuntu"/>
              <a:buChar char="●"/>
            </a:pPr>
            <a:r>
              <a:rPr lang="en" sz="1200">
                <a:solidFill>
                  <a:srgbClr val="434343"/>
                </a:solidFill>
                <a:latin typeface="Ubuntu"/>
                <a:ea typeface="Ubuntu"/>
                <a:cs typeface="Ubuntu"/>
                <a:sym typeface="Ubuntu"/>
              </a:rPr>
              <a:t>Regular expressions</a:t>
            </a:r>
            <a:endParaRPr sz="1200">
              <a:solidFill>
                <a:srgbClr val="434343"/>
              </a:solidFill>
              <a:latin typeface="Ubuntu"/>
              <a:ea typeface="Ubuntu"/>
              <a:cs typeface="Ubuntu"/>
              <a:sym typeface="Ubuntu"/>
            </a:endParaRPr>
          </a:p>
          <a:p>
            <a:pPr indent="-304800" lvl="0" marL="457200" rtl="0">
              <a:spcBef>
                <a:spcPts val="0"/>
              </a:spcBef>
              <a:spcAft>
                <a:spcPts val="0"/>
              </a:spcAft>
              <a:buClr>
                <a:srgbClr val="434343"/>
              </a:buClr>
              <a:buSzPts val="1200"/>
              <a:buFont typeface="Ubuntu"/>
              <a:buChar char="●"/>
            </a:pPr>
            <a:r>
              <a:rPr lang="en" sz="1200">
                <a:solidFill>
                  <a:srgbClr val="434343"/>
                </a:solidFill>
                <a:latin typeface="Ubuntu"/>
                <a:ea typeface="Ubuntu"/>
                <a:cs typeface="Ubuntu"/>
                <a:sym typeface="Ubuntu"/>
              </a:rPr>
              <a:t>Operating Systems(Mgmt. cmds, process mgtm., file mgmt., Network mgmt. )</a:t>
            </a:r>
            <a:endParaRPr sz="1200">
              <a:solidFill>
                <a:srgbClr val="434343"/>
              </a:solidFill>
              <a:latin typeface="Ubuntu"/>
              <a:ea typeface="Ubuntu"/>
              <a:cs typeface="Ubuntu"/>
              <a:sym typeface="Ubuntu"/>
            </a:endParaRPr>
          </a:p>
          <a:p>
            <a:pPr indent="-304800" lvl="0" marL="457200" rtl="0">
              <a:spcBef>
                <a:spcPts val="0"/>
              </a:spcBef>
              <a:spcAft>
                <a:spcPts val="0"/>
              </a:spcAft>
              <a:buClr>
                <a:srgbClr val="434343"/>
              </a:buClr>
              <a:buSzPts val="1200"/>
              <a:buFont typeface="Ubuntu"/>
              <a:buChar char="●"/>
            </a:pPr>
            <a:r>
              <a:rPr lang="en" sz="1200">
                <a:solidFill>
                  <a:srgbClr val="434343"/>
                </a:solidFill>
                <a:latin typeface="Ubuntu"/>
                <a:ea typeface="Ubuntu"/>
                <a:cs typeface="Ubuntu"/>
                <a:sym typeface="Ubuntu"/>
              </a:rPr>
              <a:t>Software engineering, Object-Oriented Programming Principles</a:t>
            </a:r>
            <a:endParaRPr sz="1200">
              <a:solidFill>
                <a:srgbClr val="434343"/>
              </a:solidFill>
              <a:latin typeface="Ubuntu"/>
              <a:ea typeface="Ubuntu"/>
              <a:cs typeface="Ubuntu"/>
              <a:sym typeface="Ubuntu"/>
            </a:endParaRPr>
          </a:p>
          <a:p>
            <a:pPr indent="-304800" lvl="0" marL="457200" rtl="0">
              <a:spcBef>
                <a:spcPts val="0"/>
              </a:spcBef>
              <a:spcAft>
                <a:spcPts val="0"/>
              </a:spcAft>
              <a:buClr>
                <a:srgbClr val="434343"/>
              </a:buClr>
              <a:buSzPts val="1200"/>
              <a:buFont typeface="Ubuntu"/>
              <a:buChar char="●"/>
            </a:pPr>
            <a:r>
              <a:rPr lang="en" sz="1200">
                <a:solidFill>
                  <a:srgbClr val="434343"/>
                </a:solidFill>
                <a:latin typeface="Ubuntu"/>
                <a:ea typeface="Ubuntu"/>
                <a:cs typeface="Ubuntu"/>
                <a:sym typeface="Ubuntu"/>
              </a:rPr>
              <a:t>Agile, System analysis and design, problem analysis,  (e.g: Capturing design in ERD/DFD/Sequence/Time series diagrams)</a:t>
            </a:r>
            <a:endParaRPr sz="1200">
              <a:solidFill>
                <a:srgbClr val="434343"/>
              </a:solidFill>
              <a:latin typeface="Ubuntu"/>
              <a:ea typeface="Ubuntu"/>
              <a:cs typeface="Ubuntu"/>
              <a:sym typeface="Ubuntu"/>
            </a:endParaRPr>
          </a:p>
          <a:p>
            <a:pPr indent="-304800" lvl="0" marL="457200" rtl="0">
              <a:spcBef>
                <a:spcPts val="0"/>
              </a:spcBef>
              <a:spcAft>
                <a:spcPts val="0"/>
              </a:spcAft>
              <a:buClr>
                <a:srgbClr val="434343"/>
              </a:buClr>
              <a:buSzPts val="1200"/>
              <a:buFont typeface="Ubuntu"/>
              <a:buChar char="●"/>
            </a:pPr>
            <a:r>
              <a:rPr lang="en" sz="1200">
                <a:solidFill>
                  <a:srgbClr val="434343"/>
                </a:solidFill>
                <a:latin typeface="Ubuntu"/>
                <a:ea typeface="Ubuntu"/>
                <a:cs typeface="Ubuntu"/>
                <a:sym typeface="Ubuntu"/>
              </a:rPr>
              <a:t>Web protocols ( e.g: HTTP, FTP, SFTP)</a:t>
            </a:r>
            <a:endParaRPr sz="1200">
              <a:solidFill>
                <a:srgbClr val="434343"/>
              </a:solidFill>
              <a:latin typeface="Ubuntu"/>
              <a:ea typeface="Ubuntu"/>
              <a:cs typeface="Ubuntu"/>
              <a:sym typeface="Ubuntu"/>
            </a:endParaRPr>
          </a:p>
          <a:p>
            <a:pPr indent="-304800" lvl="0" marL="457200" rtl="0">
              <a:spcBef>
                <a:spcPts val="0"/>
              </a:spcBef>
              <a:spcAft>
                <a:spcPts val="0"/>
              </a:spcAft>
              <a:buClr>
                <a:srgbClr val="434343"/>
              </a:buClr>
              <a:buSzPts val="1200"/>
              <a:buFont typeface="Ubuntu"/>
              <a:buChar char="●"/>
            </a:pPr>
            <a:r>
              <a:rPr lang="en" sz="1200">
                <a:solidFill>
                  <a:srgbClr val="434343"/>
                </a:solidFill>
                <a:latin typeface="Ubuntu"/>
                <a:ea typeface="Ubuntu"/>
                <a:cs typeface="Ubuntu"/>
                <a:sym typeface="Ubuntu"/>
              </a:rPr>
              <a:t>Apache HTTP Server</a:t>
            </a:r>
            <a:endParaRPr sz="1200">
              <a:solidFill>
                <a:srgbClr val="434343"/>
              </a:solidFill>
              <a:latin typeface="Ubuntu"/>
              <a:ea typeface="Ubuntu"/>
              <a:cs typeface="Ubuntu"/>
              <a:sym typeface="Ubuntu"/>
            </a:endParaRPr>
          </a:p>
          <a:p>
            <a:pPr indent="-304800" lvl="0" marL="457200" rtl="0">
              <a:spcBef>
                <a:spcPts val="0"/>
              </a:spcBef>
              <a:spcAft>
                <a:spcPts val="0"/>
              </a:spcAft>
              <a:buClr>
                <a:srgbClr val="434343"/>
              </a:buClr>
              <a:buSzPts val="1200"/>
              <a:buFont typeface="Ubuntu"/>
              <a:buChar char="●"/>
            </a:pPr>
            <a:r>
              <a:rPr lang="en" sz="1200">
                <a:solidFill>
                  <a:srgbClr val="434343"/>
                </a:solidFill>
                <a:latin typeface="Ubuntu"/>
                <a:ea typeface="Ubuntu"/>
                <a:cs typeface="Ubuntu"/>
                <a:sym typeface="Ubuntu"/>
              </a:rPr>
              <a:t>Basics/Intermediate: Django, HTML, CSS, JS </a:t>
            </a:r>
            <a:endParaRPr sz="1200">
              <a:solidFill>
                <a:srgbClr val="434343"/>
              </a:solidFill>
              <a:latin typeface="Ubuntu"/>
              <a:ea typeface="Ubuntu"/>
              <a:cs typeface="Ubuntu"/>
              <a:sym typeface="Ubuntu"/>
            </a:endParaRPr>
          </a:p>
          <a:p>
            <a:pPr indent="-304800" lvl="0" marL="457200" rtl="0">
              <a:spcBef>
                <a:spcPts val="0"/>
              </a:spcBef>
              <a:spcAft>
                <a:spcPts val="0"/>
              </a:spcAft>
              <a:buClr>
                <a:srgbClr val="434343"/>
              </a:buClr>
              <a:buSzPts val="1200"/>
              <a:buFont typeface="Ubuntu"/>
              <a:buChar char="●"/>
            </a:pPr>
            <a:r>
              <a:rPr lang="en" sz="1200">
                <a:solidFill>
                  <a:srgbClr val="434343"/>
                </a:solidFill>
                <a:latin typeface="Ubuntu"/>
                <a:ea typeface="Ubuntu"/>
                <a:cs typeface="Ubuntu"/>
                <a:sym typeface="Ubuntu"/>
              </a:rPr>
              <a:t>Online problem solving (hackerrank etc)</a:t>
            </a:r>
            <a:endParaRPr sz="1200">
              <a:solidFill>
                <a:srgbClr val="434343"/>
              </a:solidFill>
              <a:latin typeface="Ubuntu"/>
              <a:ea typeface="Ubuntu"/>
              <a:cs typeface="Ubuntu"/>
              <a:sym typeface="Ubuntu"/>
            </a:endParaRPr>
          </a:p>
          <a:p>
            <a:pPr indent="0" lvl="0" marL="0" rtl="0">
              <a:spcBef>
                <a:spcPts val="0"/>
              </a:spcBef>
              <a:spcAft>
                <a:spcPts val="0"/>
              </a:spcAft>
              <a:buNone/>
            </a:pPr>
            <a:r>
              <a:t/>
            </a:r>
            <a:endParaRPr sz="1100">
              <a:solidFill>
                <a:schemeClr val="dk1"/>
              </a:solidFill>
              <a:latin typeface="Ubuntu"/>
              <a:ea typeface="Ubuntu"/>
              <a:cs typeface="Ubuntu"/>
              <a:sym typeface="Ubuntu"/>
            </a:endParaRPr>
          </a:p>
        </p:txBody>
      </p:sp>
      <p:sp>
        <p:nvSpPr>
          <p:cNvPr id="576" name="Google Shape;576;p74"/>
          <p:cNvSpPr txBox="1"/>
          <p:nvPr/>
        </p:nvSpPr>
        <p:spPr>
          <a:xfrm>
            <a:off x="4641400" y="700150"/>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434343"/>
                </a:solidFill>
                <a:latin typeface="Ubuntu"/>
                <a:ea typeface="Ubuntu"/>
                <a:cs typeface="Ubuntu"/>
                <a:sym typeface="Ubuntu"/>
              </a:rPr>
              <a:t>Data Science, Big data tools &amp; concepts:</a:t>
            </a:r>
            <a:endParaRPr b="1">
              <a:solidFill>
                <a:srgbClr val="434343"/>
              </a:solidFill>
              <a:latin typeface="Ubuntu"/>
              <a:ea typeface="Ubuntu"/>
              <a:cs typeface="Ubuntu"/>
              <a:sym typeface="Ubuntu"/>
            </a:endParaRPr>
          </a:p>
          <a:p>
            <a:pPr indent="-304800" lvl="0" marL="457200" rtl="0">
              <a:spcBef>
                <a:spcPts val="0"/>
              </a:spcBef>
              <a:spcAft>
                <a:spcPts val="0"/>
              </a:spcAft>
              <a:buClr>
                <a:srgbClr val="434343"/>
              </a:buClr>
              <a:buSzPts val="1200"/>
              <a:buFont typeface="Ubuntu"/>
              <a:buChar char="●"/>
            </a:pPr>
            <a:r>
              <a:rPr lang="en" sz="1200">
                <a:solidFill>
                  <a:srgbClr val="434343"/>
                </a:solidFill>
                <a:latin typeface="Ubuntu"/>
                <a:ea typeface="Ubuntu"/>
                <a:cs typeface="Ubuntu"/>
                <a:sym typeface="Ubuntu"/>
              </a:rPr>
              <a:t>ETL</a:t>
            </a:r>
            <a:endParaRPr sz="1200">
              <a:solidFill>
                <a:srgbClr val="434343"/>
              </a:solidFill>
              <a:latin typeface="Ubuntu"/>
              <a:ea typeface="Ubuntu"/>
              <a:cs typeface="Ubuntu"/>
              <a:sym typeface="Ubuntu"/>
            </a:endParaRPr>
          </a:p>
          <a:p>
            <a:pPr indent="-304800" lvl="0" marL="457200" rtl="0">
              <a:spcBef>
                <a:spcPts val="0"/>
              </a:spcBef>
              <a:spcAft>
                <a:spcPts val="0"/>
              </a:spcAft>
              <a:buClr>
                <a:srgbClr val="434343"/>
              </a:buClr>
              <a:buSzPts val="1200"/>
              <a:buFont typeface="Ubuntu"/>
              <a:buChar char="●"/>
            </a:pPr>
            <a:r>
              <a:rPr lang="en" sz="1200">
                <a:solidFill>
                  <a:srgbClr val="434343"/>
                </a:solidFill>
                <a:latin typeface="Ubuntu"/>
                <a:ea typeface="Ubuntu"/>
                <a:cs typeface="Ubuntu"/>
                <a:sym typeface="Ubuntu"/>
              </a:rPr>
              <a:t>Crawling/Scraping (Scrapy etc).</a:t>
            </a:r>
            <a:endParaRPr sz="1200">
              <a:solidFill>
                <a:srgbClr val="434343"/>
              </a:solidFill>
              <a:latin typeface="Ubuntu"/>
              <a:ea typeface="Ubuntu"/>
              <a:cs typeface="Ubuntu"/>
              <a:sym typeface="Ubuntu"/>
            </a:endParaRPr>
          </a:p>
          <a:p>
            <a:pPr indent="-304800" lvl="0" marL="457200" rtl="0">
              <a:spcBef>
                <a:spcPts val="0"/>
              </a:spcBef>
              <a:spcAft>
                <a:spcPts val="0"/>
              </a:spcAft>
              <a:buClr>
                <a:srgbClr val="434343"/>
              </a:buClr>
              <a:buSzPts val="1200"/>
              <a:buFont typeface="Ubuntu"/>
              <a:buChar char="●"/>
            </a:pPr>
            <a:r>
              <a:rPr lang="en" sz="1200">
                <a:solidFill>
                  <a:srgbClr val="434343"/>
                </a:solidFill>
                <a:latin typeface="Ubuntu"/>
                <a:ea typeface="Ubuntu"/>
                <a:cs typeface="Ubuntu"/>
                <a:sym typeface="Ubuntu"/>
              </a:rPr>
              <a:t>Elasticsearch, Apache big data tools like Hadoop etc. </a:t>
            </a:r>
            <a:endParaRPr sz="1200">
              <a:solidFill>
                <a:srgbClr val="434343"/>
              </a:solidFill>
              <a:latin typeface="Ubuntu"/>
              <a:ea typeface="Ubuntu"/>
              <a:cs typeface="Ubuntu"/>
              <a:sym typeface="Ubuntu"/>
            </a:endParaRPr>
          </a:p>
          <a:p>
            <a:pPr indent="-304800" lvl="0" marL="457200" rtl="0">
              <a:spcBef>
                <a:spcPts val="0"/>
              </a:spcBef>
              <a:spcAft>
                <a:spcPts val="0"/>
              </a:spcAft>
              <a:buClr>
                <a:srgbClr val="434343"/>
              </a:buClr>
              <a:buSzPts val="1200"/>
              <a:buFont typeface="Ubuntu"/>
              <a:buChar char="●"/>
            </a:pPr>
            <a:r>
              <a:rPr lang="en" sz="1200">
                <a:solidFill>
                  <a:srgbClr val="434343"/>
                </a:solidFill>
                <a:latin typeface="Ubuntu"/>
                <a:ea typeface="Ubuntu"/>
                <a:cs typeface="Ubuntu"/>
                <a:sym typeface="Ubuntu"/>
              </a:rPr>
              <a:t>Data visualization - types/uses of graphs etc.</a:t>
            </a:r>
            <a:endParaRPr sz="1200">
              <a:solidFill>
                <a:srgbClr val="434343"/>
              </a:solidFill>
              <a:latin typeface="Ubuntu"/>
              <a:ea typeface="Ubuntu"/>
              <a:cs typeface="Ubuntu"/>
              <a:sym typeface="Ubuntu"/>
            </a:endParaRPr>
          </a:p>
          <a:p>
            <a:pPr indent="-304800" lvl="0" marL="457200" rtl="0">
              <a:spcBef>
                <a:spcPts val="0"/>
              </a:spcBef>
              <a:spcAft>
                <a:spcPts val="0"/>
              </a:spcAft>
              <a:buClr>
                <a:srgbClr val="434343"/>
              </a:buClr>
              <a:buSzPts val="1200"/>
              <a:buFont typeface="Ubuntu"/>
              <a:buChar char="●"/>
            </a:pPr>
            <a:r>
              <a:rPr lang="en" sz="1200">
                <a:solidFill>
                  <a:srgbClr val="434343"/>
                </a:solidFill>
                <a:latin typeface="Ubuntu"/>
                <a:ea typeface="Ubuntu"/>
                <a:cs typeface="Ubuntu"/>
                <a:sym typeface="Ubuntu"/>
              </a:rPr>
              <a:t>Scaling processing of large files/data(XML, JSON).</a:t>
            </a:r>
            <a:endParaRPr sz="1200">
              <a:solidFill>
                <a:srgbClr val="434343"/>
              </a:solidFill>
              <a:latin typeface="Ubuntu"/>
              <a:ea typeface="Ubuntu"/>
              <a:cs typeface="Ubuntu"/>
              <a:sym typeface="Ubuntu"/>
            </a:endParaRPr>
          </a:p>
          <a:p>
            <a:pPr indent="-304800" lvl="0" marL="457200" rtl="0">
              <a:spcBef>
                <a:spcPts val="0"/>
              </a:spcBef>
              <a:spcAft>
                <a:spcPts val="0"/>
              </a:spcAft>
              <a:buClr>
                <a:srgbClr val="434343"/>
              </a:buClr>
              <a:buSzPts val="1200"/>
              <a:buFont typeface="Ubuntu"/>
              <a:buChar char="●"/>
            </a:pPr>
            <a:r>
              <a:rPr lang="en" sz="1200">
                <a:solidFill>
                  <a:srgbClr val="434343"/>
                </a:solidFill>
                <a:latin typeface="Ubuntu"/>
                <a:ea typeface="Ubuntu"/>
                <a:cs typeface="Ubuntu"/>
                <a:sym typeface="Ubuntu"/>
              </a:rPr>
              <a:t>R or Pandas basics. </a:t>
            </a:r>
            <a:endParaRPr sz="1200">
              <a:solidFill>
                <a:srgbClr val="434343"/>
              </a:solidFill>
              <a:latin typeface="Ubuntu"/>
              <a:ea typeface="Ubuntu"/>
              <a:cs typeface="Ubuntu"/>
              <a:sym typeface="Ubuntu"/>
            </a:endParaRPr>
          </a:p>
          <a:p>
            <a:pPr indent="-304800" lvl="0" marL="457200" rtl="0">
              <a:spcBef>
                <a:spcPts val="0"/>
              </a:spcBef>
              <a:spcAft>
                <a:spcPts val="0"/>
              </a:spcAft>
              <a:buClr>
                <a:srgbClr val="434343"/>
              </a:buClr>
              <a:buSzPts val="1200"/>
              <a:buFont typeface="Ubuntu"/>
              <a:buChar char="●"/>
            </a:pPr>
            <a:r>
              <a:t/>
            </a:r>
            <a:endParaRPr sz="1200">
              <a:solidFill>
                <a:srgbClr val="434343"/>
              </a:solidFill>
              <a:latin typeface="Ubuntu"/>
              <a:ea typeface="Ubuntu"/>
              <a:cs typeface="Ubuntu"/>
              <a:sym typeface="Ubuntu"/>
            </a:endParaRPr>
          </a:p>
        </p:txBody>
      </p:sp>
      <p:sp>
        <p:nvSpPr>
          <p:cNvPr id="577" name="Google Shape;577;p74"/>
          <p:cNvSpPr txBox="1"/>
          <p:nvPr/>
        </p:nvSpPr>
        <p:spPr>
          <a:xfrm>
            <a:off x="285100" y="211500"/>
            <a:ext cx="3270600" cy="556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316981"/>
                </a:solidFill>
                <a:latin typeface="Ubuntu"/>
                <a:ea typeface="Ubuntu"/>
                <a:cs typeface="Ubuntu"/>
                <a:sym typeface="Ubuntu"/>
              </a:rPr>
              <a:t>CHECKLIST</a:t>
            </a:r>
            <a:endParaRPr sz="2400">
              <a:solidFill>
                <a:srgbClr val="316981"/>
              </a:solidFill>
              <a:latin typeface="Ubuntu"/>
              <a:ea typeface="Ubuntu"/>
              <a:cs typeface="Ubuntu"/>
              <a:sym typeface="Ubuntu"/>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43" name="Google Shape;243;p57"/>
          <p:cNvSpPr txBox="1"/>
          <p:nvPr>
            <p:ph type="title"/>
          </p:nvPr>
        </p:nvSpPr>
        <p:spPr>
          <a:xfrm>
            <a:off x="373250" y="1756900"/>
            <a:ext cx="8857800" cy="93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Organizational Onboarding - 1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83" name="Google Shape;583;p75"/>
          <p:cNvSpPr txBox="1"/>
          <p:nvPr>
            <p:ph type="title"/>
          </p:nvPr>
        </p:nvSpPr>
        <p:spPr>
          <a:xfrm>
            <a:off x="87050" y="1756900"/>
            <a:ext cx="9144000" cy="93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OPERATIONS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pic>
        <p:nvPicPr>
          <p:cNvPr id="588" name="Google Shape;588;p76"/>
          <p:cNvPicPr preferRelativeResize="0"/>
          <p:nvPr/>
        </p:nvPicPr>
        <p:blipFill>
          <a:blip r:embed="rId3">
            <a:alphaModFix/>
          </a:blip>
          <a:stretch>
            <a:fillRect/>
          </a:stretch>
        </p:blipFill>
        <p:spPr>
          <a:xfrm>
            <a:off x="6695250" y="260725"/>
            <a:ext cx="1755850" cy="1738300"/>
          </a:xfrm>
          <a:prstGeom prst="rect">
            <a:avLst/>
          </a:prstGeom>
          <a:noFill/>
          <a:ln>
            <a:noFill/>
          </a:ln>
        </p:spPr>
      </p:pic>
      <p:pic>
        <p:nvPicPr>
          <p:cNvPr id="589" name="Google Shape;589;p76"/>
          <p:cNvPicPr preferRelativeResize="0"/>
          <p:nvPr/>
        </p:nvPicPr>
        <p:blipFill rotWithShape="1">
          <a:blip r:embed="rId4">
            <a:alphaModFix/>
          </a:blip>
          <a:srcRect b="0" l="0" r="0" t="0"/>
          <a:stretch/>
        </p:blipFill>
        <p:spPr>
          <a:xfrm>
            <a:off x="111675" y="0"/>
            <a:ext cx="542550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34343"/>
                </a:solidFill>
                <a:latin typeface="Ubuntu"/>
                <a:ea typeface="Ubuntu"/>
                <a:cs typeface="Ubuntu"/>
                <a:sym typeface="Ubuntu"/>
              </a:rPr>
              <a:t>What is SOP?</a:t>
            </a:r>
            <a:endParaRPr>
              <a:solidFill>
                <a:srgbClr val="434343"/>
              </a:solidFill>
              <a:latin typeface="Ubuntu"/>
              <a:ea typeface="Ubuntu"/>
              <a:cs typeface="Ubuntu"/>
              <a:sym typeface="Ubuntu"/>
            </a:endParaRPr>
          </a:p>
        </p:txBody>
      </p:sp>
      <p:sp>
        <p:nvSpPr>
          <p:cNvPr id="595" name="Google Shape;595;p77"/>
          <p:cNvSpPr/>
          <p:nvPr/>
        </p:nvSpPr>
        <p:spPr>
          <a:xfrm>
            <a:off x="1959000" y="1256500"/>
            <a:ext cx="2022600" cy="13842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434343"/>
                </a:solidFill>
                <a:latin typeface="Ubuntu"/>
                <a:ea typeface="Ubuntu"/>
                <a:cs typeface="Ubuntu"/>
                <a:sym typeface="Ubuntu"/>
              </a:rPr>
              <a:t>Documents which describe the operations of a certain work or job to ensure its quality</a:t>
            </a:r>
            <a:endParaRPr>
              <a:solidFill>
                <a:srgbClr val="434343"/>
              </a:solidFill>
              <a:latin typeface="Ubuntu"/>
              <a:ea typeface="Ubuntu"/>
              <a:cs typeface="Ubuntu"/>
              <a:sym typeface="Ubuntu"/>
            </a:endParaRPr>
          </a:p>
        </p:txBody>
      </p:sp>
      <p:sp>
        <p:nvSpPr>
          <p:cNvPr id="596" name="Google Shape;596;p77"/>
          <p:cNvSpPr/>
          <p:nvPr/>
        </p:nvSpPr>
        <p:spPr>
          <a:xfrm>
            <a:off x="1959000" y="3227450"/>
            <a:ext cx="2022600" cy="13842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rgbClr val="434343"/>
                </a:solidFill>
                <a:latin typeface="Ubuntu"/>
                <a:ea typeface="Ubuntu"/>
                <a:cs typeface="Ubuntu"/>
                <a:sym typeface="Ubuntu"/>
              </a:rPr>
              <a:t>Maximizes operational and production requirements</a:t>
            </a:r>
            <a:endParaRPr>
              <a:solidFill>
                <a:srgbClr val="434343"/>
              </a:solidFill>
              <a:latin typeface="Ubuntu"/>
              <a:ea typeface="Ubuntu"/>
              <a:cs typeface="Ubuntu"/>
              <a:sym typeface="Ubuntu"/>
            </a:endParaRPr>
          </a:p>
        </p:txBody>
      </p:sp>
      <p:sp>
        <p:nvSpPr>
          <p:cNvPr id="597" name="Google Shape;597;p77"/>
          <p:cNvSpPr/>
          <p:nvPr/>
        </p:nvSpPr>
        <p:spPr>
          <a:xfrm>
            <a:off x="4901925" y="1256500"/>
            <a:ext cx="2022600" cy="13842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rgbClr val="434343"/>
                </a:solidFill>
                <a:latin typeface="Ubuntu"/>
                <a:ea typeface="Ubuntu"/>
                <a:cs typeface="Ubuntu"/>
                <a:sym typeface="Ubuntu"/>
              </a:rPr>
              <a:t>A set of compulsory instructions, procedures or steps written for individuals to follow to complete the job safely</a:t>
            </a:r>
            <a:endParaRPr>
              <a:solidFill>
                <a:srgbClr val="434343"/>
              </a:solidFill>
              <a:latin typeface="Ubuntu"/>
              <a:ea typeface="Ubuntu"/>
              <a:cs typeface="Ubuntu"/>
              <a:sym typeface="Ubuntu"/>
            </a:endParaRPr>
          </a:p>
        </p:txBody>
      </p:sp>
      <p:sp>
        <p:nvSpPr>
          <p:cNvPr id="598" name="Google Shape;598;p77"/>
          <p:cNvSpPr/>
          <p:nvPr/>
        </p:nvSpPr>
        <p:spPr>
          <a:xfrm>
            <a:off x="4901925" y="3227450"/>
            <a:ext cx="2022600" cy="13842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rgbClr val="434343"/>
                </a:solidFill>
                <a:latin typeface="Ubuntu"/>
                <a:ea typeface="Ubuntu"/>
                <a:cs typeface="Ubuntu"/>
                <a:sym typeface="Ubuntu"/>
              </a:rPr>
              <a:t>Purpose of a SOP is to carry out the operations correctly and always in the same manner</a:t>
            </a:r>
            <a:endParaRPr>
              <a:solidFill>
                <a:srgbClr val="434343"/>
              </a:solidFill>
              <a:latin typeface="Ubuntu"/>
              <a:ea typeface="Ubuntu"/>
              <a:cs typeface="Ubuntu"/>
              <a:sym typeface="Ubuntu"/>
            </a:endParaRPr>
          </a:p>
        </p:txBody>
      </p:sp>
      <p:pic>
        <p:nvPicPr>
          <p:cNvPr id="599" name="Google Shape;599;p77"/>
          <p:cNvPicPr preferRelativeResize="0"/>
          <p:nvPr/>
        </p:nvPicPr>
        <p:blipFill>
          <a:blip r:embed="rId3">
            <a:alphaModFix/>
          </a:blip>
          <a:stretch>
            <a:fillRect/>
          </a:stretch>
        </p:blipFill>
        <p:spPr>
          <a:xfrm>
            <a:off x="8056550" y="74750"/>
            <a:ext cx="952500" cy="942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7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2"/>
                </a:solidFill>
              </a:rPr>
              <a:t>Why are SOPs required?</a:t>
            </a:r>
            <a:endParaRPr>
              <a:solidFill>
                <a:schemeClr val="dk2"/>
              </a:solidFill>
            </a:endParaRPr>
          </a:p>
        </p:txBody>
      </p:sp>
      <p:pic>
        <p:nvPicPr>
          <p:cNvPr id="605" name="Google Shape;605;p78"/>
          <p:cNvPicPr preferRelativeResize="0"/>
          <p:nvPr/>
        </p:nvPicPr>
        <p:blipFill>
          <a:blip r:embed="rId3">
            <a:alphaModFix/>
          </a:blip>
          <a:stretch>
            <a:fillRect/>
          </a:stretch>
        </p:blipFill>
        <p:spPr>
          <a:xfrm>
            <a:off x="8056550" y="74750"/>
            <a:ext cx="952500" cy="942975"/>
          </a:xfrm>
          <a:prstGeom prst="rect">
            <a:avLst/>
          </a:prstGeom>
          <a:noFill/>
          <a:ln>
            <a:noFill/>
          </a:ln>
        </p:spPr>
      </p:pic>
      <p:sp>
        <p:nvSpPr>
          <p:cNvPr id="606" name="Google Shape;606;p78"/>
          <p:cNvSpPr txBox="1"/>
          <p:nvPr/>
        </p:nvSpPr>
        <p:spPr>
          <a:xfrm>
            <a:off x="477450" y="1364675"/>
            <a:ext cx="4478700" cy="3216900"/>
          </a:xfrm>
          <a:prstGeom prst="rect">
            <a:avLst/>
          </a:prstGeom>
          <a:noFill/>
          <a:ln>
            <a:noFill/>
          </a:ln>
        </p:spPr>
        <p:txBody>
          <a:bodyPr anchorCtr="0" anchor="t" bIns="91425" lIns="91425" spcFirstLastPara="1" rIns="91425" wrap="square" tIns="91425">
            <a:noAutofit/>
          </a:bodyPr>
          <a:lstStyle/>
          <a:p>
            <a:pPr indent="-330200" lvl="0" marL="457200" rtl="0">
              <a:spcBef>
                <a:spcPts val="0"/>
              </a:spcBef>
              <a:spcAft>
                <a:spcPts val="0"/>
              </a:spcAft>
              <a:buClr>
                <a:srgbClr val="434343"/>
              </a:buClr>
              <a:buSzPts val="1600"/>
              <a:buFont typeface="Ubuntu"/>
              <a:buChar char="●"/>
            </a:pPr>
            <a:r>
              <a:rPr lang="en" sz="1600">
                <a:solidFill>
                  <a:srgbClr val="434343"/>
                </a:solidFill>
                <a:latin typeface="Ubuntu"/>
                <a:ea typeface="Ubuntu"/>
                <a:cs typeface="Ubuntu"/>
                <a:sym typeface="Ubuntu"/>
              </a:rPr>
              <a:t>Streamlined and proceduralized operations improve quality. </a:t>
            </a:r>
            <a:endParaRPr sz="1600">
              <a:solidFill>
                <a:srgbClr val="434343"/>
              </a:solidFill>
              <a:latin typeface="Ubuntu"/>
              <a:ea typeface="Ubuntu"/>
              <a:cs typeface="Ubuntu"/>
              <a:sym typeface="Ubuntu"/>
            </a:endParaRPr>
          </a:p>
          <a:p>
            <a:pPr indent="-330200" lvl="0" marL="457200" rtl="0">
              <a:spcBef>
                <a:spcPts val="0"/>
              </a:spcBef>
              <a:spcAft>
                <a:spcPts val="0"/>
              </a:spcAft>
              <a:buClr>
                <a:srgbClr val="434343"/>
              </a:buClr>
              <a:buSzPts val="1600"/>
              <a:buFont typeface="Ubuntu"/>
              <a:buChar char="●"/>
            </a:pPr>
            <a:r>
              <a:rPr lang="en" sz="1600">
                <a:solidFill>
                  <a:srgbClr val="434343"/>
                </a:solidFill>
                <a:latin typeface="Ubuntu"/>
                <a:ea typeface="Ubuntu"/>
                <a:cs typeface="Ubuntu"/>
                <a:sym typeface="Ubuntu"/>
              </a:rPr>
              <a:t>The marketplace increasingly demands partners and suppliers be in compliance with industry standards and government regulations.</a:t>
            </a:r>
            <a:endParaRPr sz="1600">
              <a:solidFill>
                <a:srgbClr val="434343"/>
              </a:solidFill>
              <a:latin typeface="Ubuntu"/>
              <a:ea typeface="Ubuntu"/>
              <a:cs typeface="Ubuntu"/>
              <a:sym typeface="Ubuntu"/>
            </a:endParaRPr>
          </a:p>
        </p:txBody>
      </p:sp>
      <p:pic>
        <p:nvPicPr>
          <p:cNvPr id="607" name="Google Shape;607;p78"/>
          <p:cNvPicPr preferRelativeResize="0"/>
          <p:nvPr/>
        </p:nvPicPr>
        <p:blipFill>
          <a:blip r:embed="rId4">
            <a:alphaModFix/>
          </a:blip>
          <a:stretch>
            <a:fillRect/>
          </a:stretch>
        </p:blipFill>
        <p:spPr>
          <a:xfrm>
            <a:off x="5863463" y="1138125"/>
            <a:ext cx="2143125" cy="2143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Google Shape;612;p79"/>
          <p:cNvSpPr txBox="1"/>
          <p:nvPr>
            <p:ph type="title"/>
          </p:nvPr>
        </p:nvSpPr>
        <p:spPr>
          <a:xfrm>
            <a:off x="0" y="50"/>
            <a:ext cx="9144000" cy="5143500"/>
          </a:xfrm>
          <a:prstGeom prst="rect">
            <a:avLst/>
          </a:prstGeom>
          <a:solidFill>
            <a:srgbClr val="F1B87E"/>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3000">
                <a:solidFill>
                  <a:srgbClr val="434343"/>
                </a:solidFill>
                <a:latin typeface="Ubuntu"/>
                <a:ea typeface="Ubuntu"/>
                <a:cs typeface="Ubuntu"/>
                <a:sym typeface="Ubuntu"/>
              </a:rPr>
              <a:t>“Quality and security is everyone’s responsibility.“</a:t>
            </a:r>
            <a:endParaRPr i="1" sz="3000">
              <a:solidFill>
                <a:srgbClr val="434343"/>
              </a:solidFill>
              <a:latin typeface="Ubuntu"/>
              <a:ea typeface="Ubuntu"/>
              <a:cs typeface="Ubuntu"/>
              <a:sym typeface="Ubuntu"/>
            </a:endParaRPr>
          </a:p>
          <a:p>
            <a:pPr indent="0" lvl="0" marL="0" rtl="0" algn="ctr">
              <a:spcBef>
                <a:spcPts val="0"/>
              </a:spcBef>
              <a:spcAft>
                <a:spcPts val="0"/>
              </a:spcAft>
              <a:buNone/>
            </a:pPr>
            <a:r>
              <a:rPr i="1" lang="en" sz="1800">
                <a:solidFill>
                  <a:srgbClr val="434343"/>
                </a:solidFill>
                <a:latin typeface="Ubuntu"/>
                <a:ea typeface="Ubuntu"/>
                <a:cs typeface="Ubuntu"/>
                <a:sym typeface="Ubuntu"/>
              </a:rPr>
              <a:t>   </a:t>
            </a:r>
            <a:endParaRPr i="1" sz="1800">
              <a:solidFill>
                <a:srgbClr val="434343"/>
              </a:solidFill>
              <a:latin typeface="Ubuntu"/>
              <a:ea typeface="Ubuntu"/>
              <a:cs typeface="Ubuntu"/>
              <a:sym typeface="Ubuntu"/>
            </a:endParaRPr>
          </a:p>
        </p:txBody>
      </p:sp>
      <p:pic>
        <p:nvPicPr>
          <p:cNvPr id="613" name="Google Shape;613;p79"/>
          <p:cNvPicPr preferRelativeResize="0"/>
          <p:nvPr/>
        </p:nvPicPr>
        <p:blipFill>
          <a:blip r:embed="rId3">
            <a:alphaModFix/>
          </a:blip>
          <a:stretch>
            <a:fillRect/>
          </a:stretch>
        </p:blipFill>
        <p:spPr>
          <a:xfrm>
            <a:off x="8056550" y="74750"/>
            <a:ext cx="952500" cy="942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434343"/>
                </a:solidFill>
                <a:latin typeface="Ubuntu"/>
                <a:ea typeface="Ubuntu"/>
                <a:cs typeface="Ubuntu"/>
                <a:sym typeface="Ubuntu"/>
              </a:rPr>
              <a:t>TRIALX SOPs</a:t>
            </a:r>
            <a:endParaRPr sz="2400">
              <a:solidFill>
                <a:srgbClr val="434343"/>
              </a:solidFill>
              <a:latin typeface="Ubuntu"/>
              <a:ea typeface="Ubuntu"/>
              <a:cs typeface="Ubuntu"/>
              <a:sym typeface="Ubuntu"/>
            </a:endParaRPr>
          </a:p>
          <a:p>
            <a:pPr indent="0" lvl="0" marL="0" rtl="0">
              <a:spcBef>
                <a:spcPts val="0"/>
              </a:spcBef>
              <a:spcAft>
                <a:spcPts val="0"/>
              </a:spcAft>
              <a:buClr>
                <a:schemeClr val="dk1"/>
              </a:buClr>
              <a:buSzPts val="1100"/>
              <a:buFont typeface="Arial"/>
              <a:buNone/>
            </a:pPr>
            <a:r>
              <a:rPr lang="en" sz="1100" u="sng">
                <a:solidFill>
                  <a:schemeClr val="hlink"/>
                </a:solidFill>
                <a:hlinkClick r:id="rId3"/>
              </a:rPr>
              <a:t>https://docs.google.com/document/d/1IbLKxFm-2vhWqi4cadnb1zWDdiZzbDEsptSJsAU1SVQ/edit</a:t>
            </a:r>
            <a:endParaRPr sz="1100">
              <a:solidFill>
                <a:srgbClr val="434343"/>
              </a:solidFill>
            </a:endParaRPr>
          </a:p>
          <a:p>
            <a:pPr indent="0" lvl="0" marL="0" rtl="0">
              <a:spcBef>
                <a:spcPts val="0"/>
              </a:spcBef>
              <a:spcAft>
                <a:spcPts val="0"/>
              </a:spcAft>
              <a:buNone/>
            </a:pPr>
            <a:r>
              <a:t/>
            </a:r>
            <a:endParaRPr sz="1400">
              <a:latin typeface="Ubuntu"/>
              <a:ea typeface="Ubuntu"/>
              <a:cs typeface="Ubuntu"/>
              <a:sym typeface="Ubuntu"/>
            </a:endParaRPr>
          </a:p>
        </p:txBody>
      </p:sp>
      <p:sp>
        <p:nvSpPr>
          <p:cNvPr id="619" name="Google Shape;619;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434343"/>
              </a:buClr>
              <a:buSzPts val="1800"/>
              <a:buFont typeface="Ubuntu"/>
              <a:buChar char="★"/>
            </a:pPr>
            <a:r>
              <a:rPr lang="en">
                <a:solidFill>
                  <a:srgbClr val="434343"/>
                </a:solidFill>
                <a:latin typeface="Ubuntu"/>
                <a:ea typeface="Ubuntu"/>
                <a:cs typeface="Ubuntu"/>
                <a:sym typeface="Ubuntu"/>
              </a:rPr>
              <a:t>General</a:t>
            </a:r>
            <a:endParaRPr>
              <a:solidFill>
                <a:srgbClr val="434343"/>
              </a:solidFill>
              <a:latin typeface="Ubuntu"/>
              <a:ea typeface="Ubuntu"/>
              <a:cs typeface="Ubuntu"/>
              <a:sym typeface="Ubuntu"/>
            </a:endParaRPr>
          </a:p>
          <a:p>
            <a:pPr indent="-342900" lvl="0" marL="457200" rtl="0">
              <a:spcBef>
                <a:spcPts val="0"/>
              </a:spcBef>
              <a:spcAft>
                <a:spcPts val="0"/>
              </a:spcAft>
              <a:buClr>
                <a:srgbClr val="434343"/>
              </a:buClr>
              <a:buSzPts val="1800"/>
              <a:buFont typeface="Ubuntu"/>
              <a:buChar char="★"/>
            </a:pPr>
            <a:r>
              <a:rPr lang="en">
                <a:solidFill>
                  <a:srgbClr val="434343"/>
                </a:solidFill>
                <a:latin typeface="Ubuntu"/>
                <a:ea typeface="Ubuntu"/>
                <a:cs typeface="Ubuntu"/>
                <a:sym typeface="Ubuntu"/>
              </a:rPr>
              <a:t>Quality</a:t>
            </a:r>
            <a:endParaRPr>
              <a:solidFill>
                <a:srgbClr val="434343"/>
              </a:solidFill>
              <a:latin typeface="Ubuntu"/>
              <a:ea typeface="Ubuntu"/>
              <a:cs typeface="Ubuntu"/>
              <a:sym typeface="Ubuntu"/>
            </a:endParaRPr>
          </a:p>
          <a:p>
            <a:pPr indent="-342900" lvl="0" marL="457200" rtl="0">
              <a:spcBef>
                <a:spcPts val="0"/>
              </a:spcBef>
              <a:spcAft>
                <a:spcPts val="0"/>
              </a:spcAft>
              <a:buClr>
                <a:srgbClr val="434343"/>
              </a:buClr>
              <a:buSzPts val="1800"/>
              <a:buFont typeface="Ubuntu"/>
              <a:buChar char="★"/>
            </a:pPr>
            <a:r>
              <a:rPr lang="en">
                <a:solidFill>
                  <a:srgbClr val="434343"/>
                </a:solidFill>
                <a:latin typeface="Ubuntu"/>
                <a:ea typeface="Ubuntu"/>
                <a:cs typeface="Ubuntu"/>
                <a:sym typeface="Ubuntu"/>
              </a:rPr>
              <a:t>Information Technology</a:t>
            </a:r>
            <a:endParaRPr>
              <a:solidFill>
                <a:srgbClr val="434343"/>
              </a:solidFill>
              <a:latin typeface="Ubuntu"/>
              <a:ea typeface="Ubuntu"/>
              <a:cs typeface="Ubuntu"/>
              <a:sym typeface="Ubuntu"/>
            </a:endParaRPr>
          </a:p>
          <a:p>
            <a:pPr indent="-342900" lvl="0" marL="457200" rtl="0">
              <a:spcBef>
                <a:spcPts val="0"/>
              </a:spcBef>
              <a:spcAft>
                <a:spcPts val="0"/>
              </a:spcAft>
              <a:buClr>
                <a:srgbClr val="434343"/>
              </a:buClr>
              <a:buSzPts val="1800"/>
              <a:buFont typeface="Ubuntu"/>
              <a:buChar char="★"/>
            </a:pPr>
            <a:r>
              <a:rPr lang="en">
                <a:solidFill>
                  <a:srgbClr val="434343"/>
                </a:solidFill>
                <a:latin typeface="Ubuntu"/>
                <a:ea typeface="Ubuntu"/>
                <a:cs typeface="Ubuntu"/>
                <a:sym typeface="Ubuntu"/>
              </a:rPr>
              <a:t>Project Management</a:t>
            </a:r>
            <a:endParaRPr>
              <a:solidFill>
                <a:srgbClr val="434343"/>
              </a:solidFill>
              <a:latin typeface="Ubuntu"/>
              <a:ea typeface="Ubuntu"/>
              <a:cs typeface="Ubuntu"/>
              <a:sym typeface="Ubuntu"/>
            </a:endParaRPr>
          </a:p>
          <a:p>
            <a:pPr indent="-342900" lvl="0" marL="457200" rtl="0">
              <a:spcBef>
                <a:spcPts val="0"/>
              </a:spcBef>
              <a:spcAft>
                <a:spcPts val="0"/>
              </a:spcAft>
              <a:buClr>
                <a:srgbClr val="434343"/>
              </a:buClr>
              <a:buSzPts val="1800"/>
              <a:buFont typeface="Ubuntu"/>
              <a:buChar char="★"/>
            </a:pPr>
            <a:r>
              <a:rPr lang="en">
                <a:solidFill>
                  <a:srgbClr val="434343"/>
                </a:solidFill>
                <a:latin typeface="Ubuntu"/>
                <a:ea typeface="Ubuntu"/>
                <a:cs typeface="Ubuntu"/>
                <a:sym typeface="Ubuntu"/>
              </a:rPr>
              <a:t>System Development</a:t>
            </a:r>
            <a:endParaRPr>
              <a:solidFill>
                <a:srgbClr val="434343"/>
              </a:solidFill>
              <a:latin typeface="Ubuntu"/>
              <a:ea typeface="Ubuntu"/>
              <a:cs typeface="Ubuntu"/>
              <a:sym typeface="Ubuntu"/>
            </a:endParaRPr>
          </a:p>
          <a:p>
            <a:pPr indent="-342900" lvl="0" marL="457200" rtl="0">
              <a:spcBef>
                <a:spcPts val="0"/>
              </a:spcBef>
              <a:spcAft>
                <a:spcPts val="0"/>
              </a:spcAft>
              <a:buClr>
                <a:srgbClr val="434343"/>
              </a:buClr>
              <a:buSzPts val="1800"/>
              <a:buFont typeface="Ubuntu"/>
              <a:buChar char="★"/>
            </a:pPr>
            <a:r>
              <a:rPr lang="en">
                <a:solidFill>
                  <a:srgbClr val="434343"/>
                </a:solidFill>
                <a:latin typeface="Ubuntu"/>
                <a:ea typeface="Ubuntu"/>
                <a:cs typeface="Ubuntu"/>
                <a:sym typeface="Ubuntu"/>
              </a:rPr>
              <a:t>Security Privacy and Business Continuity</a:t>
            </a:r>
            <a:endParaRPr>
              <a:solidFill>
                <a:srgbClr val="434343"/>
              </a:solidFill>
              <a:latin typeface="Ubuntu"/>
              <a:ea typeface="Ubuntu"/>
              <a:cs typeface="Ubuntu"/>
              <a:sym typeface="Ubuntu"/>
            </a:endParaRPr>
          </a:p>
          <a:p>
            <a:pPr indent="-342900" lvl="0" marL="457200" rtl="0">
              <a:spcBef>
                <a:spcPts val="0"/>
              </a:spcBef>
              <a:spcAft>
                <a:spcPts val="0"/>
              </a:spcAft>
              <a:buClr>
                <a:srgbClr val="434343"/>
              </a:buClr>
              <a:buSzPts val="1800"/>
              <a:buFont typeface="Ubuntu"/>
              <a:buChar char="★"/>
            </a:pPr>
            <a:r>
              <a:rPr lang="en">
                <a:solidFill>
                  <a:srgbClr val="434343"/>
                </a:solidFill>
                <a:latin typeface="Ubuntu"/>
                <a:ea typeface="Ubuntu"/>
                <a:cs typeface="Ubuntu"/>
                <a:sym typeface="Ubuntu"/>
              </a:rPr>
              <a:t>Support</a:t>
            </a:r>
            <a:endParaRPr>
              <a:solidFill>
                <a:srgbClr val="434343"/>
              </a:solidFill>
              <a:latin typeface="Ubuntu"/>
              <a:ea typeface="Ubuntu"/>
              <a:cs typeface="Ubuntu"/>
              <a:sym typeface="Ubuntu"/>
            </a:endParaRPr>
          </a:p>
        </p:txBody>
      </p:sp>
      <p:pic>
        <p:nvPicPr>
          <p:cNvPr id="620" name="Google Shape;620;p80"/>
          <p:cNvPicPr preferRelativeResize="0"/>
          <p:nvPr/>
        </p:nvPicPr>
        <p:blipFill>
          <a:blip r:embed="rId4">
            <a:alphaModFix/>
          </a:blip>
          <a:stretch>
            <a:fillRect/>
          </a:stretch>
        </p:blipFill>
        <p:spPr>
          <a:xfrm>
            <a:off x="8056550" y="74750"/>
            <a:ext cx="952500" cy="942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sp>
        <p:nvSpPr>
          <p:cNvPr id="625" name="Google Shape;625;p81"/>
          <p:cNvSpPr txBox="1"/>
          <p:nvPr/>
        </p:nvSpPr>
        <p:spPr>
          <a:xfrm>
            <a:off x="149800" y="212225"/>
            <a:ext cx="8801400" cy="736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800">
                <a:solidFill>
                  <a:srgbClr val="434343"/>
                </a:solidFill>
                <a:latin typeface="Ubuntu"/>
                <a:ea typeface="Ubuntu"/>
                <a:cs typeface="Ubuntu"/>
                <a:sym typeface="Ubuntu"/>
              </a:rPr>
              <a:t>SOP Maintenance</a:t>
            </a:r>
            <a:endParaRPr sz="2800">
              <a:solidFill>
                <a:srgbClr val="434343"/>
              </a:solidFill>
              <a:latin typeface="Ubuntu"/>
              <a:ea typeface="Ubuntu"/>
              <a:cs typeface="Ubuntu"/>
              <a:sym typeface="Ubuntu"/>
            </a:endParaRPr>
          </a:p>
        </p:txBody>
      </p:sp>
      <p:sp>
        <p:nvSpPr>
          <p:cNvPr id="626" name="Google Shape;626;p81"/>
          <p:cNvSpPr txBox="1"/>
          <p:nvPr>
            <p:ph idx="1" type="body"/>
          </p:nvPr>
        </p:nvSpPr>
        <p:spPr>
          <a:xfrm>
            <a:off x="299175" y="863450"/>
            <a:ext cx="8302500" cy="9438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en">
                <a:solidFill>
                  <a:srgbClr val="434343"/>
                </a:solidFill>
                <a:latin typeface="Ubuntu"/>
                <a:ea typeface="Ubuntu"/>
                <a:cs typeface="Ubuntu"/>
                <a:sym typeface="Ubuntu"/>
              </a:rPr>
              <a:t>TrialX SOP Roles and Responsibilities</a:t>
            </a:r>
            <a:endParaRPr>
              <a:solidFill>
                <a:srgbClr val="434343"/>
              </a:solidFill>
              <a:latin typeface="Ubuntu"/>
              <a:ea typeface="Ubuntu"/>
              <a:cs typeface="Ubuntu"/>
              <a:sym typeface="Ubuntu"/>
            </a:endParaRPr>
          </a:p>
          <a:p>
            <a:pPr indent="0" lvl="0" marL="0" rtl="0">
              <a:spcBef>
                <a:spcPts val="0"/>
              </a:spcBef>
              <a:spcAft>
                <a:spcPts val="0"/>
              </a:spcAft>
              <a:buClr>
                <a:schemeClr val="dk1"/>
              </a:buClr>
              <a:buSzPts val="1100"/>
              <a:buFont typeface="Arial"/>
              <a:buNone/>
            </a:pPr>
            <a:r>
              <a:rPr lang="en" u="sng">
                <a:solidFill>
                  <a:schemeClr val="accent5"/>
                </a:solidFill>
                <a:latin typeface="Ubuntu"/>
                <a:ea typeface="Ubuntu"/>
                <a:cs typeface="Ubuntu"/>
                <a:sym typeface="Ubuntu"/>
                <a:hlinkClick r:id="rId3"/>
              </a:rPr>
              <a:t>https://docs.google.com/document/d/1tZeKtg7NQsyHEo7PSyTV1QgdRbw6j3et6mHghdRf5Mg/edit</a:t>
            </a:r>
            <a:endParaRPr>
              <a:latin typeface="Ubuntu"/>
              <a:ea typeface="Ubuntu"/>
              <a:cs typeface="Ubuntu"/>
              <a:sym typeface="Ubuntu"/>
            </a:endParaRPr>
          </a:p>
          <a:p>
            <a:pPr indent="0" lvl="0" marL="0" rtl="0">
              <a:spcBef>
                <a:spcPts val="1600"/>
              </a:spcBef>
              <a:spcAft>
                <a:spcPts val="1600"/>
              </a:spcAft>
              <a:buNone/>
            </a:pPr>
            <a:r>
              <a:t/>
            </a:r>
            <a:endParaRPr/>
          </a:p>
        </p:txBody>
      </p:sp>
      <p:pic>
        <p:nvPicPr>
          <p:cNvPr id="627" name="Google Shape;627;p81"/>
          <p:cNvPicPr preferRelativeResize="0"/>
          <p:nvPr/>
        </p:nvPicPr>
        <p:blipFill>
          <a:blip r:embed="rId4">
            <a:alphaModFix/>
          </a:blip>
          <a:stretch>
            <a:fillRect/>
          </a:stretch>
        </p:blipFill>
        <p:spPr>
          <a:xfrm>
            <a:off x="8056550" y="74750"/>
            <a:ext cx="952500" cy="942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B87E"/>
        </a:solidFill>
      </p:bgPr>
    </p:bg>
    <p:spTree>
      <p:nvGrpSpPr>
        <p:cNvPr id="631" name="Shape 631"/>
        <p:cNvGrpSpPr/>
        <p:nvPr/>
      </p:nvGrpSpPr>
      <p:grpSpPr>
        <a:xfrm>
          <a:off x="0" y="0"/>
          <a:ext cx="0" cy="0"/>
          <a:chOff x="0" y="0"/>
          <a:chExt cx="0" cy="0"/>
        </a:xfrm>
      </p:grpSpPr>
      <p:sp>
        <p:nvSpPr>
          <p:cNvPr id="632" name="Google Shape;632;p82"/>
          <p:cNvSpPr txBox="1"/>
          <p:nvPr>
            <p:ph type="ctrTitle"/>
          </p:nvPr>
        </p:nvSpPr>
        <p:spPr>
          <a:xfrm>
            <a:off x="3040075" y="1503475"/>
            <a:ext cx="2945100" cy="1598700"/>
          </a:xfrm>
          <a:prstGeom prst="rect">
            <a:avLst/>
          </a:prstGeom>
          <a:ln cap="flat" cmpd="sng" w="9525">
            <a:solidFill>
              <a:srgbClr val="F1B87E"/>
            </a:solidFill>
            <a:prstDash val="solid"/>
            <a:round/>
            <a:headEnd len="sm" w="sm" type="none"/>
            <a:tailEnd len="sm" w="sm" type="none"/>
          </a:ln>
        </p:spPr>
        <p:txBody>
          <a:bodyPr anchorCtr="0" anchor="b" bIns="91425" lIns="91425" spcFirstLastPara="1" rIns="91425" wrap="square" tIns="91425">
            <a:noAutofit/>
          </a:bodyPr>
          <a:lstStyle/>
          <a:p>
            <a:pPr indent="0" lvl="0" marL="0">
              <a:spcBef>
                <a:spcPts val="0"/>
              </a:spcBef>
              <a:spcAft>
                <a:spcPts val="0"/>
              </a:spcAft>
              <a:buNone/>
            </a:pPr>
            <a:r>
              <a:t/>
            </a:r>
            <a:endParaRPr sz="4600">
              <a:solidFill>
                <a:srgbClr val="666666"/>
              </a:solidFill>
            </a:endParaRPr>
          </a:p>
          <a:p>
            <a:pPr indent="0" lvl="0" marL="0" rtl="0">
              <a:spcBef>
                <a:spcPts val="0"/>
              </a:spcBef>
              <a:spcAft>
                <a:spcPts val="0"/>
              </a:spcAft>
              <a:buNone/>
            </a:pPr>
            <a:r>
              <a:rPr lang="en" sz="4600">
                <a:solidFill>
                  <a:srgbClr val="666666"/>
                </a:solidFill>
              </a:rPr>
              <a:t>SDLC</a:t>
            </a:r>
            <a:endParaRPr sz="4600">
              <a:solidFill>
                <a:srgbClr val="666666"/>
              </a:solidFill>
            </a:endParaRPr>
          </a:p>
        </p:txBody>
      </p:sp>
      <p:sp>
        <p:nvSpPr>
          <p:cNvPr id="633" name="Google Shape;633;p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34" name="Google Shape;634;p82"/>
          <p:cNvPicPr preferRelativeResize="0"/>
          <p:nvPr/>
        </p:nvPicPr>
        <p:blipFill>
          <a:blip r:embed="rId3">
            <a:alphaModFix/>
          </a:blip>
          <a:stretch>
            <a:fillRect/>
          </a:stretch>
        </p:blipFill>
        <p:spPr>
          <a:xfrm>
            <a:off x="8068650" y="108525"/>
            <a:ext cx="952500" cy="942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666666"/>
                </a:solidFill>
              </a:rPr>
              <a:t>SDLC Overview</a:t>
            </a:r>
            <a:endParaRPr>
              <a:solidFill>
                <a:srgbClr val="666666"/>
              </a:solidFill>
            </a:endParaRPr>
          </a:p>
        </p:txBody>
      </p:sp>
      <p:sp>
        <p:nvSpPr>
          <p:cNvPr id="640" name="Google Shape;640;p83"/>
          <p:cNvSpPr txBox="1"/>
          <p:nvPr>
            <p:ph idx="1" type="body"/>
          </p:nvPr>
        </p:nvSpPr>
        <p:spPr>
          <a:xfrm>
            <a:off x="159300" y="1152475"/>
            <a:ext cx="4244100" cy="2667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Phase 1: Business / Functional Requirements </a:t>
            </a:r>
            <a:endParaRPr/>
          </a:p>
          <a:p>
            <a:pPr indent="-342900" lvl="0" marL="457200" rtl="0">
              <a:spcBef>
                <a:spcPts val="1000"/>
              </a:spcBef>
              <a:spcAft>
                <a:spcPts val="0"/>
              </a:spcAft>
              <a:buSzPts val="1800"/>
              <a:buChar char="●"/>
            </a:pPr>
            <a:r>
              <a:rPr lang="en"/>
              <a:t>Phase 2: Design Requirements</a:t>
            </a:r>
            <a:endParaRPr/>
          </a:p>
          <a:p>
            <a:pPr indent="-342900" lvl="0" marL="457200" rtl="0">
              <a:spcBef>
                <a:spcPts val="1000"/>
              </a:spcBef>
              <a:spcAft>
                <a:spcPts val="0"/>
              </a:spcAft>
              <a:buSzPts val="1800"/>
              <a:buChar char="●"/>
            </a:pPr>
            <a:r>
              <a:rPr lang="en"/>
              <a:t>Phase 3: Development</a:t>
            </a:r>
            <a:endParaRPr/>
          </a:p>
          <a:p>
            <a:pPr indent="-342900" lvl="0" marL="457200" rtl="0">
              <a:spcBef>
                <a:spcPts val="1000"/>
              </a:spcBef>
              <a:spcAft>
                <a:spcPts val="0"/>
              </a:spcAft>
              <a:buSzPts val="1800"/>
              <a:buChar char="●"/>
            </a:pPr>
            <a:r>
              <a:rPr lang="en"/>
              <a:t>Phase 4: Validation / Quality Assurance</a:t>
            </a:r>
            <a:endParaRPr/>
          </a:p>
          <a:p>
            <a:pPr indent="-342900" lvl="0" marL="457200" rtl="0">
              <a:spcBef>
                <a:spcPts val="1000"/>
              </a:spcBef>
              <a:spcAft>
                <a:spcPts val="0"/>
              </a:spcAft>
              <a:buSzPts val="1800"/>
              <a:buChar char="●"/>
            </a:pPr>
            <a:r>
              <a:rPr lang="en"/>
              <a:t>Phase 5: Deployment </a:t>
            </a:r>
            <a:endParaRPr/>
          </a:p>
        </p:txBody>
      </p:sp>
      <p:pic>
        <p:nvPicPr>
          <p:cNvPr id="641" name="Google Shape;641;p83"/>
          <p:cNvPicPr preferRelativeResize="0"/>
          <p:nvPr/>
        </p:nvPicPr>
        <p:blipFill>
          <a:blip r:embed="rId3">
            <a:alphaModFix/>
          </a:blip>
          <a:stretch>
            <a:fillRect/>
          </a:stretch>
        </p:blipFill>
        <p:spPr>
          <a:xfrm>
            <a:off x="4781725" y="919100"/>
            <a:ext cx="4022900" cy="2527225"/>
          </a:xfrm>
          <a:prstGeom prst="rect">
            <a:avLst/>
          </a:prstGeom>
          <a:noFill/>
          <a:ln cap="flat" cmpd="sng" w="9525">
            <a:solidFill>
              <a:srgbClr val="CCCCCC"/>
            </a:solidFill>
            <a:prstDash val="solid"/>
            <a:round/>
            <a:headEnd len="sm" w="sm" type="none"/>
            <a:tailEnd len="sm" w="sm" type="none"/>
          </a:ln>
        </p:spPr>
      </p:pic>
      <p:pic>
        <p:nvPicPr>
          <p:cNvPr id="642" name="Google Shape;642;p83"/>
          <p:cNvPicPr preferRelativeResize="0"/>
          <p:nvPr/>
        </p:nvPicPr>
        <p:blipFill>
          <a:blip r:embed="rId4">
            <a:alphaModFix/>
          </a:blip>
          <a:stretch>
            <a:fillRect/>
          </a:stretch>
        </p:blipFill>
        <p:spPr>
          <a:xfrm>
            <a:off x="5377624" y="2233150"/>
            <a:ext cx="379951" cy="293599"/>
          </a:xfrm>
          <a:prstGeom prst="rect">
            <a:avLst/>
          </a:prstGeom>
          <a:noFill/>
          <a:ln>
            <a:noFill/>
          </a:ln>
        </p:spPr>
      </p:pic>
      <p:sp>
        <p:nvSpPr>
          <p:cNvPr id="643" name="Google Shape;643;p83"/>
          <p:cNvSpPr txBox="1"/>
          <p:nvPr/>
        </p:nvSpPr>
        <p:spPr>
          <a:xfrm>
            <a:off x="5237100" y="2349325"/>
            <a:ext cx="648600" cy="21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666666"/>
                </a:solidFill>
              </a:rPr>
              <a:t>Control Gate</a:t>
            </a:r>
            <a:endParaRPr sz="600">
              <a:solidFill>
                <a:srgbClr val="666666"/>
              </a:solidFill>
            </a:endParaRPr>
          </a:p>
        </p:txBody>
      </p:sp>
      <p:pic>
        <p:nvPicPr>
          <p:cNvPr id="644" name="Google Shape;644;p83"/>
          <p:cNvPicPr preferRelativeResize="0"/>
          <p:nvPr/>
        </p:nvPicPr>
        <p:blipFill>
          <a:blip r:embed="rId5">
            <a:alphaModFix/>
          </a:blip>
          <a:stretch>
            <a:fillRect/>
          </a:stretch>
        </p:blipFill>
        <p:spPr>
          <a:xfrm>
            <a:off x="8216850" y="181275"/>
            <a:ext cx="683825" cy="676975"/>
          </a:xfrm>
          <a:prstGeom prst="rect">
            <a:avLst/>
          </a:prstGeom>
          <a:noFill/>
          <a:ln>
            <a:noFill/>
          </a:ln>
        </p:spPr>
      </p:pic>
      <p:sp>
        <p:nvSpPr>
          <p:cNvPr id="645" name="Google Shape;645;p8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Google Shape;650;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51" name="Google Shape;651;p84"/>
          <p:cNvSpPr txBox="1"/>
          <p:nvPr>
            <p:ph type="title"/>
          </p:nvPr>
        </p:nvSpPr>
        <p:spPr>
          <a:xfrm>
            <a:off x="87050" y="1756900"/>
            <a:ext cx="9144000" cy="93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652" name="Google Shape;652;p84"/>
          <p:cNvSpPr txBox="1"/>
          <p:nvPr/>
        </p:nvSpPr>
        <p:spPr>
          <a:xfrm>
            <a:off x="2483650" y="2952900"/>
            <a:ext cx="41934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1800">
                <a:solidFill>
                  <a:srgbClr val="434343"/>
                </a:solidFill>
                <a:latin typeface="Ubuntu"/>
                <a:ea typeface="Ubuntu"/>
                <a:cs typeface="Ubuntu"/>
                <a:sym typeface="Ubuntu"/>
              </a:rPr>
              <a:t>          </a:t>
            </a:r>
            <a:r>
              <a:rPr i="1" lang="en" sz="1800">
                <a:solidFill>
                  <a:srgbClr val="FFFFFF"/>
                </a:solidFill>
                <a:latin typeface="Ubuntu"/>
                <a:ea typeface="Ubuntu"/>
                <a:cs typeface="Ubuntu"/>
                <a:sym typeface="Ubuntu"/>
              </a:rPr>
              <a:t>Quality is not an Act, it’s a Habit.</a:t>
            </a:r>
            <a:endParaRPr i="1" sz="1800">
              <a:solidFill>
                <a:srgbClr val="FFFFFF"/>
              </a:solidFill>
              <a:latin typeface="Ubuntu"/>
              <a:ea typeface="Ubuntu"/>
              <a:cs typeface="Ubuntu"/>
              <a:sym typeface="Ubuntu"/>
            </a:endParaRPr>
          </a:p>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58"/>
          <p:cNvSpPr txBox="1"/>
          <p:nvPr>
            <p:ph idx="4294967295"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49" name="Google Shape;249;p58"/>
          <p:cNvSpPr/>
          <p:nvPr/>
        </p:nvSpPr>
        <p:spPr>
          <a:xfrm>
            <a:off x="1132900" y="1096350"/>
            <a:ext cx="2122800" cy="1014600"/>
          </a:xfrm>
          <a:prstGeom prst="rect">
            <a:avLst/>
          </a:prstGeom>
          <a:solidFill>
            <a:srgbClr val="F1B87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  </a:t>
            </a:r>
            <a:r>
              <a:rPr lang="en">
                <a:solidFill>
                  <a:srgbClr val="434343"/>
                </a:solidFill>
                <a:latin typeface="Ubuntu"/>
                <a:ea typeface="Ubuntu"/>
                <a:cs typeface="Ubuntu"/>
                <a:sym typeface="Ubuntu"/>
              </a:rPr>
              <a:t>Know Your Company</a:t>
            </a:r>
            <a:endParaRPr>
              <a:solidFill>
                <a:srgbClr val="434343"/>
              </a:solidFill>
              <a:latin typeface="Ubuntu"/>
              <a:ea typeface="Ubuntu"/>
              <a:cs typeface="Ubuntu"/>
              <a:sym typeface="Ubuntu"/>
            </a:endParaRPr>
          </a:p>
        </p:txBody>
      </p:sp>
      <p:sp>
        <p:nvSpPr>
          <p:cNvPr id="250" name="Google Shape;250;p58"/>
          <p:cNvSpPr/>
          <p:nvPr/>
        </p:nvSpPr>
        <p:spPr>
          <a:xfrm>
            <a:off x="5202575" y="1096350"/>
            <a:ext cx="2122800" cy="1014600"/>
          </a:xfrm>
          <a:prstGeom prst="rect">
            <a:avLst/>
          </a:prstGeom>
          <a:solidFill>
            <a:srgbClr val="F1B87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t>  </a:t>
            </a:r>
            <a:r>
              <a:rPr lang="en">
                <a:solidFill>
                  <a:srgbClr val="434343"/>
                </a:solidFill>
                <a:latin typeface="Ubuntu"/>
                <a:ea typeface="Ubuntu"/>
                <a:cs typeface="Ubuntu"/>
                <a:sym typeface="Ubuntu"/>
              </a:rPr>
              <a:t>   Know Your Team</a:t>
            </a:r>
            <a:endParaRPr>
              <a:solidFill>
                <a:srgbClr val="434343"/>
              </a:solidFill>
              <a:latin typeface="Ubuntu"/>
              <a:ea typeface="Ubuntu"/>
              <a:cs typeface="Ubuntu"/>
              <a:sym typeface="Ubuntu"/>
            </a:endParaRPr>
          </a:p>
        </p:txBody>
      </p:sp>
      <p:sp>
        <p:nvSpPr>
          <p:cNvPr id="251" name="Google Shape;251;p58"/>
          <p:cNvSpPr/>
          <p:nvPr/>
        </p:nvSpPr>
        <p:spPr>
          <a:xfrm>
            <a:off x="1132900" y="3124700"/>
            <a:ext cx="2122800" cy="1014600"/>
          </a:xfrm>
          <a:prstGeom prst="rect">
            <a:avLst/>
          </a:prstGeom>
          <a:solidFill>
            <a:srgbClr val="F1B87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t>    </a:t>
            </a:r>
            <a:r>
              <a:rPr lang="en">
                <a:solidFill>
                  <a:srgbClr val="434343"/>
                </a:solidFill>
                <a:latin typeface="Ubuntu"/>
                <a:ea typeface="Ubuntu"/>
                <a:cs typeface="Ubuntu"/>
                <a:sym typeface="Ubuntu"/>
              </a:rPr>
              <a:t>Know Your Products</a:t>
            </a:r>
            <a:endParaRPr>
              <a:solidFill>
                <a:srgbClr val="434343"/>
              </a:solidFill>
              <a:latin typeface="Ubuntu"/>
              <a:ea typeface="Ubuntu"/>
              <a:cs typeface="Ubuntu"/>
              <a:sym typeface="Ubuntu"/>
            </a:endParaRPr>
          </a:p>
        </p:txBody>
      </p:sp>
      <p:sp>
        <p:nvSpPr>
          <p:cNvPr id="252" name="Google Shape;252;p58"/>
          <p:cNvSpPr/>
          <p:nvPr/>
        </p:nvSpPr>
        <p:spPr>
          <a:xfrm>
            <a:off x="5202575" y="3124700"/>
            <a:ext cx="2122800" cy="1014600"/>
          </a:xfrm>
          <a:prstGeom prst="rect">
            <a:avLst/>
          </a:prstGeom>
          <a:solidFill>
            <a:srgbClr val="F1B87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t>    </a:t>
            </a:r>
            <a:r>
              <a:rPr lang="en">
                <a:solidFill>
                  <a:srgbClr val="434343"/>
                </a:solidFill>
                <a:latin typeface="Ubuntu"/>
                <a:ea typeface="Ubuntu"/>
                <a:cs typeface="Ubuntu"/>
                <a:sym typeface="Ubuntu"/>
              </a:rPr>
              <a:t> Know Your Skills</a:t>
            </a:r>
            <a:endParaRPr>
              <a:solidFill>
                <a:srgbClr val="434343"/>
              </a:solidFill>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58" name="Google Shape;258;p59"/>
          <p:cNvSpPr txBox="1"/>
          <p:nvPr>
            <p:ph type="title"/>
          </p:nvPr>
        </p:nvSpPr>
        <p:spPr>
          <a:xfrm>
            <a:off x="373250" y="1756900"/>
            <a:ext cx="8857800" cy="93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KNOW YOUR COMPANY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60"/>
          <p:cNvSpPr txBox="1"/>
          <p:nvPr>
            <p:ph idx="4294967295"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rgbClr val="7F7F7F"/>
                </a:solidFill>
                <a:latin typeface="Ubuntu"/>
                <a:ea typeface="Ubuntu"/>
                <a:cs typeface="Ubuntu"/>
                <a:sym typeface="Ubuntu"/>
              </a:rPr>
              <a:t>‹#›</a:t>
            </a:fld>
            <a:endParaRPr>
              <a:solidFill>
                <a:srgbClr val="7F7F7F"/>
              </a:solidFill>
              <a:latin typeface="Ubuntu"/>
              <a:ea typeface="Ubuntu"/>
              <a:cs typeface="Ubuntu"/>
              <a:sym typeface="Ubuntu"/>
            </a:endParaRPr>
          </a:p>
        </p:txBody>
      </p:sp>
      <p:sp>
        <p:nvSpPr>
          <p:cNvPr id="264" name="Google Shape;264;p60"/>
          <p:cNvSpPr txBox="1"/>
          <p:nvPr>
            <p:ph type="title"/>
          </p:nvPr>
        </p:nvSpPr>
        <p:spPr>
          <a:xfrm>
            <a:off x="317925" y="112001"/>
            <a:ext cx="8056800" cy="813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JOINING TRIALX -  </a:t>
            </a:r>
            <a:r>
              <a:rPr i="1" lang="en" sz="3000"/>
              <a:t>Contributing to a great and compassionate mission</a:t>
            </a:r>
            <a:endParaRPr i="1" sz="3000"/>
          </a:p>
        </p:txBody>
      </p:sp>
      <p:pic>
        <p:nvPicPr>
          <p:cNvPr id="265" name="Google Shape;265;p60"/>
          <p:cNvPicPr preferRelativeResize="0"/>
          <p:nvPr/>
        </p:nvPicPr>
        <p:blipFill>
          <a:blip r:embed="rId3">
            <a:alphaModFix/>
          </a:blip>
          <a:stretch>
            <a:fillRect/>
          </a:stretch>
        </p:blipFill>
        <p:spPr>
          <a:xfrm>
            <a:off x="2805250" y="1744900"/>
            <a:ext cx="2899424" cy="312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cxnSp>
        <p:nvCxnSpPr>
          <p:cNvPr id="270" name="Google Shape;270;p61"/>
          <p:cNvCxnSpPr/>
          <p:nvPr/>
        </p:nvCxnSpPr>
        <p:spPr>
          <a:xfrm rot="10800000">
            <a:off x="314350" y="3390900"/>
            <a:ext cx="8617200" cy="0"/>
          </a:xfrm>
          <a:prstGeom prst="straightConnector1">
            <a:avLst/>
          </a:prstGeom>
          <a:noFill/>
          <a:ln cap="flat" cmpd="sng" w="19050">
            <a:solidFill>
              <a:srgbClr val="F1B87E"/>
            </a:solidFill>
            <a:prstDash val="solid"/>
            <a:round/>
            <a:headEnd len="med" w="med" type="none"/>
            <a:tailEnd len="med" w="med" type="none"/>
          </a:ln>
        </p:spPr>
      </p:cxnSp>
      <p:pic>
        <p:nvPicPr>
          <p:cNvPr id="271" name="Google Shape;271;p61"/>
          <p:cNvPicPr preferRelativeResize="0"/>
          <p:nvPr/>
        </p:nvPicPr>
        <p:blipFill>
          <a:blip r:embed="rId3">
            <a:alphaModFix/>
          </a:blip>
          <a:stretch>
            <a:fillRect/>
          </a:stretch>
        </p:blipFill>
        <p:spPr>
          <a:xfrm>
            <a:off x="7696319" y="735876"/>
            <a:ext cx="882472" cy="706294"/>
          </a:xfrm>
          <a:prstGeom prst="rect">
            <a:avLst/>
          </a:prstGeom>
          <a:noFill/>
          <a:ln>
            <a:noFill/>
          </a:ln>
        </p:spPr>
      </p:pic>
      <p:pic>
        <p:nvPicPr>
          <p:cNvPr id="272" name="Google Shape;272;p61"/>
          <p:cNvPicPr preferRelativeResize="0"/>
          <p:nvPr/>
        </p:nvPicPr>
        <p:blipFill>
          <a:blip r:embed="rId4">
            <a:alphaModFix/>
          </a:blip>
          <a:stretch>
            <a:fillRect/>
          </a:stretch>
        </p:blipFill>
        <p:spPr>
          <a:xfrm>
            <a:off x="243067" y="139434"/>
            <a:ext cx="708275" cy="318723"/>
          </a:xfrm>
          <a:prstGeom prst="rect">
            <a:avLst/>
          </a:prstGeom>
          <a:noFill/>
          <a:ln>
            <a:noFill/>
          </a:ln>
        </p:spPr>
      </p:pic>
      <p:pic>
        <p:nvPicPr>
          <p:cNvPr id="273" name="Google Shape;273;p61"/>
          <p:cNvPicPr preferRelativeResize="0"/>
          <p:nvPr/>
        </p:nvPicPr>
        <p:blipFill>
          <a:blip r:embed="rId5">
            <a:alphaModFix/>
          </a:blip>
          <a:stretch>
            <a:fillRect/>
          </a:stretch>
        </p:blipFill>
        <p:spPr>
          <a:xfrm>
            <a:off x="1341534" y="166968"/>
            <a:ext cx="849929" cy="277407"/>
          </a:xfrm>
          <a:prstGeom prst="rect">
            <a:avLst/>
          </a:prstGeom>
          <a:noFill/>
          <a:ln>
            <a:noFill/>
          </a:ln>
        </p:spPr>
      </p:pic>
      <p:pic>
        <p:nvPicPr>
          <p:cNvPr id="274" name="Google Shape;274;p61"/>
          <p:cNvPicPr preferRelativeResize="0"/>
          <p:nvPr/>
        </p:nvPicPr>
        <p:blipFill>
          <a:blip r:embed="rId6">
            <a:alphaModFix/>
          </a:blip>
          <a:stretch>
            <a:fillRect/>
          </a:stretch>
        </p:blipFill>
        <p:spPr>
          <a:xfrm>
            <a:off x="3209708" y="155175"/>
            <a:ext cx="755493" cy="354137"/>
          </a:xfrm>
          <a:prstGeom prst="rect">
            <a:avLst/>
          </a:prstGeom>
          <a:noFill/>
          <a:ln>
            <a:noFill/>
          </a:ln>
        </p:spPr>
      </p:pic>
      <p:pic>
        <p:nvPicPr>
          <p:cNvPr id="275" name="Google Shape;275;p61"/>
          <p:cNvPicPr preferRelativeResize="0"/>
          <p:nvPr/>
        </p:nvPicPr>
        <p:blipFill>
          <a:blip r:embed="rId7">
            <a:alphaModFix/>
          </a:blip>
          <a:stretch>
            <a:fillRect/>
          </a:stretch>
        </p:blipFill>
        <p:spPr>
          <a:xfrm>
            <a:off x="5206690" y="194522"/>
            <a:ext cx="755493" cy="295114"/>
          </a:xfrm>
          <a:prstGeom prst="rect">
            <a:avLst/>
          </a:prstGeom>
          <a:noFill/>
          <a:ln>
            <a:noFill/>
          </a:ln>
        </p:spPr>
      </p:pic>
      <p:pic>
        <p:nvPicPr>
          <p:cNvPr id="276" name="Google Shape;276;p61"/>
          <p:cNvPicPr preferRelativeResize="0"/>
          <p:nvPr/>
        </p:nvPicPr>
        <p:blipFill>
          <a:blip r:embed="rId8">
            <a:alphaModFix/>
          </a:blip>
          <a:stretch>
            <a:fillRect/>
          </a:stretch>
        </p:blipFill>
        <p:spPr>
          <a:xfrm>
            <a:off x="7127473" y="118322"/>
            <a:ext cx="1103728" cy="365942"/>
          </a:xfrm>
          <a:prstGeom prst="rect">
            <a:avLst/>
          </a:prstGeom>
          <a:noFill/>
          <a:ln>
            <a:noFill/>
          </a:ln>
        </p:spPr>
      </p:pic>
      <p:pic>
        <p:nvPicPr>
          <p:cNvPr id="277" name="Google Shape;277;p61"/>
          <p:cNvPicPr preferRelativeResize="0"/>
          <p:nvPr/>
        </p:nvPicPr>
        <p:blipFill>
          <a:blip r:embed="rId9">
            <a:alphaModFix/>
          </a:blip>
          <a:stretch>
            <a:fillRect/>
          </a:stretch>
        </p:blipFill>
        <p:spPr>
          <a:xfrm>
            <a:off x="347200" y="913817"/>
            <a:ext cx="852200" cy="252409"/>
          </a:xfrm>
          <a:prstGeom prst="rect">
            <a:avLst/>
          </a:prstGeom>
          <a:noFill/>
          <a:ln>
            <a:noFill/>
          </a:ln>
        </p:spPr>
      </p:pic>
      <p:pic>
        <p:nvPicPr>
          <p:cNvPr id="278" name="Google Shape;278;p61"/>
          <p:cNvPicPr preferRelativeResize="0"/>
          <p:nvPr/>
        </p:nvPicPr>
        <p:blipFill>
          <a:blip r:embed="rId10">
            <a:alphaModFix/>
          </a:blip>
          <a:stretch>
            <a:fillRect/>
          </a:stretch>
        </p:blipFill>
        <p:spPr>
          <a:xfrm>
            <a:off x="1689075" y="978500"/>
            <a:ext cx="755494" cy="316777"/>
          </a:xfrm>
          <a:prstGeom prst="rect">
            <a:avLst/>
          </a:prstGeom>
          <a:noFill/>
          <a:ln>
            <a:noFill/>
          </a:ln>
        </p:spPr>
      </p:pic>
      <p:pic>
        <p:nvPicPr>
          <p:cNvPr id="279" name="Google Shape;279;p61"/>
          <p:cNvPicPr preferRelativeResize="0"/>
          <p:nvPr/>
        </p:nvPicPr>
        <p:blipFill>
          <a:blip r:embed="rId11">
            <a:alphaModFix/>
          </a:blip>
          <a:stretch>
            <a:fillRect/>
          </a:stretch>
        </p:blipFill>
        <p:spPr>
          <a:xfrm>
            <a:off x="2891950" y="859550"/>
            <a:ext cx="852206" cy="371367"/>
          </a:xfrm>
          <a:prstGeom prst="rect">
            <a:avLst/>
          </a:prstGeom>
          <a:noFill/>
          <a:ln>
            <a:noFill/>
          </a:ln>
        </p:spPr>
      </p:pic>
      <p:pic>
        <p:nvPicPr>
          <p:cNvPr id="280" name="Google Shape;280;p61"/>
          <p:cNvPicPr preferRelativeResize="0"/>
          <p:nvPr/>
        </p:nvPicPr>
        <p:blipFill>
          <a:blip r:embed="rId12">
            <a:alphaModFix/>
          </a:blip>
          <a:stretch>
            <a:fillRect/>
          </a:stretch>
        </p:blipFill>
        <p:spPr>
          <a:xfrm>
            <a:off x="4192700" y="931676"/>
            <a:ext cx="1444527" cy="277406"/>
          </a:xfrm>
          <a:prstGeom prst="rect">
            <a:avLst/>
          </a:prstGeom>
          <a:noFill/>
          <a:ln>
            <a:noFill/>
          </a:ln>
        </p:spPr>
      </p:pic>
      <p:pic>
        <p:nvPicPr>
          <p:cNvPr id="281" name="Google Shape;281;p61"/>
          <p:cNvPicPr preferRelativeResize="0"/>
          <p:nvPr/>
        </p:nvPicPr>
        <p:blipFill>
          <a:blip r:embed="rId13">
            <a:alphaModFix/>
          </a:blip>
          <a:stretch>
            <a:fillRect/>
          </a:stretch>
        </p:blipFill>
        <p:spPr>
          <a:xfrm>
            <a:off x="6221727" y="984924"/>
            <a:ext cx="1103719" cy="200177"/>
          </a:xfrm>
          <a:prstGeom prst="rect">
            <a:avLst/>
          </a:prstGeom>
          <a:noFill/>
          <a:ln>
            <a:noFill/>
          </a:ln>
        </p:spPr>
      </p:pic>
      <p:pic>
        <p:nvPicPr>
          <p:cNvPr id="282" name="Google Shape;282;p61"/>
          <p:cNvPicPr preferRelativeResize="0"/>
          <p:nvPr/>
        </p:nvPicPr>
        <p:blipFill>
          <a:blip r:embed="rId14">
            <a:alphaModFix/>
          </a:blip>
          <a:stretch>
            <a:fillRect/>
          </a:stretch>
        </p:blipFill>
        <p:spPr>
          <a:xfrm>
            <a:off x="250875" y="655150"/>
            <a:ext cx="8516900" cy="28200"/>
          </a:xfrm>
          <a:prstGeom prst="rect">
            <a:avLst/>
          </a:prstGeom>
          <a:noFill/>
          <a:ln>
            <a:noFill/>
          </a:ln>
        </p:spPr>
      </p:pic>
      <p:pic>
        <p:nvPicPr>
          <p:cNvPr id="283" name="Google Shape;283;p61"/>
          <p:cNvPicPr preferRelativeResize="0"/>
          <p:nvPr/>
        </p:nvPicPr>
        <p:blipFill>
          <a:blip r:embed="rId15">
            <a:alphaModFix/>
          </a:blip>
          <a:stretch>
            <a:fillRect/>
          </a:stretch>
        </p:blipFill>
        <p:spPr>
          <a:xfrm>
            <a:off x="2702185" y="99310"/>
            <a:ext cx="19041" cy="437934"/>
          </a:xfrm>
          <a:prstGeom prst="rect">
            <a:avLst/>
          </a:prstGeom>
          <a:noFill/>
          <a:ln>
            <a:noFill/>
          </a:ln>
        </p:spPr>
      </p:pic>
      <p:pic>
        <p:nvPicPr>
          <p:cNvPr id="284" name="Google Shape;284;p61"/>
          <p:cNvPicPr preferRelativeResize="0"/>
          <p:nvPr/>
        </p:nvPicPr>
        <p:blipFill>
          <a:blip r:embed="rId15">
            <a:alphaModFix/>
          </a:blip>
          <a:stretch>
            <a:fillRect/>
          </a:stretch>
        </p:blipFill>
        <p:spPr>
          <a:xfrm>
            <a:off x="4699167" y="99310"/>
            <a:ext cx="19041" cy="437934"/>
          </a:xfrm>
          <a:prstGeom prst="rect">
            <a:avLst/>
          </a:prstGeom>
          <a:noFill/>
          <a:ln>
            <a:noFill/>
          </a:ln>
        </p:spPr>
      </p:pic>
      <p:pic>
        <p:nvPicPr>
          <p:cNvPr id="285" name="Google Shape;285;p61"/>
          <p:cNvPicPr preferRelativeResize="0"/>
          <p:nvPr/>
        </p:nvPicPr>
        <p:blipFill>
          <a:blip r:embed="rId15">
            <a:alphaModFix/>
          </a:blip>
          <a:stretch>
            <a:fillRect/>
          </a:stretch>
        </p:blipFill>
        <p:spPr>
          <a:xfrm>
            <a:off x="6696150" y="70335"/>
            <a:ext cx="19041" cy="437934"/>
          </a:xfrm>
          <a:prstGeom prst="rect">
            <a:avLst/>
          </a:prstGeom>
          <a:noFill/>
          <a:ln>
            <a:noFill/>
          </a:ln>
        </p:spPr>
      </p:pic>
      <p:sp>
        <p:nvSpPr>
          <p:cNvPr id="286" name="Google Shape;286;p61"/>
          <p:cNvSpPr/>
          <p:nvPr/>
        </p:nvSpPr>
        <p:spPr>
          <a:xfrm>
            <a:off x="626975" y="3124200"/>
            <a:ext cx="514800" cy="514800"/>
          </a:xfrm>
          <a:prstGeom prst="ellipse">
            <a:avLst/>
          </a:prstGeom>
          <a:solidFill>
            <a:srgbClr val="FFFFFF"/>
          </a:solidFill>
          <a:ln cap="flat" cmpd="sng" w="19050">
            <a:solidFill>
              <a:srgbClr val="F1B87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 name="Google Shape;287;p61"/>
          <p:cNvSpPr/>
          <p:nvPr/>
        </p:nvSpPr>
        <p:spPr>
          <a:xfrm>
            <a:off x="2025660" y="3124200"/>
            <a:ext cx="514800" cy="514800"/>
          </a:xfrm>
          <a:prstGeom prst="ellipse">
            <a:avLst/>
          </a:prstGeom>
          <a:solidFill>
            <a:srgbClr val="FFFFFF"/>
          </a:solidFill>
          <a:ln cap="flat" cmpd="sng" w="19050">
            <a:solidFill>
              <a:srgbClr val="F1B87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 name="Google Shape;288;p61"/>
          <p:cNvSpPr/>
          <p:nvPr/>
        </p:nvSpPr>
        <p:spPr>
          <a:xfrm>
            <a:off x="3424345" y="3124200"/>
            <a:ext cx="514800" cy="514800"/>
          </a:xfrm>
          <a:prstGeom prst="ellipse">
            <a:avLst/>
          </a:prstGeom>
          <a:solidFill>
            <a:srgbClr val="FFFFFF"/>
          </a:solidFill>
          <a:ln cap="flat" cmpd="sng" w="19050">
            <a:solidFill>
              <a:srgbClr val="F1B87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 name="Google Shape;289;p61"/>
          <p:cNvSpPr/>
          <p:nvPr/>
        </p:nvSpPr>
        <p:spPr>
          <a:xfrm>
            <a:off x="4823030" y="3124200"/>
            <a:ext cx="514800" cy="514800"/>
          </a:xfrm>
          <a:prstGeom prst="ellipse">
            <a:avLst/>
          </a:prstGeom>
          <a:solidFill>
            <a:srgbClr val="FFFFFF"/>
          </a:solidFill>
          <a:ln cap="flat" cmpd="sng" w="19050">
            <a:solidFill>
              <a:srgbClr val="F1B87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 name="Google Shape;290;p61"/>
          <p:cNvSpPr/>
          <p:nvPr/>
        </p:nvSpPr>
        <p:spPr>
          <a:xfrm>
            <a:off x="6221715" y="3124200"/>
            <a:ext cx="514800" cy="514800"/>
          </a:xfrm>
          <a:prstGeom prst="ellipse">
            <a:avLst/>
          </a:prstGeom>
          <a:solidFill>
            <a:srgbClr val="FFFFFF"/>
          </a:solidFill>
          <a:ln cap="flat" cmpd="sng" w="19050">
            <a:solidFill>
              <a:srgbClr val="F1B87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Google Shape;291;p61"/>
          <p:cNvSpPr/>
          <p:nvPr/>
        </p:nvSpPr>
        <p:spPr>
          <a:xfrm>
            <a:off x="7620400" y="3124200"/>
            <a:ext cx="514800" cy="514800"/>
          </a:xfrm>
          <a:prstGeom prst="ellipse">
            <a:avLst/>
          </a:prstGeom>
          <a:solidFill>
            <a:srgbClr val="FFFFFF"/>
          </a:solidFill>
          <a:ln cap="flat" cmpd="sng" w="19050">
            <a:solidFill>
              <a:srgbClr val="F1B87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 name="Google Shape;292;p61"/>
          <p:cNvSpPr txBox="1"/>
          <p:nvPr/>
        </p:nvSpPr>
        <p:spPr>
          <a:xfrm>
            <a:off x="533675" y="3187050"/>
            <a:ext cx="694200" cy="3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1B87E"/>
                </a:solidFill>
                <a:latin typeface="Ubuntu"/>
                <a:ea typeface="Ubuntu"/>
                <a:cs typeface="Ubuntu"/>
                <a:sym typeface="Ubuntu"/>
              </a:rPr>
              <a:t>2008</a:t>
            </a:r>
            <a:endParaRPr>
              <a:solidFill>
                <a:srgbClr val="F1B87E"/>
              </a:solidFill>
              <a:latin typeface="Ubuntu"/>
              <a:ea typeface="Ubuntu"/>
              <a:cs typeface="Ubuntu"/>
              <a:sym typeface="Ubuntu"/>
            </a:endParaRPr>
          </a:p>
        </p:txBody>
      </p:sp>
      <p:sp>
        <p:nvSpPr>
          <p:cNvPr id="293" name="Google Shape;293;p61"/>
          <p:cNvSpPr txBox="1"/>
          <p:nvPr/>
        </p:nvSpPr>
        <p:spPr>
          <a:xfrm>
            <a:off x="1933850" y="3187050"/>
            <a:ext cx="694200" cy="3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1B87E"/>
                </a:solidFill>
                <a:latin typeface="Ubuntu"/>
                <a:ea typeface="Ubuntu"/>
                <a:cs typeface="Ubuntu"/>
                <a:sym typeface="Ubuntu"/>
              </a:rPr>
              <a:t>09-10</a:t>
            </a:r>
            <a:endParaRPr>
              <a:solidFill>
                <a:srgbClr val="F1B87E"/>
              </a:solidFill>
              <a:latin typeface="Ubuntu"/>
              <a:ea typeface="Ubuntu"/>
              <a:cs typeface="Ubuntu"/>
              <a:sym typeface="Ubuntu"/>
            </a:endParaRPr>
          </a:p>
        </p:txBody>
      </p:sp>
      <p:sp>
        <p:nvSpPr>
          <p:cNvPr id="294" name="Google Shape;294;p61"/>
          <p:cNvSpPr txBox="1"/>
          <p:nvPr/>
        </p:nvSpPr>
        <p:spPr>
          <a:xfrm>
            <a:off x="3334025" y="3187050"/>
            <a:ext cx="694200" cy="3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1B87E"/>
                </a:solidFill>
                <a:latin typeface="Ubuntu"/>
                <a:ea typeface="Ubuntu"/>
                <a:cs typeface="Ubuntu"/>
                <a:sym typeface="Ubuntu"/>
              </a:rPr>
              <a:t>11-12</a:t>
            </a:r>
            <a:endParaRPr>
              <a:solidFill>
                <a:srgbClr val="F1B87E"/>
              </a:solidFill>
              <a:latin typeface="Ubuntu"/>
              <a:ea typeface="Ubuntu"/>
              <a:cs typeface="Ubuntu"/>
              <a:sym typeface="Ubuntu"/>
            </a:endParaRPr>
          </a:p>
        </p:txBody>
      </p:sp>
      <p:sp>
        <p:nvSpPr>
          <p:cNvPr id="295" name="Google Shape;295;p61"/>
          <p:cNvSpPr txBox="1"/>
          <p:nvPr/>
        </p:nvSpPr>
        <p:spPr>
          <a:xfrm>
            <a:off x="4734200" y="3187050"/>
            <a:ext cx="694200" cy="3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1B87E"/>
                </a:solidFill>
                <a:latin typeface="Ubuntu"/>
                <a:ea typeface="Ubuntu"/>
                <a:cs typeface="Ubuntu"/>
                <a:sym typeface="Ubuntu"/>
              </a:rPr>
              <a:t>13-14</a:t>
            </a:r>
            <a:endParaRPr>
              <a:solidFill>
                <a:srgbClr val="F1B87E"/>
              </a:solidFill>
              <a:latin typeface="Ubuntu"/>
              <a:ea typeface="Ubuntu"/>
              <a:cs typeface="Ubuntu"/>
              <a:sym typeface="Ubuntu"/>
            </a:endParaRPr>
          </a:p>
        </p:txBody>
      </p:sp>
      <p:sp>
        <p:nvSpPr>
          <p:cNvPr id="296" name="Google Shape;296;p61"/>
          <p:cNvSpPr txBox="1"/>
          <p:nvPr/>
        </p:nvSpPr>
        <p:spPr>
          <a:xfrm>
            <a:off x="6124850" y="3187050"/>
            <a:ext cx="694200" cy="3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1B87E"/>
                </a:solidFill>
                <a:latin typeface="Ubuntu"/>
                <a:ea typeface="Ubuntu"/>
                <a:cs typeface="Ubuntu"/>
                <a:sym typeface="Ubuntu"/>
              </a:rPr>
              <a:t>2015</a:t>
            </a:r>
            <a:endParaRPr>
              <a:solidFill>
                <a:srgbClr val="F1B87E"/>
              </a:solidFill>
              <a:latin typeface="Ubuntu"/>
              <a:ea typeface="Ubuntu"/>
              <a:cs typeface="Ubuntu"/>
              <a:sym typeface="Ubuntu"/>
            </a:endParaRPr>
          </a:p>
        </p:txBody>
      </p:sp>
      <p:sp>
        <p:nvSpPr>
          <p:cNvPr id="297" name="Google Shape;297;p61"/>
          <p:cNvSpPr txBox="1"/>
          <p:nvPr/>
        </p:nvSpPr>
        <p:spPr>
          <a:xfrm>
            <a:off x="7525025" y="3187050"/>
            <a:ext cx="694200" cy="3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1B87E"/>
                </a:solidFill>
                <a:latin typeface="Ubuntu"/>
                <a:ea typeface="Ubuntu"/>
                <a:cs typeface="Ubuntu"/>
                <a:sym typeface="Ubuntu"/>
              </a:rPr>
              <a:t>2016</a:t>
            </a:r>
            <a:endParaRPr>
              <a:solidFill>
                <a:srgbClr val="F1B87E"/>
              </a:solidFill>
              <a:latin typeface="Ubuntu"/>
              <a:ea typeface="Ubuntu"/>
              <a:cs typeface="Ubuntu"/>
              <a:sym typeface="Ubuntu"/>
            </a:endParaRPr>
          </a:p>
        </p:txBody>
      </p:sp>
      <p:cxnSp>
        <p:nvCxnSpPr>
          <p:cNvPr id="298" name="Google Shape;298;p61"/>
          <p:cNvCxnSpPr/>
          <p:nvPr/>
        </p:nvCxnSpPr>
        <p:spPr>
          <a:xfrm rot="10800000">
            <a:off x="880775" y="2880000"/>
            <a:ext cx="3600" cy="244200"/>
          </a:xfrm>
          <a:prstGeom prst="straightConnector1">
            <a:avLst/>
          </a:prstGeom>
          <a:noFill/>
          <a:ln cap="flat" cmpd="sng" w="19050">
            <a:solidFill>
              <a:srgbClr val="F1B87E"/>
            </a:solidFill>
            <a:prstDash val="solid"/>
            <a:round/>
            <a:headEnd len="med" w="med" type="none"/>
            <a:tailEnd len="med" w="med" type="none"/>
          </a:ln>
        </p:spPr>
      </p:cxnSp>
      <p:sp>
        <p:nvSpPr>
          <p:cNvPr id="299" name="Google Shape;299;p61"/>
          <p:cNvSpPr/>
          <p:nvPr/>
        </p:nvSpPr>
        <p:spPr>
          <a:xfrm>
            <a:off x="838213" y="2838450"/>
            <a:ext cx="90600" cy="90600"/>
          </a:xfrm>
          <a:prstGeom prst="ellipse">
            <a:avLst/>
          </a:prstGeom>
          <a:solidFill>
            <a:srgbClr val="F1B87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00" name="Google Shape;300;p61"/>
          <p:cNvCxnSpPr/>
          <p:nvPr/>
        </p:nvCxnSpPr>
        <p:spPr>
          <a:xfrm rot="10800000">
            <a:off x="3671600" y="2880000"/>
            <a:ext cx="3600" cy="244200"/>
          </a:xfrm>
          <a:prstGeom prst="straightConnector1">
            <a:avLst/>
          </a:prstGeom>
          <a:noFill/>
          <a:ln cap="flat" cmpd="sng" w="19050">
            <a:solidFill>
              <a:srgbClr val="F1B87E"/>
            </a:solidFill>
            <a:prstDash val="solid"/>
            <a:round/>
            <a:headEnd len="med" w="med" type="none"/>
            <a:tailEnd len="med" w="med" type="none"/>
          </a:ln>
        </p:spPr>
      </p:cxnSp>
      <p:sp>
        <p:nvSpPr>
          <p:cNvPr id="301" name="Google Shape;301;p61"/>
          <p:cNvSpPr/>
          <p:nvPr/>
        </p:nvSpPr>
        <p:spPr>
          <a:xfrm>
            <a:off x="3629038" y="2838450"/>
            <a:ext cx="90600" cy="90600"/>
          </a:xfrm>
          <a:prstGeom prst="ellipse">
            <a:avLst/>
          </a:prstGeom>
          <a:solidFill>
            <a:srgbClr val="F1B87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02" name="Google Shape;302;p61"/>
          <p:cNvCxnSpPr/>
          <p:nvPr/>
        </p:nvCxnSpPr>
        <p:spPr>
          <a:xfrm rot="10800000">
            <a:off x="6452900" y="2880000"/>
            <a:ext cx="3600" cy="244200"/>
          </a:xfrm>
          <a:prstGeom prst="straightConnector1">
            <a:avLst/>
          </a:prstGeom>
          <a:noFill/>
          <a:ln cap="flat" cmpd="sng" w="19050">
            <a:solidFill>
              <a:srgbClr val="F1B87E"/>
            </a:solidFill>
            <a:prstDash val="solid"/>
            <a:round/>
            <a:headEnd len="med" w="med" type="none"/>
            <a:tailEnd len="med" w="med" type="none"/>
          </a:ln>
        </p:spPr>
      </p:cxnSp>
      <p:sp>
        <p:nvSpPr>
          <p:cNvPr id="303" name="Google Shape;303;p61"/>
          <p:cNvSpPr/>
          <p:nvPr/>
        </p:nvSpPr>
        <p:spPr>
          <a:xfrm>
            <a:off x="6410338" y="2838450"/>
            <a:ext cx="90600" cy="90600"/>
          </a:xfrm>
          <a:prstGeom prst="ellipse">
            <a:avLst/>
          </a:prstGeom>
          <a:solidFill>
            <a:srgbClr val="F1B87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04" name="Google Shape;304;p61"/>
          <p:cNvCxnSpPr/>
          <p:nvPr/>
        </p:nvCxnSpPr>
        <p:spPr>
          <a:xfrm>
            <a:off x="7883525" y="3648075"/>
            <a:ext cx="3600" cy="244200"/>
          </a:xfrm>
          <a:prstGeom prst="straightConnector1">
            <a:avLst/>
          </a:prstGeom>
          <a:noFill/>
          <a:ln cap="flat" cmpd="sng" w="19050">
            <a:solidFill>
              <a:srgbClr val="F1B87E"/>
            </a:solidFill>
            <a:prstDash val="solid"/>
            <a:round/>
            <a:headEnd len="med" w="med" type="none"/>
            <a:tailEnd len="med" w="med" type="none"/>
          </a:ln>
        </p:spPr>
      </p:cxnSp>
      <p:sp>
        <p:nvSpPr>
          <p:cNvPr id="305" name="Google Shape;305;p61"/>
          <p:cNvSpPr/>
          <p:nvPr/>
        </p:nvSpPr>
        <p:spPr>
          <a:xfrm rot="10800000">
            <a:off x="7839088" y="3843225"/>
            <a:ext cx="90600" cy="90600"/>
          </a:xfrm>
          <a:prstGeom prst="ellipse">
            <a:avLst/>
          </a:prstGeom>
          <a:solidFill>
            <a:srgbClr val="F1B87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06" name="Google Shape;306;p61"/>
          <p:cNvCxnSpPr/>
          <p:nvPr/>
        </p:nvCxnSpPr>
        <p:spPr>
          <a:xfrm>
            <a:off x="5083175" y="3648075"/>
            <a:ext cx="3600" cy="244200"/>
          </a:xfrm>
          <a:prstGeom prst="straightConnector1">
            <a:avLst/>
          </a:prstGeom>
          <a:noFill/>
          <a:ln cap="flat" cmpd="sng" w="19050">
            <a:solidFill>
              <a:srgbClr val="F1B87E"/>
            </a:solidFill>
            <a:prstDash val="solid"/>
            <a:round/>
            <a:headEnd len="med" w="med" type="none"/>
            <a:tailEnd len="med" w="med" type="none"/>
          </a:ln>
        </p:spPr>
      </p:cxnSp>
      <p:sp>
        <p:nvSpPr>
          <p:cNvPr id="307" name="Google Shape;307;p61"/>
          <p:cNvSpPr/>
          <p:nvPr/>
        </p:nvSpPr>
        <p:spPr>
          <a:xfrm rot="10800000">
            <a:off x="5038738" y="3843225"/>
            <a:ext cx="90600" cy="90600"/>
          </a:xfrm>
          <a:prstGeom prst="ellipse">
            <a:avLst/>
          </a:prstGeom>
          <a:solidFill>
            <a:srgbClr val="F1B87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08" name="Google Shape;308;p61"/>
          <p:cNvCxnSpPr/>
          <p:nvPr/>
        </p:nvCxnSpPr>
        <p:spPr>
          <a:xfrm>
            <a:off x="2268538" y="3648075"/>
            <a:ext cx="3600" cy="244200"/>
          </a:xfrm>
          <a:prstGeom prst="straightConnector1">
            <a:avLst/>
          </a:prstGeom>
          <a:noFill/>
          <a:ln cap="flat" cmpd="sng" w="19050">
            <a:solidFill>
              <a:srgbClr val="F1B87E"/>
            </a:solidFill>
            <a:prstDash val="solid"/>
            <a:round/>
            <a:headEnd len="med" w="med" type="none"/>
            <a:tailEnd len="med" w="med" type="none"/>
          </a:ln>
        </p:spPr>
      </p:cxnSp>
      <p:sp>
        <p:nvSpPr>
          <p:cNvPr id="309" name="Google Shape;309;p61"/>
          <p:cNvSpPr/>
          <p:nvPr/>
        </p:nvSpPr>
        <p:spPr>
          <a:xfrm rot="10800000">
            <a:off x="2224100" y="3843225"/>
            <a:ext cx="90600" cy="90600"/>
          </a:xfrm>
          <a:prstGeom prst="ellipse">
            <a:avLst/>
          </a:prstGeom>
          <a:solidFill>
            <a:srgbClr val="F1B87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 name="Google Shape;310;p61"/>
          <p:cNvSpPr txBox="1"/>
          <p:nvPr/>
        </p:nvSpPr>
        <p:spPr>
          <a:xfrm>
            <a:off x="327075" y="1993728"/>
            <a:ext cx="2391000" cy="850800"/>
          </a:xfrm>
          <a:prstGeom prst="rect">
            <a:avLst/>
          </a:prstGeom>
          <a:noFill/>
          <a:ln>
            <a:noFill/>
          </a:ln>
        </p:spPr>
        <p:txBody>
          <a:bodyPr anchorCtr="0" anchor="t" bIns="91425" lIns="91425" spcFirstLastPara="1" rIns="91425" wrap="square" tIns="91425">
            <a:noAutofit/>
          </a:bodyPr>
          <a:lstStyle/>
          <a:p>
            <a:pPr indent="0" lvl="0" marL="0" rtl="0">
              <a:lnSpc>
                <a:spcPct val="140000"/>
              </a:lnSpc>
              <a:spcBef>
                <a:spcPts val="0"/>
              </a:spcBef>
              <a:spcAft>
                <a:spcPts val="0"/>
              </a:spcAft>
              <a:buClr>
                <a:srgbClr val="000000"/>
              </a:buClr>
              <a:buSzPts val="1100"/>
              <a:buFont typeface="Arial"/>
              <a:buNone/>
            </a:pPr>
            <a:r>
              <a:rPr lang="en" sz="800">
                <a:solidFill>
                  <a:srgbClr val="7F7F7F"/>
                </a:solidFill>
                <a:latin typeface="Ubuntu"/>
                <a:ea typeface="Ubuntu"/>
                <a:cs typeface="Ubuntu"/>
                <a:sym typeface="Ubuntu"/>
              </a:rPr>
              <a:t>• Started by 2 Columbia University graduates</a:t>
            </a:r>
            <a:endParaRPr sz="800">
              <a:solidFill>
                <a:srgbClr val="7F7F7F"/>
              </a:solidFill>
              <a:latin typeface="Ubuntu"/>
              <a:ea typeface="Ubuntu"/>
              <a:cs typeface="Ubuntu"/>
              <a:sym typeface="Ubuntu"/>
            </a:endParaRPr>
          </a:p>
          <a:p>
            <a:pPr indent="0" lvl="0" marL="0" rtl="0">
              <a:lnSpc>
                <a:spcPct val="140000"/>
              </a:lnSpc>
              <a:spcBef>
                <a:spcPts val="0"/>
              </a:spcBef>
              <a:spcAft>
                <a:spcPts val="0"/>
              </a:spcAft>
              <a:buClr>
                <a:srgbClr val="000000"/>
              </a:buClr>
              <a:buSzPts val="1100"/>
              <a:buFont typeface="Arial"/>
              <a:buNone/>
            </a:pPr>
            <a:r>
              <a:rPr lang="en" sz="800">
                <a:solidFill>
                  <a:srgbClr val="7F7F7F"/>
                </a:solidFill>
                <a:latin typeface="Ubuntu"/>
                <a:ea typeface="Ubuntu"/>
                <a:cs typeface="Ubuntu"/>
                <a:sym typeface="Ubuntu"/>
              </a:rPr>
              <a:t>• Launch TrialX app with Google Health</a:t>
            </a:r>
            <a:endParaRPr sz="800">
              <a:solidFill>
                <a:srgbClr val="7F7F7F"/>
              </a:solidFill>
              <a:latin typeface="Ubuntu"/>
              <a:ea typeface="Ubuntu"/>
              <a:cs typeface="Ubuntu"/>
              <a:sym typeface="Ubuntu"/>
            </a:endParaRPr>
          </a:p>
          <a:p>
            <a:pPr indent="0" lvl="0" marL="0" rtl="0">
              <a:lnSpc>
                <a:spcPct val="140000"/>
              </a:lnSpc>
              <a:spcBef>
                <a:spcPts val="0"/>
              </a:spcBef>
              <a:spcAft>
                <a:spcPts val="0"/>
              </a:spcAft>
              <a:buClr>
                <a:srgbClr val="000000"/>
              </a:buClr>
              <a:buSzPts val="1100"/>
              <a:buFont typeface="Arial"/>
              <a:buNone/>
            </a:pPr>
            <a:r>
              <a:rPr lang="en" sz="800">
                <a:solidFill>
                  <a:srgbClr val="7F7F7F"/>
                </a:solidFill>
                <a:latin typeface="Ubuntu"/>
                <a:ea typeface="Ubuntu"/>
                <a:cs typeface="Ubuntu"/>
                <a:sym typeface="Ubuntu"/>
              </a:rPr>
              <a:t>• Partnership with Microsoft</a:t>
            </a:r>
            <a:endParaRPr sz="800">
              <a:solidFill>
                <a:srgbClr val="7F7F7F"/>
              </a:solidFill>
              <a:latin typeface="Ubuntu"/>
              <a:ea typeface="Ubuntu"/>
              <a:cs typeface="Ubuntu"/>
              <a:sym typeface="Ubuntu"/>
            </a:endParaRPr>
          </a:p>
          <a:p>
            <a:pPr indent="0" lvl="0" marL="0" rtl="0">
              <a:lnSpc>
                <a:spcPct val="140000"/>
              </a:lnSpc>
              <a:spcBef>
                <a:spcPts val="0"/>
              </a:spcBef>
              <a:spcAft>
                <a:spcPts val="0"/>
              </a:spcAft>
              <a:buClr>
                <a:srgbClr val="000000"/>
              </a:buClr>
              <a:buSzPts val="1100"/>
              <a:buFont typeface="Arial"/>
              <a:buNone/>
            </a:pPr>
            <a:r>
              <a:rPr lang="en" sz="800">
                <a:solidFill>
                  <a:srgbClr val="7F7F7F"/>
                </a:solidFill>
                <a:latin typeface="Ubuntu"/>
                <a:ea typeface="Ubuntu"/>
                <a:cs typeface="Ubuntu"/>
                <a:sym typeface="Ubuntu"/>
              </a:rPr>
              <a:t>• The New York Times mention</a:t>
            </a:r>
            <a:endParaRPr sz="800">
              <a:solidFill>
                <a:srgbClr val="7F7F7F"/>
              </a:solidFill>
              <a:latin typeface="Ubuntu"/>
              <a:ea typeface="Ubuntu"/>
              <a:cs typeface="Ubuntu"/>
              <a:sym typeface="Ubuntu"/>
            </a:endParaRPr>
          </a:p>
          <a:p>
            <a:pPr indent="0" lvl="0" marL="0" rtl="0">
              <a:spcBef>
                <a:spcPts val="0"/>
              </a:spcBef>
              <a:spcAft>
                <a:spcPts val="0"/>
              </a:spcAft>
              <a:buNone/>
            </a:pPr>
            <a:r>
              <a:t/>
            </a:r>
            <a:endParaRPr sz="800">
              <a:latin typeface="Ubuntu"/>
              <a:ea typeface="Ubuntu"/>
              <a:cs typeface="Ubuntu"/>
              <a:sym typeface="Ubuntu"/>
            </a:endParaRPr>
          </a:p>
        </p:txBody>
      </p:sp>
      <p:sp>
        <p:nvSpPr>
          <p:cNvPr id="311" name="Google Shape;311;p61"/>
          <p:cNvSpPr txBox="1"/>
          <p:nvPr/>
        </p:nvSpPr>
        <p:spPr>
          <a:xfrm>
            <a:off x="2840125" y="1993732"/>
            <a:ext cx="2126700" cy="811200"/>
          </a:xfrm>
          <a:prstGeom prst="rect">
            <a:avLst/>
          </a:prstGeom>
          <a:noFill/>
          <a:ln>
            <a:noFill/>
          </a:ln>
        </p:spPr>
        <p:txBody>
          <a:bodyPr anchorCtr="0" anchor="t" bIns="91425" lIns="91425" spcFirstLastPara="1" rIns="91425" wrap="square" tIns="91425">
            <a:noAutofit/>
          </a:bodyPr>
          <a:lstStyle/>
          <a:p>
            <a:pPr indent="0" lvl="0" marL="0" rtl="0">
              <a:lnSpc>
                <a:spcPct val="140000"/>
              </a:lnSpc>
              <a:spcBef>
                <a:spcPts val="0"/>
              </a:spcBef>
              <a:spcAft>
                <a:spcPts val="0"/>
              </a:spcAft>
              <a:buNone/>
            </a:pPr>
            <a:r>
              <a:rPr lang="en" sz="800">
                <a:solidFill>
                  <a:srgbClr val="7F7F7F"/>
                </a:solidFill>
                <a:latin typeface="Ubuntu"/>
                <a:ea typeface="Ubuntu"/>
                <a:cs typeface="Ubuntu"/>
                <a:sym typeface="Ubuntu"/>
              </a:rPr>
              <a:t>• University of Pennsylvania Medical  </a:t>
            </a:r>
            <a:br>
              <a:rPr lang="en" sz="800">
                <a:solidFill>
                  <a:srgbClr val="7F7F7F"/>
                </a:solidFill>
                <a:latin typeface="Ubuntu"/>
                <a:ea typeface="Ubuntu"/>
                <a:cs typeface="Ubuntu"/>
                <a:sym typeface="Ubuntu"/>
              </a:rPr>
            </a:br>
            <a:r>
              <a:rPr lang="en" sz="800">
                <a:solidFill>
                  <a:srgbClr val="7F7F7F"/>
                </a:solidFill>
                <a:latin typeface="Ubuntu"/>
                <a:ea typeface="Ubuntu"/>
                <a:cs typeface="Ubuntu"/>
                <a:sym typeface="Ubuntu"/>
              </a:rPr>
              <a:t>  Center as client</a:t>
            </a:r>
            <a:endParaRPr sz="800">
              <a:solidFill>
                <a:srgbClr val="7F7F7F"/>
              </a:solidFill>
              <a:latin typeface="Ubuntu"/>
              <a:ea typeface="Ubuntu"/>
              <a:cs typeface="Ubuntu"/>
              <a:sym typeface="Ubuntu"/>
            </a:endParaRPr>
          </a:p>
          <a:p>
            <a:pPr indent="0" lvl="0" marL="0" rtl="0">
              <a:lnSpc>
                <a:spcPct val="140000"/>
              </a:lnSpc>
              <a:spcBef>
                <a:spcPts val="0"/>
              </a:spcBef>
              <a:spcAft>
                <a:spcPts val="0"/>
              </a:spcAft>
              <a:buNone/>
            </a:pPr>
            <a:r>
              <a:rPr lang="en" sz="800">
                <a:solidFill>
                  <a:srgbClr val="7F7F7F"/>
                </a:solidFill>
                <a:latin typeface="Ubuntu"/>
                <a:ea typeface="Ubuntu"/>
                <a:cs typeface="Ubuntu"/>
                <a:sym typeface="Ubuntu"/>
              </a:rPr>
              <a:t>• Launch CureTalks talk show</a:t>
            </a:r>
            <a:endParaRPr sz="800">
              <a:solidFill>
                <a:srgbClr val="7F7F7F"/>
              </a:solidFill>
              <a:latin typeface="Ubuntu"/>
              <a:ea typeface="Ubuntu"/>
              <a:cs typeface="Ubuntu"/>
              <a:sym typeface="Ubuntu"/>
            </a:endParaRPr>
          </a:p>
          <a:p>
            <a:pPr indent="0" lvl="0" marL="0" rtl="0">
              <a:lnSpc>
                <a:spcPct val="140000"/>
              </a:lnSpc>
              <a:spcBef>
                <a:spcPts val="0"/>
              </a:spcBef>
              <a:spcAft>
                <a:spcPts val="0"/>
              </a:spcAft>
              <a:buNone/>
            </a:pPr>
            <a:r>
              <a:rPr lang="en" sz="800">
                <a:solidFill>
                  <a:srgbClr val="7F7F7F"/>
                </a:solidFill>
                <a:latin typeface="Ubuntu"/>
                <a:ea typeface="Ubuntu"/>
                <a:cs typeface="Ubuntu"/>
                <a:sym typeface="Ubuntu"/>
              </a:rPr>
              <a:t>• Dory trial finder live on MMRF website</a:t>
            </a:r>
            <a:endParaRPr sz="800">
              <a:solidFill>
                <a:srgbClr val="7F7F7F"/>
              </a:solidFill>
              <a:latin typeface="Ubuntu"/>
              <a:ea typeface="Ubuntu"/>
              <a:cs typeface="Ubuntu"/>
              <a:sym typeface="Ubuntu"/>
            </a:endParaRPr>
          </a:p>
          <a:p>
            <a:pPr indent="0" lvl="0" marL="0" rtl="0">
              <a:spcBef>
                <a:spcPts val="0"/>
              </a:spcBef>
              <a:spcAft>
                <a:spcPts val="0"/>
              </a:spcAft>
              <a:buNone/>
            </a:pPr>
            <a:r>
              <a:t/>
            </a:r>
            <a:endParaRPr sz="800">
              <a:solidFill>
                <a:srgbClr val="7F7F7F"/>
              </a:solidFill>
              <a:latin typeface="Ubuntu"/>
              <a:ea typeface="Ubuntu"/>
              <a:cs typeface="Ubuntu"/>
              <a:sym typeface="Ubuntu"/>
            </a:endParaRPr>
          </a:p>
        </p:txBody>
      </p:sp>
      <p:sp>
        <p:nvSpPr>
          <p:cNvPr id="312" name="Google Shape;312;p61"/>
          <p:cNvSpPr txBox="1"/>
          <p:nvPr/>
        </p:nvSpPr>
        <p:spPr>
          <a:xfrm>
            <a:off x="5421100" y="1993728"/>
            <a:ext cx="3024000" cy="883200"/>
          </a:xfrm>
          <a:prstGeom prst="rect">
            <a:avLst/>
          </a:prstGeom>
          <a:noFill/>
          <a:ln>
            <a:noFill/>
          </a:ln>
        </p:spPr>
        <p:txBody>
          <a:bodyPr anchorCtr="0" anchor="t" bIns="91425" lIns="91425" spcFirstLastPara="1" rIns="91425" wrap="square" tIns="91425">
            <a:noAutofit/>
          </a:bodyPr>
          <a:lstStyle/>
          <a:p>
            <a:pPr indent="0" lvl="0" marL="0" rtl="0">
              <a:lnSpc>
                <a:spcPct val="140000"/>
              </a:lnSpc>
              <a:spcBef>
                <a:spcPts val="0"/>
              </a:spcBef>
              <a:spcAft>
                <a:spcPts val="0"/>
              </a:spcAft>
              <a:buClr>
                <a:srgbClr val="000000"/>
              </a:buClr>
              <a:buSzPts val="1100"/>
              <a:buFont typeface="Arial"/>
              <a:buNone/>
            </a:pPr>
            <a:r>
              <a:rPr lang="en" sz="800">
                <a:solidFill>
                  <a:srgbClr val="7F7F7F"/>
                </a:solidFill>
                <a:latin typeface="Ubuntu"/>
                <a:ea typeface="Ubuntu"/>
                <a:cs typeface="Ubuntu"/>
                <a:sym typeface="Ubuntu"/>
              </a:rPr>
              <a:t>• New York University Medical Center as client</a:t>
            </a:r>
            <a:endParaRPr sz="800">
              <a:solidFill>
                <a:srgbClr val="7F7F7F"/>
              </a:solidFill>
              <a:latin typeface="Ubuntu"/>
              <a:ea typeface="Ubuntu"/>
              <a:cs typeface="Ubuntu"/>
              <a:sym typeface="Ubuntu"/>
            </a:endParaRPr>
          </a:p>
          <a:p>
            <a:pPr indent="0" lvl="0" marL="0" rtl="0">
              <a:lnSpc>
                <a:spcPct val="140000"/>
              </a:lnSpc>
              <a:spcBef>
                <a:spcPts val="0"/>
              </a:spcBef>
              <a:spcAft>
                <a:spcPts val="0"/>
              </a:spcAft>
              <a:buClr>
                <a:srgbClr val="000000"/>
              </a:buClr>
              <a:buSzPts val="1100"/>
              <a:buFont typeface="Arial"/>
              <a:buNone/>
            </a:pPr>
            <a:r>
              <a:rPr lang="en" sz="800">
                <a:solidFill>
                  <a:srgbClr val="7F7F7F"/>
                </a:solidFill>
                <a:latin typeface="Ubuntu"/>
                <a:ea typeface="Ubuntu"/>
                <a:cs typeface="Ubuntu"/>
                <a:sym typeface="Ubuntu"/>
              </a:rPr>
              <a:t>• 8th Grade Media - a clinical trial rewriting service</a:t>
            </a:r>
            <a:endParaRPr sz="800">
              <a:solidFill>
                <a:srgbClr val="7F7F7F"/>
              </a:solidFill>
              <a:latin typeface="Ubuntu"/>
              <a:ea typeface="Ubuntu"/>
              <a:cs typeface="Ubuntu"/>
              <a:sym typeface="Ubuntu"/>
            </a:endParaRPr>
          </a:p>
          <a:p>
            <a:pPr indent="0" lvl="0" marL="0" rtl="0">
              <a:lnSpc>
                <a:spcPct val="140000"/>
              </a:lnSpc>
              <a:spcBef>
                <a:spcPts val="0"/>
              </a:spcBef>
              <a:spcAft>
                <a:spcPts val="0"/>
              </a:spcAft>
              <a:buClr>
                <a:srgbClr val="000000"/>
              </a:buClr>
              <a:buSzPts val="1100"/>
              <a:buFont typeface="Arial"/>
              <a:buNone/>
            </a:pPr>
            <a:r>
              <a:rPr lang="en" sz="800">
                <a:solidFill>
                  <a:srgbClr val="7F7F7F"/>
                </a:solidFill>
                <a:latin typeface="Ubuntu"/>
                <a:ea typeface="Ubuntu"/>
                <a:cs typeface="Ubuntu"/>
                <a:sym typeface="Ubuntu"/>
              </a:rPr>
              <a:t>• Launch of first Android ResearchKit Toolkit</a:t>
            </a:r>
            <a:endParaRPr sz="800">
              <a:solidFill>
                <a:srgbClr val="7F7F7F"/>
              </a:solidFill>
              <a:latin typeface="Ubuntu"/>
              <a:ea typeface="Ubuntu"/>
              <a:cs typeface="Ubuntu"/>
              <a:sym typeface="Ubuntu"/>
            </a:endParaRPr>
          </a:p>
          <a:p>
            <a:pPr indent="0" lvl="0" marL="0" rtl="0">
              <a:lnSpc>
                <a:spcPct val="140000"/>
              </a:lnSpc>
              <a:spcBef>
                <a:spcPts val="0"/>
              </a:spcBef>
              <a:spcAft>
                <a:spcPts val="0"/>
              </a:spcAft>
              <a:buClr>
                <a:srgbClr val="000000"/>
              </a:buClr>
              <a:buSzPts val="1100"/>
              <a:buFont typeface="Arial"/>
              <a:buNone/>
            </a:pPr>
            <a:r>
              <a:rPr lang="en" sz="800">
                <a:solidFill>
                  <a:srgbClr val="7F7F7F"/>
                </a:solidFill>
                <a:latin typeface="Ubuntu"/>
                <a:ea typeface="Ubuntu"/>
                <a:cs typeface="Ubuntu"/>
                <a:sym typeface="Ubuntu"/>
              </a:rPr>
              <a:t>• Launch of volunteer registry and Automated Referral </a:t>
            </a:r>
            <a:br>
              <a:rPr lang="en" sz="800">
                <a:solidFill>
                  <a:srgbClr val="7F7F7F"/>
                </a:solidFill>
                <a:latin typeface="Ubuntu"/>
                <a:ea typeface="Ubuntu"/>
                <a:cs typeface="Ubuntu"/>
                <a:sym typeface="Ubuntu"/>
              </a:rPr>
            </a:br>
            <a:r>
              <a:rPr lang="en" sz="800">
                <a:solidFill>
                  <a:srgbClr val="7F7F7F"/>
                </a:solidFill>
                <a:latin typeface="Ubuntu"/>
                <a:ea typeface="Ubuntu"/>
                <a:cs typeface="Ubuntu"/>
                <a:sym typeface="Ubuntu"/>
              </a:rPr>
              <a:t>   Tracking</a:t>
            </a:r>
            <a:endParaRPr sz="800">
              <a:solidFill>
                <a:srgbClr val="7F7F7F"/>
              </a:solidFill>
              <a:latin typeface="Ubuntu"/>
              <a:ea typeface="Ubuntu"/>
              <a:cs typeface="Ubuntu"/>
              <a:sym typeface="Ubuntu"/>
            </a:endParaRPr>
          </a:p>
          <a:p>
            <a:pPr indent="0" lvl="0" marL="0" rtl="0">
              <a:spcBef>
                <a:spcPts val="0"/>
              </a:spcBef>
              <a:spcAft>
                <a:spcPts val="0"/>
              </a:spcAft>
              <a:buNone/>
            </a:pPr>
            <a:r>
              <a:t/>
            </a:r>
            <a:endParaRPr sz="800">
              <a:solidFill>
                <a:srgbClr val="7F7F7F"/>
              </a:solidFill>
              <a:latin typeface="Ubuntu"/>
              <a:ea typeface="Ubuntu"/>
              <a:cs typeface="Ubuntu"/>
              <a:sym typeface="Ubuntu"/>
            </a:endParaRPr>
          </a:p>
        </p:txBody>
      </p:sp>
      <p:sp>
        <p:nvSpPr>
          <p:cNvPr id="313" name="Google Shape;313;p61"/>
          <p:cNvSpPr txBox="1"/>
          <p:nvPr/>
        </p:nvSpPr>
        <p:spPr>
          <a:xfrm>
            <a:off x="1241050" y="3964200"/>
            <a:ext cx="2093100" cy="973200"/>
          </a:xfrm>
          <a:prstGeom prst="rect">
            <a:avLst/>
          </a:prstGeom>
          <a:noFill/>
          <a:ln>
            <a:noFill/>
          </a:ln>
        </p:spPr>
        <p:txBody>
          <a:bodyPr anchorCtr="0" anchor="t" bIns="91425" lIns="91425" spcFirstLastPara="1" rIns="91425" wrap="square" tIns="91425">
            <a:noAutofit/>
          </a:bodyPr>
          <a:lstStyle/>
          <a:p>
            <a:pPr indent="0" lvl="0" marL="0" rtl="0">
              <a:lnSpc>
                <a:spcPct val="140000"/>
              </a:lnSpc>
              <a:spcBef>
                <a:spcPts val="0"/>
              </a:spcBef>
              <a:spcAft>
                <a:spcPts val="0"/>
              </a:spcAft>
              <a:buClr>
                <a:srgbClr val="000000"/>
              </a:buClr>
              <a:buSzPts val="1100"/>
              <a:buFont typeface="Arial"/>
              <a:buNone/>
            </a:pPr>
            <a:r>
              <a:rPr lang="en" sz="800">
                <a:solidFill>
                  <a:srgbClr val="7F7F7F"/>
                </a:solidFill>
                <a:latin typeface="Ubuntu"/>
                <a:ea typeface="Ubuntu"/>
                <a:cs typeface="Ubuntu"/>
                <a:sym typeface="Ubuntu"/>
              </a:rPr>
              <a:t>• Cleveland Clinic as client</a:t>
            </a:r>
            <a:endParaRPr sz="800">
              <a:solidFill>
                <a:srgbClr val="7F7F7F"/>
              </a:solidFill>
              <a:latin typeface="Ubuntu"/>
              <a:ea typeface="Ubuntu"/>
              <a:cs typeface="Ubuntu"/>
              <a:sym typeface="Ubuntu"/>
            </a:endParaRPr>
          </a:p>
          <a:p>
            <a:pPr indent="0" lvl="0" marL="0" rtl="0">
              <a:lnSpc>
                <a:spcPct val="140000"/>
              </a:lnSpc>
              <a:spcBef>
                <a:spcPts val="0"/>
              </a:spcBef>
              <a:spcAft>
                <a:spcPts val="0"/>
              </a:spcAft>
              <a:buClr>
                <a:srgbClr val="000000"/>
              </a:buClr>
              <a:buSzPts val="1100"/>
              <a:buFont typeface="Arial"/>
              <a:buNone/>
            </a:pPr>
            <a:r>
              <a:rPr lang="en" sz="800">
                <a:solidFill>
                  <a:srgbClr val="7F7F7F"/>
                </a:solidFill>
                <a:latin typeface="Ubuntu"/>
                <a:ea typeface="Ubuntu"/>
                <a:cs typeface="Ubuntu"/>
                <a:sym typeface="Ubuntu"/>
              </a:rPr>
              <a:t>• NYC Venture competition winner</a:t>
            </a:r>
            <a:endParaRPr sz="800">
              <a:solidFill>
                <a:srgbClr val="7F7F7F"/>
              </a:solidFill>
              <a:latin typeface="Ubuntu"/>
              <a:ea typeface="Ubuntu"/>
              <a:cs typeface="Ubuntu"/>
              <a:sym typeface="Ubuntu"/>
            </a:endParaRPr>
          </a:p>
          <a:p>
            <a:pPr indent="0" lvl="0" marL="0" rtl="0">
              <a:lnSpc>
                <a:spcPct val="140000"/>
              </a:lnSpc>
              <a:spcBef>
                <a:spcPts val="0"/>
              </a:spcBef>
              <a:spcAft>
                <a:spcPts val="0"/>
              </a:spcAft>
              <a:buClr>
                <a:srgbClr val="000000"/>
              </a:buClr>
              <a:buSzPts val="1100"/>
              <a:buFont typeface="Arial"/>
              <a:buNone/>
            </a:pPr>
            <a:r>
              <a:rPr lang="en" sz="800">
                <a:solidFill>
                  <a:srgbClr val="7F7F7F"/>
                </a:solidFill>
                <a:latin typeface="Ubuntu"/>
                <a:ea typeface="Ubuntu"/>
                <a:cs typeface="Ubuntu"/>
                <a:sym typeface="Ubuntu"/>
              </a:rPr>
              <a:t>• BIDMC/Harvard as client</a:t>
            </a:r>
            <a:endParaRPr sz="800">
              <a:solidFill>
                <a:srgbClr val="7F7F7F"/>
              </a:solidFill>
              <a:latin typeface="Ubuntu"/>
              <a:ea typeface="Ubuntu"/>
              <a:cs typeface="Ubuntu"/>
              <a:sym typeface="Ubuntu"/>
            </a:endParaRPr>
          </a:p>
          <a:p>
            <a:pPr indent="0" lvl="0" marL="0" rtl="0">
              <a:lnSpc>
                <a:spcPct val="140000"/>
              </a:lnSpc>
              <a:spcBef>
                <a:spcPts val="0"/>
              </a:spcBef>
              <a:spcAft>
                <a:spcPts val="0"/>
              </a:spcAft>
              <a:buClr>
                <a:srgbClr val="000000"/>
              </a:buClr>
              <a:buSzPts val="1100"/>
              <a:buFont typeface="Arial"/>
              <a:buNone/>
            </a:pPr>
            <a:r>
              <a:rPr lang="en" sz="800">
                <a:solidFill>
                  <a:srgbClr val="7F7F7F"/>
                </a:solidFill>
                <a:latin typeface="Ubuntu"/>
                <a:ea typeface="Ubuntu"/>
                <a:cs typeface="Ubuntu"/>
                <a:sym typeface="Ubuntu"/>
              </a:rPr>
              <a:t>• First ever iPhone app and Twitter app </a:t>
            </a:r>
            <a:br>
              <a:rPr lang="en" sz="800">
                <a:solidFill>
                  <a:srgbClr val="7F7F7F"/>
                </a:solidFill>
                <a:latin typeface="Ubuntu"/>
                <a:ea typeface="Ubuntu"/>
                <a:cs typeface="Ubuntu"/>
                <a:sym typeface="Ubuntu"/>
              </a:rPr>
            </a:br>
            <a:r>
              <a:rPr lang="en" sz="800">
                <a:solidFill>
                  <a:srgbClr val="7F7F7F"/>
                </a:solidFill>
                <a:latin typeface="Ubuntu"/>
                <a:ea typeface="Ubuntu"/>
                <a:cs typeface="Ubuntu"/>
                <a:sym typeface="Ubuntu"/>
              </a:rPr>
              <a:t>  on clinical trials</a:t>
            </a:r>
            <a:endParaRPr sz="800">
              <a:solidFill>
                <a:srgbClr val="7F7F7F"/>
              </a:solidFill>
              <a:latin typeface="Ubuntu"/>
              <a:ea typeface="Ubuntu"/>
              <a:cs typeface="Ubuntu"/>
              <a:sym typeface="Ubuntu"/>
            </a:endParaRPr>
          </a:p>
          <a:p>
            <a:pPr indent="0" lvl="0" marL="0" rtl="0">
              <a:spcBef>
                <a:spcPts val="0"/>
              </a:spcBef>
              <a:spcAft>
                <a:spcPts val="0"/>
              </a:spcAft>
              <a:buNone/>
            </a:pPr>
            <a:r>
              <a:t/>
            </a:r>
            <a:endParaRPr sz="800">
              <a:solidFill>
                <a:srgbClr val="7F7F7F"/>
              </a:solidFill>
              <a:latin typeface="Ubuntu"/>
              <a:ea typeface="Ubuntu"/>
              <a:cs typeface="Ubuntu"/>
              <a:sym typeface="Ubuntu"/>
            </a:endParaRPr>
          </a:p>
        </p:txBody>
      </p:sp>
      <p:sp>
        <p:nvSpPr>
          <p:cNvPr id="314" name="Google Shape;314;p61"/>
          <p:cNvSpPr txBox="1"/>
          <p:nvPr/>
        </p:nvSpPr>
        <p:spPr>
          <a:xfrm>
            <a:off x="4317771" y="3964200"/>
            <a:ext cx="1934700" cy="883200"/>
          </a:xfrm>
          <a:prstGeom prst="rect">
            <a:avLst/>
          </a:prstGeom>
          <a:noFill/>
          <a:ln>
            <a:noFill/>
          </a:ln>
        </p:spPr>
        <p:txBody>
          <a:bodyPr anchorCtr="0" anchor="t" bIns="91425" lIns="91425" spcFirstLastPara="1" rIns="91425" wrap="square" tIns="91425">
            <a:noAutofit/>
          </a:bodyPr>
          <a:lstStyle/>
          <a:p>
            <a:pPr indent="0" lvl="0" marL="0" rtl="0">
              <a:lnSpc>
                <a:spcPct val="140000"/>
              </a:lnSpc>
              <a:spcBef>
                <a:spcPts val="0"/>
              </a:spcBef>
              <a:spcAft>
                <a:spcPts val="0"/>
              </a:spcAft>
              <a:buClr>
                <a:srgbClr val="000000"/>
              </a:buClr>
              <a:buSzPts val="1100"/>
              <a:buFont typeface="Arial"/>
              <a:buNone/>
            </a:pPr>
            <a:r>
              <a:rPr lang="en" sz="800">
                <a:solidFill>
                  <a:srgbClr val="7F7F7F"/>
                </a:solidFill>
                <a:latin typeface="Ubuntu"/>
                <a:ea typeface="Ubuntu"/>
                <a:cs typeface="Ubuntu"/>
                <a:sym typeface="Ubuntu"/>
              </a:rPr>
              <a:t>• University of Pennsylvania Medical  </a:t>
            </a:r>
            <a:br>
              <a:rPr lang="en" sz="800">
                <a:solidFill>
                  <a:srgbClr val="7F7F7F"/>
                </a:solidFill>
                <a:latin typeface="Ubuntu"/>
                <a:ea typeface="Ubuntu"/>
                <a:cs typeface="Ubuntu"/>
                <a:sym typeface="Ubuntu"/>
              </a:rPr>
            </a:br>
            <a:r>
              <a:rPr lang="en" sz="800">
                <a:solidFill>
                  <a:srgbClr val="7F7F7F"/>
                </a:solidFill>
                <a:latin typeface="Ubuntu"/>
                <a:ea typeface="Ubuntu"/>
                <a:cs typeface="Ubuntu"/>
                <a:sym typeface="Ubuntu"/>
              </a:rPr>
              <a:t>   Center as client</a:t>
            </a:r>
            <a:endParaRPr sz="800">
              <a:solidFill>
                <a:srgbClr val="7F7F7F"/>
              </a:solidFill>
              <a:latin typeface="Ubuntu"/>
              <a:ea typeface="Ubuntu"/>
              <a:cs typeface="Ubuntu"/>
              <a:sym typeface="Ubuntu"/>
            </a:endParaRPr>
          </a:p>
          <a:p>
            <a:pPr indent="0" lvl="0" marL="0" rtl="0">
              <a:lnSpc>
                <a:spcPct val="140000"/>
              </a:lnSpc>
              <a:spcBef>
                <a:spcPts val="0"/>
              </a:spcBef>
              <a:spcAft>
                <a:spcPts val="0"/>
              </a:spcAft>
              <a:buClr>
                <a:srgbClr val="000000"/>
              </a:buClr>
              <a:buSzPts val="1100"/>
              <a:buFont typeface="Arial"/>
              <a:buNone/>
            </a:pPr>
            <a:r>
              <a:rPr lang="en" sz="800">
                <a:solidFill>
                  <a:srgbClr val="7F7F7F"/>
                </a:solidFill>
                <a:latin typeface="Ubuntu"/>
                <a:ea typeface="Ubuntu"/>
                <a:cs typeface="Ubuntu"/>
                <a:sym typeface="Ubuntu"/>
              </a:rPr>
              <a:t>• Launch CureTalks talk show</a:t>
            </a:r>
            <a:endParaRPr sz="800">
              <a:solidFill>
                <a:srgbClr val="7F7F7F"/>
              </a:solidFill>
              <a:latin typeface="Ubuntu"/>
              <a:ea typeface="Ubuntu"/>
              <a:cs typeface="Ubuntu"/>
              <a:sym typeface="Ubuntu"/>
            </a:endParaRPr>
          </a:p>
          <a:p>
            <a:pPr indent="0" lvl="0" marL="0" rtl="0">
              <a:lnSpc>
                <a:spcPct val="140000"/>
              </a:lnSpc>
              <a:spcBef>
                <a:spcPts val="0"/>
              </a:spcBef>
              <a:spcAft>
                <a:spcPts val="0"/>
              </a:spcAft>
              <a:buClr>
                <a:srgbClr val="000000"/>
              </a:buClr>
              <a:buSzPts val="1100"/>
              <a:buFont typeface="Arial"/>
              <a:buNone/>
            </a:pPr>
            <a:r>
              <a:rPr lang="en" sz="800">
                <a:solidFill>
                  <a:srgbClr val="7F7F7F"/>
                </a:solidFill>
                <a:latin typeface="Ubuntu"/>
                <a:ea typeface="Ubuntu"/>
                <a:cs typeface="Ubuntu"/>
                <a:sym typeface="Ubuntu"/>
              </a:rPr>
              <a:t>• Dory trial finder live on MMRF </a:t>
            </a:r>
            <a:br>
              <a:rPr lang="en" sz="800">
                <a:solidFill>
                  <a:srgbClr val="7F7F7F"/>
                </a:solidFill>
                <a:latin typeface="Ubuntu"/>
                <a:ea typeface="Ubuntu"/>
                <a:cs typeface="Ubuntu"/>
                <a:sym typeface="Ubuntu"/>
              </a:rPr>
            </a:br>
            <a:r>
              <a:rPr lang="en" sz="800">
                <a:solidFill>
                  <a:srgbClr val="7F7F7F"/>
                </a:solidFill>
                <a:latin typeface="Ubuntu"/>
                <a:ea typeface="Ubuntu"/>
                <a:cs typeface="Ubuntu"/>
                <a:sym typeface="Ubuntu"/>
              </a:rPr>
              <a:t>   website</a:t>
            </a:r>
            <a:endParaRPr sz="800">
              <a:solidFill>
                <a:srgbClr val="7F7F7F"/>
              </a:solidFill>
              <a:latin typeface="Ubuntu"/>
              <a:ea typeface="Ubuntu"/>
              <a:cs typeface="Ubuntu"/>
              <a:sym typeface="Ubuntu"/>
            </a:endParaRPr>
          </a:p>
          <a:p>
            <a:pPr indent="0" lvl="0" marL="0" rtl="0">
              <a:spcBef>
                <a:spcPts val="0"/>
              </a:spcBef>
              <a:spcAft>
                <a:spcPts val="0"/>
              </a:spcAft>
              <a:buNone/>
            </a:pPr>
            <a:r>
              <a:t/>
            </a:r>
            <a:endParaRPr sz="800">
              <a:solidFill>
                <a:srgbClr val="7F7F7F"/>
              </a:solidFill>
              <a:latin typeface="Ubuntu"/>
              <a:ea typeface="Ubuntu"/>
              <a:cs typeface="Ubuntu"/>
              <a:sym typeface="Ubuntu"/>
            </a:endParaRPr>
          </a:p>
        </p:txBody>
      </p:sp>
      <p:sp>
        <p:nvSpPr>
          <p:cNvPr id="315" name="Google Shape;315;p61"/>
          <p:cNvSpPr txBox="1"/>
          <p:nvPr/>
        </p:nvSpPr>
        <p:spPr>
          <a:xfrm>
            <a:off x="6732125" y="3964200"/>
            <a:ext cx="2280000" cy="1081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rgbClr val="000000"/>
              </a:buClr>
              <a:buSzPts val="1100"/>
              <a:buFont typeface="Arial"/>
              <a:buNone/>
            </a:pPr>
            <a:r>
              <a:rPr lang="en" sz="800">
                <a:solidFill>
                  <a:srgbClr val="7F7F7F"/>
                </a:solidFill>
                <a:latin typeface="Ubuntu"/>
                <a:ea typeface="Ubuntu"/>
                <a:cs typeface="Ubuntu"/>
                <a:sym typeface="Ubuntu"/>
              </a:rPr>
              <a:t>• Dory trial finder live on PatientPower </a:t>
            </a:r>
            <a:br>
              <a:rPr lang="en" sz="800">
                <a:solidFill>
                  <a:srgbClr val="7F7F7F"/>
                </a:solidFill>
                <a:latin typeface="Ubuntu"/>
                <a:ea typeface="Ubuntu"/>
                <a:cs typeface="Ubuntu"/>
                <a:sym typeface="Ubuntu"/>
              </a:rPr>
            </a:br>
            <a:r>
              <a:rPr lang="en" sz="800">
                <a:solidFill>
                  <a:srgbClr val="7F7F7F"/>
                </a:solidFill>
                <a:latin typeface="Ubuntu"/>
                <a:ea typeface="Ubuntu"/>
                <a:cs typeface="Ubuntu"/>
                <a:sym typeface="Ubuntu"/>
              </a:rPr>
              <a:t>  and  OneVoice</a:t>
            </a:r>
            <a:endParaRPr sz="800">
              <a:solidFill>
                <a:srgbClr val="7F7F7F"/>
              </a:solidFill>
              <a:latin typeface="Ubuntu"/>
              <a:ea typeface="Ubuntu"/>
              <a:cs typeface="Ubuntu"/>
              <a:sym typeface="Ubuntu"/>
            </a:endParaRPr>
          </a:p>
          <a:p>
            <a:pPr indent="0" lvl="0" marL="0" rtl="0">
              <a:lnSpc>
                <a:spcPct val="115000"/>
              </a:lnSpc>
              <a:spcBef>
                <a:spcPts val="0"/>
              </a:spcBef>
              <a:spcAft>
                <a:spcPts val="0"/>
              </a:spcAft>
              <a:buClr>
                <a:srgbClr val="000000"/>
              </a:buClr>
              <a:buSzPts val="1100"/>
              <a:buFont typeface="Arial"/>
              <a:buNone/>
            </a:pPr>
            <a:r>
              <a:rPr lang="en" sz="800">
                <a:solidFill>
                  <a:srgbClr val="7F7F7F"/>
                </a:solidFill>
                <a:latin typeface="Ubuntu"/>
                <a:ea typeface="Ubuntu"/>
                <a:cs typeface="Ubuntu"/>
                <a:sym typeface="Ubuntu"/>
              </a:rPr>
              <a:t>• America Walks Study – First ResearchKit </a:t>
            </a:r>
            <a:br>
              <a:rPr lang="en" sz="800">
                <a:solidFill>
                  <a:srgbClr val="7F7F7F"/>
                </a:solidFill>
                <a:latin typeface="Ubuntu"/>
                <a:ea typeface="Ubuntu"/>
                <a:cs typeface="Ubuntu"/>
                <a:sym typeface="Ubuntu"/>
              </a:rPr>
            </a:br>
            <a:r>
              <a:rPr lang="en" sz="800">
                <a:solidFill>
                  <a:srgbClr val="7F7F7F"/>
                </a:solidFill>
                <a:latin typeface="Ubuntu"/>
                <a:ea typeface="Ubuntu"/>
                <a:cs typeface="Ubuntu"/>
                <a:sym typeface="Ubuntu"/>
              </a:rPr>
              <a:t>   Study on iOS and Android</a:t>
            </a:r>
            <a:endParaRPr sz="800">
              <a:solidFill>
                <a:srgbClr val="7F7F7F"/>
              </a:solidFill>
              <a:latin typeface="Ubuntu"/>
              <a:ea typeface="Ubuntu"/>
              <a:cs typeface="Ubuntu"/>
              <a:sym typeface="Ubuntu"/>
            </a:endParaRPr>
          </a:p>
          <a:p>
            <a:pPr indent="0" lvl="0" marL="0" rtl="0">
              <a:lnSpc>
                <a:spcPct val="115000"/>
              </a:lnSpc>
              <a:spcBef>
                <a:spcPts val="0"/>
              </a:spcBef>
              <a:spcAft>
                <a:spcPts val="0"/>
              </a:spcAft>
              <a:buClr>
                <a:srgbClr val="000000"/>
              </a:buClr>
              <a:buSzPts val="1100"/>
              <a:buFont typeface="Arial"/>
              <a:buNone/>
            </a:pPr>
            <a:r>
              <a:rPr lang="en" sz="800">
                <a:solidFill>
                  <a:srgbClr val="7F7F7F"/>
                </a:solidFill>
                <a:latin typeface="Ubuntu"/>
                <a:ea typeface="Ubuntu"/>
                <a:cs typeface="Ubuntu"/>
                <a:sym typeface="Ubuntu"/>
              </a:rPr>
              <a:t>• Trialspace – Website builder and  </a:t>
            </a:r>
            <a:br>
              <a:rPr lang="en" sz="800">
                <a:solidFill>
                  <a:srgbClr val="7F7F7F"/>
                </a:solidFill>
                <a:latin typeface="Ubuntu"/>
                <a:ea typeface="Ubuntu"/>
                <a:cs typeface="Ubuntu"/>
                <a:sym typeface="Ubuntu"/>
              </a:rPr>
            </a:br>
            <a:r>
              <a:rPr lang="en" sz="800">
                <a:solidFill>
                  <a:srgbClr val="7F7F7F"/>
                </a:solidFill>
                <a:latin typeface="Ubuntu"/>
                <a:ea typeface="Ubuntu"/>
                <a:cs typeface="Ubuntu"/>
                <a:sym typeface="Ubuntu"/>
              </a:rPr>
              <a:t>   recruitment tracking</a:t>
            </a:r>
            <a:endParaRPr sz="800">
              <a:solidFill>
                <a:srgbClr val="7F7F7F"/>
              </a:solidFill>
              <a:latin typeface="Ubuntu"/>
              <a:ea typeface="Ubuntu"/>
              <a:cs typeface="Ubuntu"/>
              <a:sym typeface="Ubuntu"/>
            </a:endParaRPr>
          </a:p>
          <a:p>
            <a:pPr indent="0" lvl="0" marL="0" rtl="0">
              <a:lnSpc>
                <a:spcPct val="115000"/>
              </a:lnSpc>
              <a:spcBef>
                <a:spcPts val="0"/>
              </a:spcBef>
              <a:spcAft>
                <a:spcPts val="0"/>
              </a:spcAft>
              <a:buNone/>
            </a:pPr>
            <a:r>
              <a:t/>
            </a:r>
            <a:endParaRPr sz="800">
              <a:solidFill>
                <a:srgbClr val="7F7F7F"/>
              </a:solidFill>
              <a:latin typeface="Ubuntu"/>
              <a:ea typeface="Ubuntu"/>
              <a:cs typeface="Ubuntu"/>
              <a:sym typeface="Ubuntu"/>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62"/>
          <p:cNvSpPr txBox="1"/>
          <p:nvPr>
            <p:ph idx="4294967295"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21" name="Google Shape;321;p62"/>
          <p:cNvSpPr txBox="1"/>
          <p:nvPr>
            <p:ph type="title"/>
          </p:nvPr>
        </p:nvSpPr>
        <p:spPr>
          <a:xfrm>
            <a:off x="209375" y="369876"/>
            <a:ext cx="8056800" cy="813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TRIALX </a:t>
            </a:r>
            <a:endParaRPr i="1" sz="3000"/>
          </a:p>
        </p:txBody>
      </p:sp>
      <p:sp>
        <p:nvSpPr>
          <p:cNvPr id="322" name="Google Shape;322;p62"/>
          <p:cNvSpPr txBox="1"/>
          <p:nvPr/>
        </p:nvSpPr>
        <p:spPr>
          <a:xfrm>
            <a:off x="203675" y="1555075"/>
            <a:ext cx="7735500" cy="3053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rgbClr val="434343"/>
                </a:solidFill>
                <a:highlight>
                  <a:schemeClr val="lt1"/>
                </a:highlight>
                <a:latin typeface="Ubuntu"/>
                <a:ea typeface="Ubuntu"/>
                <a:cs typeface="Ubuntu"/>
                <a:sym typeface="Ubuntu"/>
              </a:rPr>
              <a:t>TrialX is your connection to patients. By bringing researchers and patients together, TrialX is accelerating clinical research to find cures for millions. We put the patient at the center and build solutions that work together seamlessly to meet the patient where they are. This helps them ﬁnd the trials they are looking for and connect with investigators close by.   </a:t>
            </a:r>
            <a:endParaRPr>
              <a:solidFill>
                <a:srgbClr val="434343"/>
              </a:solidFill>
              <a:highlight>
                <a:schemeClr val="lt1"/>
              </a:highlight>
              <a:latin typeface="Ubuntu"/>
              <a:ea typeface="Ubuntu"/>
              <a:cs typeface="Ubuntu"/>
              <a:sym typeface="Ubuntu"/>
            </a:endParaRPr>
          </a:p>
          <a:p>
            <a:pPr indent="0" lvl="0" marL="0">
              <a:spcBef>
                <a:spcPts val="0"/>
              </a:spcBef>
              <a:spcAft>
                <a:spcPts val="0"/>
              </a:spcAft>
              <a:buClr>
                <a:schemeClr val="dk1"/>
              </a:buClr>
              <a:buSzPts val="1100"/>
              <a:buFont typeface="Arial"/>
              <a:buNone/>
            </a:pPr>
            <a:br>
              <a:rPr lang="en">
                <a:solidFill>
                  <a:srgbClr val="434343"/>
                </a:solidFill>
                <a:highlight>
                  <a:schemeClr val="lt1"/>
                </a:highlight>
                <a:latin typeface="Ubuntu"/>
                <a:ea typeface="Ubuntu"/>
                <a:cs typeface="Ubuntu"/>
                <a:sym typeface="Ubuntu"/>
              </a:rPr>
            </a:br>
            <a:r>
              <a:rPr lang="en">
                <a:solidFill>
                  <a:srgbClr val="434343"/>
                </a:solidFill>
                <a:highlight>
                  <a:schemeClr val="lt1"/>
                </a:highlight>
                <a:latin typeface="Ubuntu"/>
                <a:ea typeface="Ubuntu"/>
                <a:cs typeface="Ubuntu"/>
                <a:sym typeface="Ubuntu"/>
              </a:rPr>
              <a:t>The ecosystem of solutions that TrialX has created and continues to build upon is what we call the ‘TrialX NeXus’. It’s a multidimensional approach to building a robust online presence for clinical trials. TrialX NeXus provides sponsors, CROs and investigators the platform to launch trial websites in minutes, communicate with interested patients, view live dashboards to track referrals and reach the target audience through multiple inter-connected channels. </a:t>
            </a:r>
            <a:endParaRPr/>
          </a:p>
        </p:txBody>
      </p:sp>
      <p:pic>
        <p:nvPicPr>
          <p:cNvPr id="323" name="Google Shape;323;p62"/>
          <p:cNvPicPr preferRelativeResize="0"/>
          <p:nvPr/>
        </p:nvPicPr>
        <p:blipFill>
          <a:blip r:embed="rId3">
            <a:alphaModFix/>
          </a:blip>
          <a:stretch>
            <a:fillRect/>
          </a:stretch>
        </p:blipFill>
        <p:spPr>
          <a:xfrm>
            <a:off x="8097075" y="-2"/>
            <a:ext cx="1046925" cy="1039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29" name="Google Shape;329;p63"/>
          <p:cNvSpPr txBox="1"/>
          <p:nvPr>
            <p:ph type="title"/>
          </p:nvPr>
        </p:nvSpPr>
        <p:spPr>
          <a:xfrm>
            <a:off x="373250" y="1756900"/>
            <a:ext cx="8857800" cy="93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KNOW YOUR TEAM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cxnSp>
        <p:nvCxnSpPr>
          <p:cNvPr id="334" name="Google Shape;334;p64"/>
          <p:cNvCxnSpPr>
            <a:stCxn id="335" idx="3"/>
            <a:endCxn id="336" idx="2"/>
          </p:cNvCxnSpPr>
          <p:nvPr/>
        </p:nvCxnSpPr>
        <p:spPr>
          <a:xfrm flipH="1" rot="10800000">
            <a:off x="4616750" y="3031556"/>
            <a:ext cx="416100" cy="1132200"/>
          </a:xfrm>
          <a:prstGeom prst="curvedConnector2">
            <a:avLst/>
          </a:prstGeom>
          <a:noFill/>
          <a:ln cap="flat" cmpd="sng" w="9525">
            <a:solidFill>
              <a:schemeClr val="dk2"/>
            </a:solidFill>
            <a:prstDash val="solid"/>
            <a:round/>
            <a:headEnd len="med" w="med" type="none"/>
            <a:tailEnd len="med" w="med" type="none"/>
          </a:ln>
        </p:spPr>
      </p:cxnSp>
      <p:sp>
        <p:nvSpPr>
          <p:cNvPr id="337" name="Google Shape;337;p64"/>
          <p:cNvSpPr/>
          <p:nvPr/>
        </p:nvSpPr>
        <p:spPr>
          <a:xfrm>
            <a:off x="44092" y="2231550"/>
            <a:ext cx="6607800" cy="2824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a:spcBef>
                <a:spcPts val="0"/>
              </a:spcBef>
              <a:spcAft>
                <a:spcPts val="0"/>
              </a:spcAft>
              <a:buNone/>
            </a:pPr>
            <a:r>
              <a:t/>
            </a:r>
            <a:endParaRPr/>
          </a:p>
        </p:txBody>
      </p:sp>
      <p:cxnSp>
        <p:nvCxnSpPr>
          <p:cNvPr id="338" name="Google Shape;338;p64"/>
          <p:cNvCxnSpPr>
            <a:stCxn id="339" idx="0"/>
            <a:endCxn id="340" idx="3"/>
          </p:cNvCxnSpPr>
          <p:nvPr/>
        </p:nvCxnSpPr>
        <p:spPr>
          <a:xfrm rot="10800000">
            <a:off x="1220783" y="2713575"/>
            <a:ext cx="1248900" cy="648600"/>
          </a:xfrm>
          <a:prstGeom prst="straightConnector1">
            <a:avLst/>
          </a:prstGeom>
          <a:noFill/>
          <a:ln cap="flat" cmpd="sng" w="9525">
            <a:solidFill>
              <a:schemeClr val="dk2"/>
            </a:solidFill>
            <a:prstDash val="solid"/>
            <a:round/>
            <a:headEnd len="med" w="med" type="none"/>
            <a:tailEnd len="med" w="med" type="triangle"/>
          </a:ln>
        </p:spPr>
      </p:cxnSp>
      <p:cxnSp>
        <p:nvCxnSpPr>
          <p:cNvPr id="341" name="Google Shape;341;p64"/>
          <p:cNvCxnSpPr>
            <a:stCxn id="342" idx="0"/>
            <a:endCxn id="343" idx="2"/>
          </p:cNvCxnSpPr>
          <p:nvPr/>
        </p:nvCxnSpPr>
        <p:spPr>
          <a:xfrm rot="10800000">
            <a:off x="4093600" y="3040613"/>
            <a:ext cx="1112400" cy="308100"/>
          </a:xfrm>
          <a:prstGeom prst="straightConnector1">
            <a:avLst/>
          </a:prstGeom>
          <a:noFill/>
          <a:ln cap="flat" cmpd="sng" w="9525">
            <a:solidFill>
              <a:schemeClr val="dk2"/>
            </a:solidFill>
            <a:prstDash val="solid"/>
            <a:round/>
            <a:headEnd len="med" w="med" type="none"/>
            <a:tailEnd len="med" w="med" type="triangle"/>
          </a:ln>
        </p:spPr>
      </p:cxnSp>
      <p:cxnSp>
        <p:nvCxnSpPr>
          <p:cNvPr id="344" name="Google Shape;344;p64"/>
          <p:cNvCxnSpPr>
            <a:stCxn id="345" idx="0"/>
            <a:endCxn id="346" idx="3"/>
          </p:cNvCxnSpPr>
          <p:nvPr/>
        </p:nvCxnSpPr>
        <p:spPr>
          <a:xfrm rot="10800000">
            <a:off x="5177133" y="921563"/>
            <a:ext cx="2903700" cy="1280400"/>
          </a:xfrm>
          <a:prstGeom prst="straightConnector1">
            <a:avLst/>
          </a:prstGeom>
          <a:noFill/>
          <a:ln cap="flat" cmpd="sng" w="9525">
            <a:solidFill>
              <a:schemeClr val="dk2"/>
            </a:solidFill>
            <a:prstDash val="solid"/>
            <a:round/>
            <a:headEnd len="med" w="med" type="none"/>
            <a:tailEnd len="med" w="med" type="triangle"/>
          </a:ln>
        </p:spPr>
      </p:cxnSp>
      <p:cxnSp>
        <p:nvCxnSpPr>
          <p:cNvPr id="347" name="Google Shape;347;p64"/>
          <p:cNvCxnSpPr>
            <a:stCxn id="348" idx="0"/>
            <a:endCxn id="340" idx="2"/>
          </p:cNvCxnSpPr>
          <p:nvPr/>
        </p:nvCxnSpPr>
        <p:spPr>
          <a:xfrm flipH="1" rot="5400000">
            <a:off x="506908" y="3274669"/>
            <a:ext cx="950100" cy="473100"/>
          </a:xfrm>
          <a:prstGeom prst="curvedConnector3">
            <a:avLst>
              <a:gd fmla="val 49998" name="adj1"/>
            </a:avLst>
          </a:prstGeom>
          <a:noFill/>
          <a:ln cap="flat" cmpd="sng" w="9525">
            <a:solidFill>
              <a:schemeClr val="dk2"/>
            </a:solidFill>
            <a:prstDash val="solid"/>
            <a:round/>
            <a:headEnd len="med" w="med" type="none"/>
            <a:tailEnd len="med" w="med" type="none"/>
          </a:ln>
        </p:spPr>
      </p:cxnSp>
      <p:cxnSp>
        <p:nvCxnSpPr>
          <p:cNvPr id="349" name="Google Shape;349;p64"/>
          <p:cNvCxnSpPr>
            <a:stCxn id="350" idx="1"/>
            <a:endCxn id="348" idx="0"/>
          </p:cNvCxnSpPr>
          <p:nvPr/>
        </p:nvCxnSpPr>
        <p:spPr>
          <a:xfrm flipH="1">
            <a:off x="1218617" y="2713557"/>
            <a:ext cx="202500" cy="1272600"/>
          </a:xfrm>
          <a:prstGeom prst="curvedConnector2">
            <a:avLst/>
          </a:prstGeom>
          <a:noFill/>
          <a:ln cap="flat" cmpd="sng" w="9525">
            <a:solidFill>
              <a:schemeClr val="dk2"/>
            </a:solidFill>
            <a:prstDash val="solid"/>
            <a:round/>
            <a:headEnd len="med" w="med" type="triangle"/>
            <a:tailEnd len="med" w="med" type="none"/>
          </a:ln>
        </p:spPr>
      </p:cxnSp>
      <p:cxnSp>
        <p:nvCxnSpPr>
          <p:cNvPr id="351" name="Google Shape;351;p64"/>
          <p:cNvCxnSpPr>
            <a:endCxn id="352" idx="3"/>
          </p:cNvCxnSpPr>
          <p:nvPr/>
        </p:nvCxnSpPr>
        <p:spPr>
          <a:xfrm flipH="1" rot="5400000">
            <a:off x="2981367" y="3264206"/>
            <a:ext cx="1450200" cy="348900"/>
          </a:xfrm>
          <a:prstGeom prst="curvedConnector2">
            <a:avLst/>
          </a:prstGeom>
          <a:noFill/>
          <a:ln cap="flat" cmpd="sng" w="9525">
            <a:solidFill>
              <a:schemeClr val="dk2"/>
            </a:solidFill>
            <a:prstDash val="solid"/>
            <a:round/>
            <a:headEnd len="med" w="med" type="none"/>
            <a:tailEnd len="med" w="med" type="none"/>
          </a:ln>
        </p:spPr>
      </p:cxnSp>
      <p:cxnSp>
        <p:nvCxnSpPr>
          <p:cNvPr id="353" name="Google Shape;353;p64"/>
          <p:cNvCxnSpPr/>
          <p:nvPr/>
        </p:nvCxnSpPr>
        <p:spPr>
          <a:xfrm rot="10800000">
            <a:off x="4556800" y="1726509"/>
            <a:ext cx="1077600" cy="8658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54" name="Google Shape;354;p64"/>
          <p:cNvCxnSpPr>
            <a:stCxn id="355" idx="1"/>
            <a:endCxn id="352" idx="2"/>
          </p:cNvCxnSpPr>
          <p:nvPr/>
        </p:nvCxnSpPr>
        <p:spPr>
          <a:xfrm flipH="1" rot="10800000">
            <a:off x="2472392" y="3035972"/>
            <a:ext cx="584400" cy="1127700"/>
          </a:xfrm>
          <a:prstGeom prst="curvedConnector4">
            <a:avLst>
              <a:gd fmla="val -13587" name="adj1"/>
              <a:gd fmla="val 57867" name="adj2"/>
            </a:avLst>
          </a:prstGeom>
          <a:noFill/>
          <a:ln cap="flat" cmpd="sng" w="9525">
            <a:solidFill>
              <a:schemeClr val="dk2"/>
            </a:solidFill>
            <a:prstDash val="solid"/>
            <a:round/>
            <a:headEnd len="med" w="med" type="none"/>
            <a:tailEnd len="med" w="med" type="none"/>
          </a:ln>
        </p:spPr>
      </p:cxnSp>
      <p:cxnSp>
        <p:nvCxnSpPr>
          <p:cNvPr id="356" name="Google Shape;356;p64"/>
          <p:cNvCxnSpPr>
            <a:endCxn id="337" idx="3"/>
          </p:cNvCxnSpPr>
          <p:nvPr/>
        </p:nvCxnSpPr>
        <p:spPr>
          <a:xfrm flipH="1">
            <a:off x="6651892" y="3220050"/>
            <a:ext cx="940500" cy="423600"/>
          </a:xfrm>
          <a:prstGeom prst="curvedConnector3">
            <a:avLst>
              <a:gd fmla="val 50000" name="adj1"/>
            </a:avLst>
          </a:prstGeom>
          <a:noFill/>
          <a:ln cap="flat" cmpd="sng" w="9525">
            <a:solidFill>
              <a:schemeClr val="dk2"/>
            </a:solidFill>
            <a:prstDash val="solid"/>
            <a:round/>
            <a:headEnd len="med" w="med" type="none"/>
            <a:tailEnd len="med" w="med" type="triangle"/>
          </a:ln>
        </p:spPr>
      </p:cxnSp>
      <p:sp>
        <p:nvSpPr>
          <p:cNvPr id="350" name="Google Shape;350;p64"/>
          <p:cNvSpPr/>
          <p:nvPr/>
        </p:nvSpPr>
        <p:spPr>
          <a:xfrm>
            <a:off x="1421117" y="2391057"/>
            <a:ext cx="1029900" cy="64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Nadeem Nazeer</a:t>
            </a:r>
            <a:endParaRPr b="1" sz="700"/>
          </a:p>
          <a:p>
            <a:pPr indent="0" lvl="0" marL="0" rtl="0">
              <a:spcBef>
                <a:spcPts val="0"/>
              </a:spcBef>
              <a:spcAft>
                <a:spcPts val="0"/>
              </a:spcAft>
              <a:buNone/>
            </a:pPr>
            <a:r>
              <a:rPr lang="en" sz="500">
                <a:solidFill>
                  <a:schemeClr val="dk1"/>
                </a:solidFill>
              </a:rPr>
              <a:t>Official: </a:t>
            </a:r>
            <a:r>
              <a:rPr lang="en" sz="500"/>
              <a:t>Software Lead (Semantics)</a:t>
            </a:r>
            <a:endParaRPr sz="500"/>
          </a:p>
          <a:p>
            <a:pPr indent="0" lvl="0" marL="0" rtl="0">
              <a:spcBef>
                <a:spcPts val="0"/>
              </a:spcBef>
              <a:spcAft>
                <a:spcPts val="0"/>
              </a:spcAft>
              <a:buNone/>
            </a:pPr>
            <a:r>
              <a:rPr lang="en" sz="500">
                <a:solidFill>
                  <a:schemeClr val="dk1"/>
                </a:solidFill>
              </a:rPr>
              <a:t>Unofficial: Semantics Ninja</a:t>
            </a:r>
            <a:endParaRPr sz="500"/>
          </a:p>
          <a:p>
            <a:pPr indent="0" lvl="0" marL="0" rtl="0">
              <a:spcBef>
                <a:spcPts val="0"/>
              </a:spcBef>
              <a:spcAft>
                <a:spcPts val="0"/>
              </a:spcAft>
              <a:buNone/>
            </a:pPr>
            <a:r>
              <a:rPr lang="en" sz="500"/>
              <a:t>Project Lead for: PVAI Data, HaVoc</a:t>
            </a:r>
            <a:endParaRPr sz="500"/>
          </a:p>
        </p:txBody>
      </p:sp>
      <p:sp>
        <p:nvSpPr>
          <p:cNvPr id="357" name="Google Shape;357;p64"/>
          <p:cNvSpPr/>
          <p:nvPr/>
        </p:nvSpPr>
        <p:spPr>
          <a:xfrm>
            <a:off x="1163067" y="3362175"/>
            <a:ext cx="819300" cy="401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Faizaan Wani</a:t>
            </a:r>
            <a:endParaRPr b="1" sz="700"/>
          </a:p>
          <a:p>
            <a:pPr indent="0" lvl="0" marL="0" rtl="0">
              <a:spcBef>
                <a:spcPts val="0"/>
              </a:spcBef>
              <a:spcAft>
                <a:spcPts val="0"/>
              </a:spcAft>
              <a:buNone/>
            </a:pPr>
            <a:r>
              <a:rPr lang="en" sz="500"/>
              <a:t>Senior Software Engineer  (Data)</a:t>
            </a:r>
            <a:endParaRPr sz="1000"/>
          </a:p>
        </p:txBody>
      </p:sp>
      <p:sp>
        <p:nvSpPr>
          <p:cNvPr id="340" name="Google Shape;340;p64"/>
          <p:cNvSpPr/>
          <p:nvPr/>
        </p:nvSpPr>
        <p:spPr>
          <a:xfrm>
            <a:off x="270192" y="2391056"/>
            <a:ext cx="950700" cy="64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Shahid Ashraf</a:t>
            </a:r>
            <a:endParaRPr b="1" sz="700"/>
          </a:p>
          <a:p>
            <a:pPr indent="0" lvl="0" marL="0" rtl="0">
              <a:spcBef>
                <a:spcPts val="0"/>
              </a:spcBef>
              <a:spcAft>
                <a:spcPts val="0"/>
              </a:spcAft>
              <a:buNone/>
            </a:pPr>
            <a:r>
              <a:rPr lang="en" sz="500">
                <a:solidFill>
                  <a:schemeClr val="dk1"/>
                </a:solidFill>
              </a:rPr>
              <a:t>Official: </a:t>
            </a:r>
            <a:r>
              <a:rPr lang="en" sz="500"/>
              <a:t>Software Lead (Data)</a:t>
            </a:r>
            <a:endParaRPr sz="500"/>
          </a:p>
          <a:p>
            <a:pPr indent="0" lvl="0" marL="0" rtl="0">
              <a:spcBef>
                <a:spcPts val="0"/>
              </a:spcBef>
              <a:spcAft>
                <a:spcPts val="0"/>
              </a:spcAft>
              <a:buNone/>
            </a:pPr>
            <a:r>
              <a:rPr lang="en" sz="500"/>
              <a:t>Unofficial: Data Ninja </a:t>
            </a:r>
            <a:endParaRPr sz="500"/>
          </a:p>
          <a:p>
            <a:pPr indent="0" lvl="0" marL="0" rtl="0">
              <a:spcBef>
                <a:spcPts val="0"/>
              </a:spcBef>
              <a:spcAft>
                <a:spcPts val="0"/>
              </a:spcAft>
              <a:buNone/>
            </a:pPr>
            <a:r>
              <a:rPr lang="en" sz="500"/>
              <a:t>Project Lead: TI, GetHealth,</a:t>
            </a:r>
            <a:endParaRPr sz="500"/>
          </a:p>
          <a:p>
            <a:pPr indent="0" lvl="0" marL="0" rtl="0">
              <a:spcBef>
                <a:spcPts val="0"/>
              </a:spcBef>
              <a:spcAft>
                <a:spcPts val="0"/>
              </a:spcAft>
              <a:buNone/>
            </a:pPr>
            <a:r>
              <a:rPr lang="en" sz="500"/>
              <a:t>ML R&amp;D</a:t>
            </a:r>
            <a:endParaRPr sz="500"/>
          </a:p>
        </p:txBody>
      </p:sp>
      <p:sp>
        <p:nvSpPr>
          <p:cNvPr id="358" name="Google Shape;358;p64"/>
          <p:cNvSpPr/>
          <p:nvPr/>
        </p:nvSpPr>
        <p:spPr>
          <a:xfrm>
            <a:off x="2958158" y="3362166"/>
            <a:ext cx="819300" cy="4236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Harold Quilang</a:t>
            </a:r>
            <a:endParaRPr b="1" sz="700"/>
          </a:p>
          <a:p>
            <a:pPr indent="0" lvl="0" marL="0" rtl="0">
              <a:spcBef>
                <a:spcPts val="0"/>
              </a:spcBef>
              <a:spcAft>
                <a:spcPts val="0"/>
              </a:spcAft>
              <a:buNone/>
            </a:pPr>
            <a:r>
              <a:rPr lang="en" sz="500"/>
              <a:t>Senior Software Engineer (Web)</a:t>
            </a:r>
            <a:endParaRPr sz="400"/>
          </a:p>
          <a:p>
            <a:pPr indent="0" lvl="0" marL="0" rtl="0">
              <a:spcBef>
                <a:spcPts val="0"/>
              </a:spcBef>
              <a:spcAft>
                <a:spcPts val="0"/>
              </a:spcAft>
              <a:buNone/>
            </a:pPr>
            <a:r>
              <a:t/>
            </a:r>
            <a:endParaRPr sz="1000"/>
          </a:p>
        </p:txBody>
      </p:sp>
      <p:sp>
        <p:nvSpPr>
          <p:cNvPr id="348" name="Google Shape;348;p64"/>
          <p:cNvSpPr/>
          <p:nvPr/>
        </p:nvSpPr>
        <p:spPr>
          <a:xfrm>
            <a:off x="743158" y="3986269"/>
            <a:ext cx="950700" cy="3315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Saahyl Rafiq</a:t>
            </a:r>
            <a:endParaRPr b="1" sz="700"/>
          </a:p>
          <a:p>
            <a:pPr indent="0" lvl="0" marL="0" rtl="0">
              <a:spcBef>
                <a:spcPts val="0"/>
              </a:spcBef>
              <a:spcAft>
                <a:spcPts val="0"/>
              </a:spcAft>
              <a:buNone/>
            </a:pPr>
            <a:r>
              <a:rPr lang="en" sz="500"/>
              <a:t>Software Engineer (Data)</a:t>
            </a:r>
            <a:endParaRPr sz="500"/>
          </a:p>
          <a:p>
            <a:pPr indent="-254000" lvl="0" marL="304800" rtl="0">
              <a:spcBef>
                <a:spcPts val="0"/>
              </a:spcBef>
              <a:spcAft>
                <a:spcPts val="0"/>
              </a:spcAft>
              <a:buSzPts val="400"/>
              <a:buChar char="-"/>
            </a:pPr>
            <a:r>
              <a:t/>
            </a:r>
            <a:endParaRPr sz="400"/>
          </a:p>
          <a:p>
            <a:pPr indent="0" lvl="0" marL="0" rtl="0">
              <a:spcBef>
                <a:spcPts val="0"/>
              </a:spcBef>
              <a:spcAft>
                <a:spcPts val="0"/>
              </a:spcAft>
              <a:buNone/>
            </a:pPr>
            <a:r>
              <a:t/>
            </a:r>
            <a:endParaRPr sz="1000"/>
          </a:p>
        </p:txBody>
      </p:sp>
      <p:sp>
        <p:nvSpPr>
          <p:cNvPr id="346" name="Google Shape;346;p64"/>
          <p:cNvSpPr/>
          <p:nvPr/>
        </p:nvSpPr>
        <p:spPr>
          <a:xfrm>
            <a:off x="3967100" y="720919"/>
            <a:ext cx="1209900" cy="401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Sharib Khan</a:t>
            </a:r>
            <a:endParaRPr b="1" sz="700"/>
          </a:p>
          <a:p>
            <a:pPr indent="0" lvl="0" marL="0" rtl="0">
              <a:spcBef>
                <a:spcPts val="0"/>
              </a:spcBef>
              <a:spcAft>
                <a:spcPts val="0"/>
              </a:spcAft>
              <a:buNone/>
            </a:pPr>
            <a:r>
              <a:rPr lang="en" sz="500"/>
              <a:t>Official: Chief Executive Officer</a:t>
            </a:r>
            <a:endParaRPr sz="500"/>
          </a:p>
          <a:p>
            <a:pPr indent="0" lvl="0" marL="0" rtl="0">
              <a:spcBef>
                <a:spcPts val="0"/>
              </a:spcBef>
              <a:spcAft>
                <a:spcPts val="0"/>
              </a:spcAft>
              <a:buNone/>
            </a:pPr>
            <a:r>
              <a:rPr lang="en" sz="500"/>
              <a:t>Unofficial: Yogi</a:t>
            </a:r>
            <a:endParaRPr sz="500"/>
          </a:p>
          <a:p>
            <a:pPr indent="-254000" lvl="0" marL="304800" rtl="0">
              <a:spcBef>
                <a:spcPts val="0"/>
              </a:spcBef>
              <a:spcAft>
                <a:spcPts val="0"/>
              </a:spcAft>
              <a:buSzPts val="400"/>
              <a:buChar char="-"/>
            </a:pPr>
            <a:r>
              <a:t/>
            </a:r>
            <a:endParaRPr sz="400"/>
          </a:p>
          <a:p>
            <a:pPr indent="0" lvl="0" marL="0" rtl="0">
              <a:spcBef>
                <a:spcPts val="0"/>
              </a:spcBef>
              <a:spcAft>
                <a:spcPts val="0"/>
              </a:spcAft>
              <a:buNone/>
            </a:pPr>
            <a:r>
              <a:t/>
            </a:r>
            <a:endParaRPr sz="1000"/>
          </a:p>
        </p:txBody>
      </p:sp>
      <p:sp>
        <p:nvSpPr>
          <p:cNvPr id="359" name="Google Shape;359;p64"/>
          <p:cNvSpPr/>
          <p:nvPr/>
        </p:nvSpPr>
        <p:spPr>
          <a:xfrm>
            <a:off x="1677367" y="1325334"/>
            <a:ext cx="1209900" cy="401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Chintan Patel</a:t>
            </a:r>
            <a:endParaRPr b="1" sz="700"/>
          </a:p>
          <a:p>
            <a:pPr indent="0" lvl="0" marL="0" rtl="0">
              <a:spcBef>
                <a:spcPts val="0"/>
              </a:spcBef>
              <a:spcAft>
                <a:spcPts val="0"/>
              </a:spcAft>
              <a:buNone/>
            </a:pPr>
            <a:r>
              <a:rPr lang="en" sz="500"/>
              <a:t>Official: Chief Technology Officer</a:t>
            </a:r>
            <a:endParaRPr sz="500"/>
          </a:p>
          <a:p>
            <a:pPr indent="0" lvl="0" marL="0" rtl="0">
              <a:spcBef>
                <a:spcPts val="0"/>
              </a:spcBef>
              <a:spcAft>
                <a:spcPts val="0"/>
              </a:spcAft>
              <a:buNone/>
            </a:pPr>
            <a:r>
              <a:rPr lang="en" sz="500"/>
              <a:t>Unofficial: Yoda</a:t>
            </a:r>
            <a:endParaRPr sz="500"/>
          </a:p>
          <a:p>
            <a:pPr indent="-254000" lvl="0" marL="304800" rtl="0">
              <a:spcBef>
                <a:spcPts val="0"/>
              </a:spcBef>
              <a:spcAft>
                <a:spcPts val="0"/>
              </a:spcAft>
              <a:buSzPts val="400"/>
              <a:buChar char="-"/>
            </a:pPr>
            <a:r>
              <a:t/>
            </a:r>
            <a:endParaRPr sz="400"/>
          </a:p>
          <a:p>
            <a:pPr indent="0" lvl="0" marL="0" rtl="0">
              <a:spcBef>
                <a:spcPts val="0"/>
              </a:spcBef>
              <a:spcAft>
                <a:spcPts val="0"/>
              </a:spcAft>
              <a:buNone/>
            </a:pPr>
            <a:r>
              <a:t/>
            </a:r>
            <a:endParaRPr sz="1000"/>
          </a:p>
        </p:txBody>
      </p:sp>
      <p:sp>
        <p:nvSpPr>
          <p:cNvPr id="352" name="Google Shape;352;p64"/>
          <p:cNvSpPr/>
          <p:nvPr/>
        </p:nvSpPr>
        <p:spPr>
          <a:xfrm>
            <a:off x="2581317" y="2391056"/>
            <a:ext cx="950700" cy="64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Aamir Bhat</a:t>
            </a:r>
            <a:endParaRPr b="1" sz="700"/>
          </a:p>
          <a:p>
            <a:pPr indent="0" lvl="0" marL="0" rtl="0">
              <a:spcBef>
                <a:spcPts val="0"/>
              </a:spcBef>
              <a:spcAft>
                <a:spcPts val="0"/>
              </a:spcAft>
              <a:buNone/>
            </a:pPr>
            <a:r>
              <a:rPr lang="en" sz="500">
                <a:solidFill>
                  <a:schemeClr val="dk1"/>
                </a:solidFill>
              </a:rPr>
              <a:t>Official: </a:t>
            </a:r>
            <a:r>
              <a:rPr lang="en" sz="500"/>
              <a:t>Software Lead (Applications)</a:t>
            </a:r>
            <a:endParaRPr sz="500"/>
          </a:p>
          <a:p>
            <a:pPr indent="0" lvl="0" marL="0" rtl="0">
              <a:spcBef>
                <a:spcPts val="0"/>
              </a:spcBef>
              <a:spcAft>
                <a:spcPts val="0"/>
              </a:spcAft>
              <a:buNone/>
            </a:pPr>
            <a:r>
              <a:rPr lang="en" sz="500"/>
              <a:t>Unofficial: Applications Ninja</a:t>
            </a:r>
            <a:endParaRPr sz="500"/>
          </a:p>
          <a:p>
            <a:pPr indent="0" lvl="0" marL="0" rtl="0">
              <a:spcBef>
                <a:spcPts val="0"/>
              </a:spcBef>
              <a:spcAft>
                <a:spcPts val="0"/>
              </a:spcAft>
              <a:buNone/>
            </a:pPr>
            <a:r>
              <a:rPr lang="en" sz="500"/>
              <a:t>Project Lead: PVAI UI, Android</a:t>
            </a:r>
            <a:endParaRPr sz="400"/>
          </a:p>
          <a:p>
            <a:pPr indent="0" lvl="0" marL="0" rtl="0">
              <a:spcBef>
                <a:spcPts val="0"/>
              </a:spcBef>
              <a:spcAft>
                <a:spcPts val="0"/>
              </a:spcAft>
              <a:buNone/>
            </a:pPr>
            <a:r>
              <a:t/>
            </a:r>
            <a:endParaRPr sz="1000"/>
          </a:p>
        </p:txBody>
      </p:sp>
      <p:sp>
        <p:nvSpPr>
          <p:cNvPr id="339" name="Google Shape;339;p64"/>
          <p:cNvSpPr/>
          <p:nvPr/>
        </p:nvSpPr>
        <p:spPr>
          <a:xfrm>
            <a:off x="2060033" y="3362175"/>
            <a:ext cx="819300" cy="4236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Owais Mushtaq</a:t>
            </a:r>
            <a:endParaRPr b="1" sz="700"/>
          </a:p>
          <a:p>
            <a:pPr indent="0" lvl="0" marL="0" rtl="0">
              <a:spcBef>
                <a:spcPts val="0"/>
              </a:spcBef>
              <a:spcAft>
                <a:spcPts val="0"/>
              </a:spcAft>
              <a:buNone/>
            </a:pPr>
            <a:r>
              <a:rPr lang="en" sz="500"/>
              <a:t>Senior Software Engineer (Web)</a:t>
            </a:r>
            <a:endParaRPr sz="400"/>
          </a:p>
          <a:p>
            <a:pPr indent="0" lvl="0" marL="0" rtl="0">
              <a:spcBef>
                <a:spcPts val="0"/>
              </a:spcBef>
              <a:spcAft>
                <a:spcPts val="0"/>
              </a:spcAft>
              <a:buNone/>
            </a:pPr>
            <a:r>
              <a:t/>
            </a:r>
            <a:endParaRPr sz="1000"/>
          </a:p>
        </p:txBody>
      </p:sp>
      <p:sp>
        <p:nvSpPr>
          <p:cNvPr id="360" name="Google Shape;360;p64"/>
          <p:cNvSpPr/>
          <p:nvPr/>
        </p:nvSpPr>
        <p:spPr>
          <a:xfrm>
            <a:off x="5161367" y="4020797"/>
            <a:ext cx="897600" cy="285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Shweta Misra</a:t>
            </a:r>
            <a:endParaRPr b="1" sz="700"/>
          </a:p>
          <a:p>
            <a:pPr indent="0" lvl="0" marL="0" rtl="0">
              <a:spcBef>
                <a:spcPts val="0"/>
              </a:spcBef>
              <a:spcAft>
                <a:spcPts val="0"/>
              </a:spcAft>
              <a:buNone/>
            </a:pPr>
            <a:r>
              <a:rPr lang="en" sz="500"/>
              <a:t>Content &amp; Social Media</a:t>
            </a:r>
            <a:endParaRPr sz="400"/>
          </a:p>
          <a:p>
            <a:pPr indent="0" lvl="0" marL="0" rtl="0">
              <a:spcBef>
                <a:spcPts val="0"/>
              </a:spcBef>
              <a:spcAft>
                <a:spcPts val="0"/>
              </a:spcAft>
              <a:buNone/>
            </a:pPr>
            <a:r>
              <a:t/>
            </a:r>
            <a:endParaRPr sz="1000"/>
          </a:p>
        </p:txBody>
      </p:sp>
      <p:grpSp>
        <p:nvGrpSpPr>
          <p:cNvPr id="361" name="Google Shape;361;p64"/>
          <p:cNvGrpSpPr/>
          <p:nvPr/>
        </p:nvGrpSpPr>
        <p:grpSpPr>
          <a:xfrm>
            <a:off x="5579211" y="2416625"/>
            <a:ext cx="902688" cy="589759"/>
            <a:chOff x="15663025" y="6450721"/>
            <a:chExt cx="2708335" cy="1572692"/>
          </a:xfrm>
        </p:grpSpPr>
        <p:sp>
          <p:nvSpPr>
            <p:cNvPr id="362" name="Google Shape;362;p64"/>
            <p:cNvSpPr/>
            <p:nvPr/>
          </p:nvSpPr>
          <p:spPr>
            <a:xfrm>
              <a:off x="15663025" y="6452013"/>
              <a:ext cx="2502300" cy="15714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Priya Menon</a:t>
              </a:r>
              <a:endParaRPr b="1" sz="700"/>
            </a:p>
            <a:p>
              <a:pPr indent="0" lvl="0" marL="0" rtl="0">
                <a:spcBef>
                  <a:spcPts val="0"/>
                </a:spcBef>
                <a:spcAft>
                  <a:spcPts val="0"/>
                </a:spcAft>
                <a:buNone/>
              </a:pPr>
              <a:r>
                <a:rPr lang="en" sz="500"/>
                <a:t>Official: Client Support and Outreach</a:t>
              </a:r>
              <a:endParaRPr sz="500"/>
            </a:p>
            <a:p>
              <a:pPr indent="0" lvl="0" marL="0" rtl="0">
                <a:spcBef>
                  <a:spcPts val="0"/>
                </a:spcBef>
                <a:spcAft>
                  <a:spcPts val="0"/>
                </a:spcAft>
                <a:buNone/>
              </a:pPr>
              <a:r>
                <a:rPr lang="en" sz="500"/>
                <a:t>Unofficial: Brand Ambassador</a:t>
              </a:r>
              <a:endParaRPr sz="1000"/>
            </a:p>
          </p:txBody>
        </p:sp>
        <p:sp>
          <p:nvSpPr>
            <p:cNvPr id="363" name="Google Shape;363;p64"/>
            <p:cNvSpPr/>
            <p:nvPr/>
          </p:nvSpPr>
          <p:spPr>
            <a:xfrm>
              <a:off x="17763860" y="6450721"/>
              <a:ext cx="607500" cy="333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lang="en" sz="500">
                  <a:solidFill>
                    <a:srgbClr val="FFFFFF"/>
                  </a:solidFill>
                </a:rPr>
                <a:t>20</a:t>
              </a:r>
              <a:endParaRPr sz="500">
                <a:solidFill>
                  <a:srgbClr val="FFFFFF"/>
                </a:solidFill>
              </a:endParaRPr>
            </a:p>
          </p:txBody>
        </p:sp>
      </p:grpSp>
      <p:sp>
        <p:nvSpPr>
          <p:cNvPr id="364" name="Google Shape;364;p64"/>
          <p:cNvSpPr/>
          <p:nvPr/>
        </p:nvSpPr>
        <p:spPr>
          <a:xfrm>
            <a:off x="5921201" y="4020759"/>
            <a:ext cx="133800" cy="1248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lang="en" sz="500">
                <a:solidFill>
                  <a:srgbClr val="FFFFFF"/>
                </a:solidFill>
              </a:rPr>
              <a:t>20</a:t>
            </a:r>
            <a:endParaRPr sz="500">
              <a:solidFill>
                <a:srgbClr val="FFFFFF"/>
              </a:solidFill>
            </a:endParaRPr>
          </a:p>
        </p:txBody>
      </p:sp>
      <p:grpSp>
        <p:nvGrpSpPr>
          <p:cNvPr id="365" name="Google Shape;365;p64"/>
          <p:cNvGrpSpPr/>
          <p:nvPr/>
        </p:nvGrpSpPr>
        <p:grpSpPr>
          <a:xfrm>
            <a:off x="4657365" y="2406407"/>
            <a:ext cx="750725" cy="625163"/>
            <a:chOff x="13043075" y="6580849"/>
            <a:chExt cx="2252400" cy="1667100"/>
          </a:xfrm>
        </p:grpSpPr>
        <p:sp>
          <p:nvSpPr>
            <p:cNvPr id="336" name="Google Shape;336;p64"/>
            <p:cNvSpPr/>
            <p:nvPr/>
          </p:nvSpPr>
          <p:spPr>
            <a:xfrm>
              <a:off x="13043075" y="6580849"/>
              <a:ext cx="2252400" cy="1667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Praveen Gupta</a:t>
              </a:r>
              <a:endParaRPr b="1" sz="700"/>
            </a:p>
            <a:p>
              <a:pPr indent="0" lvl="0" marL="0" rtl="0">
                <a:spcBef>
                  <a:spcPts val="0"/>
                </a:spcBef>
                <a:spcAft>
                  <a:spcPts val="0"/>
                </a:spcAft>
                <a:buNone/>
              </a:pPr>
              <a:r>
                <a:rPr lang="en" sz="500"/>
                <a:t>Official: Design Lead Unofficial: Logo Master </a:t>
              </a:r>
              <a:endParaRPr sz="400"/>
            </a:p>
            <a:p>
              <a:pPr indent="0" lvl="0" marL="0" rtl="0">
                <a:spcBef>
                  <a:spcPts val="0"/>
                </a:spcBef>
                <a:spcAft>
                  <a:spcPts val="0"/>
                </a:spcAft>
                <a:buNone/>
              </a:pPr>
              <a:r>
                <a:t/>
              </a:r>
              <a:endParaRPr sz="1000"/>
            </a:p>
          </p:txBody>
        </p:sp>
        <p:sp>
          <p:nvSpPr>
            <p:cNvPr id="366" name="Google Shape;366;p64"/>
            <p:cNvSpPr/>
            <p:nvPr/>
          </p:nvSpPr>
          <p:spPr>
            <a:xfrm>
              <a:off x="14880100" y="6603150"/>
              <a:ext cx="401400" cy="333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lang="en" sz="500">
                  <a:solidFill>
                    <a:srgbClr val="FFFFFF"/>
                  </a:solidFill>
                </a:rPr>
                <a:t>60</a:t>
              </a:r>
              <a:endParaRPr sz="500">
                <a:solidFill>
                  <a:srgbClr val="FFFFFF"/>
                </a:solidFill>
              </a:endParaRPr>
            </a:p>
          </p:txBody>
        </p:sp>
      </p:grpSp>
      <p:sp>
        <p:nvSpPr>
          <p:cNvPr id="342" name="Google Shape;342;p64"/>
          <p:cNvSpPr/>
          <p:nvPr/>
        </p:nvSpPr>
        <p:spPr>
          <a:xfrm>
            <a:off x="4796350" y="3348713"/>
            <a:ext cx="819300" cy="401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Shahid Ayoub</a:t>
            </a:r>
            <a:endParaRPr b="1" sz="700"/>
          </a:p>
          <a:p>
            <a:pPr indent="0" lvl="0" marL="0" rtl="0">
              <a:spcBef>
                <a:spcPts val="0"/>
              </a:spcBef>
              <a:spcAft>
                <a:spcPts val="0"/>
              </a:spcAft>
              <a:buNone/>
            </a:pPr>
            <a:r>
              <a:rPr lang="en" sz="500"/>
              <a:t>Senior Software Engineer  (Web)</a:t>
            </a:r>
            <a:endParaRPr sz="400"/>
          </a:p>
          <a:p>
            <a:pPr indent="0" lvl="0" marL="0" rtl="0">
              <a:spcBef>
                <a:spcPts val="0"/>
              </a:spcBef>
              <a:spcAft>
                <a:spcPts val="0"/>
              </a:spcAft>
              <a:buNone/>
            </a:pPr>
            <a:r>
              <a:t/>
            </a:r>
            <a:endParaRPr sz="1000"/>
          </a:p>
        </p:txBody>
      </p:sp>
      <p:sp>
        <p:nvSpPr>
          <p:cNvPr id="367" name="Google Shape;367;p64"/>
          <p:cNvSpPr/>
          <p:nvPr/>
        </p:nvSpPr>
        <p:spPr>
          <a:xfrm>
            <a:off x="3898000" y="3362212"/>
            <a:ext cx="766200" cy="401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Ather Rashid</a:t>
            </a:r>
            <a:endParaRPr b="1" sz="700"/>
          </a:p>
          <a:p>
            <a:pPr indent="0" lvl="0" marL="0" rtl="0">
              <a:spcBef>
                <a:spcPts val="0"/>
              </a:spcBef>
              <a:spcAft>
                <a:spcPts val="0"/>
              </a:spcAft>
              <a:buNone/>
            </a:pPr>
            <a:r>
              <a:rPr lang="en" sz="500"/>
              <a:t>Senior Software Engineer (Web) </a:t>
            </a:r>
            <a:endParaRPr sz="400"/>
          </a:p>
          <a:p>
            <a:pPr indent="0" lvl="0" marL="0" rtl="0">
              <a:spcBef>
                <a:spcPts val="0"/>
              </a:spcBef>
              <a:spcAft>
                <a:spcPts val="0"/>
              </a:spcAft>
              <a:buNone/>
            </a:pPr>
            <a:r>
              <a:t/>
            </a:r>
            <a:endParaRPr sz="1000"/>
          </a:p>
        </p:txBody>
      </p:sp>
      <p:sp>
        <p:nvSpPr>
          <p:cNvPr id="335" name="Google Shape;335;p64"/>
          <p:cNvSpPr/>
          <p:nvPr/>
        </p:nvSpPr>
        <p:spPr>
          <a:xfrm>
            <a:off x="3779150" y="3986306"/>
            <a:ext cx="837600" cy="354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Mohit Sharma</a:t>
            </a:r>
            <a:endParaRPr b="1" sz="700"/>
          </a:p>
          <a:p>
            <a:pPr indent="0" lvl="0" marL="0" rtl="0">
              <a:spcBef>
                <a:spcPts val="0"/>
              </a:spcBef>
              <a:spcAft>
                <a:spcPts val="0"/>
              </a:spcAft>
              <a:buNone/>
            </a:pPr>
            <a:r>
              <a:rPr lang="en" sz="500"/>
              <a:t>Software Engineer (UI)</a:t>
            </a:r>
            <a:endParaRPr sz="400"/>
          </a:p>
          <a:p>
            <a:pPr indent="0" lvl="0" marL="0" rtl="0">
              <a:spcBef>
                <a:spcPts val="0"/>
              </a:spcBef>
              <a:spcAft>
                <a:spcPts val="0"/>
              </a:spcAft>
              <a:buNone/>
            </a:pPr>
            <a:r>
              <a:t/>
            </a:r>
            <a:endParaRPr sz="1000"/>
          </a:p>
        </p:txBody>
      </p:sp>
      <p:sp>
        <p:nvSpPr>
          <p:cNvPr id="368" name="Google Shape;368;p64"/>
          <p:cNvSpPr/>
          <p:nvPr/>
        </p:nvSpPr>
        <p:spPr>
          <a:xfrm>
            <a:off x="306917" y="4516031"/>
            <a:ext cx="837600" cy="354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Intern/New Hire</a:t>
            </a:r>
            <a:endParaRPr sz="400"/>
          </a:p>
          <a:p>
            <a:pPr indent="0" lvl="0" marL="0" rtl="0">
              <a:spcBef>
                <a:spcPts val="0"/>
              </a:spcBef>
              <a:spcAft>
                <a:spcPts val="0"/>
              </a:spcAft>
              <a:buNone/>
            </a:pPr>
            <a:r>
              <a:t/>
            </a:r>
            <a:endParaRPr sz="1000"/>
          </a:p>
        </p:txBody>
      </p:sp>
      <p:sp>
        <p:nvSpPr>
          <p:cNvPr id="355" name="Google Shape;355;p64"/>
          <p:cNvSpPr/>
          <p:nvPr/>
        </p:nvSpPr>
        <p:spPr>
          <a:xfrm>
            <a:off x="2472392" y="3986222"/>
            <a:ext cx="1029900" cy="354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Mir Suhail</a:t>
            </a:r>
            <a:endParaRPr b="1" sz="700"/>
          </a:p>
          <a:p>
            <a:pPr indent="0" lvl="0" marL="0" rtl="0">
              <a:spcBef>
                <a:spcPts val="0"/>
              </a:spcBef>
              <a:spcAft>
                <a:spcPts val="0"/>
              </a:spcAft>
              <a:buNone/>
            </a:pPr>
            <a:r>
              <a:rPr lang="en" sz="500"/>
              <a:t>Software Engineer (Android)</a:t>
            </a:r>
            <a:endParaRPr sz="400"/>
          </a:p>
          <a:p>
            <a:pPr indent="0" lvl="0" marL="0" rtl="0">
              <a:spcBef>
                <a:spcPts val="0"/>
              </a:spcBef>
              <a:spcAft>
                <a:spcPts val="0"/>
              </a:spcAft>
              <a:buNone/>
            </a:pPr>
            <a:r>
              <a:t/>
            </a:r>
            <a:endParaRPr sz="1000"/>
          </a:p>
        </p:txBody>
      </p:sp>
      <p:sp>
        <p:nvSpPr>
          <p:cNvPr id="369" name="Google Shape;369;p64"/>
          <p:cNvSpPr/>
          <p:nvPr/>
        </p:nvSpPr>
        <p:spPr>
          <a:xfrm>
            <a:off x="2550717" y="4528950"/>
            <a:ext cx="940500" cy="354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Ummer Akbar</a:t>
            </a:r>
            <a:endParaRPr b="1" sz="700"/>
          </a:p>
          <a:p>
            <a:pPr indent="0" lvl="0" marL="0" rtl="0">
              <a:spcBef>
                <a:spcPts val="0"/>
              </a:spcBef>
              <a:spcAft>
                <a:spcPts val="0"/>
              </a:spcAft>
              <a:buNone/>
            </a:pPr>
            <a:r>
              <a:rPr lang="en" sz="500"/>
              <a:t>Software Engineer (Android)</a:t>
            </a:r>
            <a:endParaRPr sz="400"/>
          </a:p>
          <a:p>
            <a:pPr indent="0" lvl="0" marL="0" rtl="0">
              <a:spcBef>
                <a:spcPts val="0"/>
              </a:spcBef>
              <a:spcAft>
                <a:spcPts val="0"/>
              </a:spcAft>
              <a:buNone/>
            </a:pPr>
            <a:r>
              <a:t/>
            </a:r>
            <a:endParaRPr sz="1000"/>
          </a:p>
        </p:txBody>
      </p:sp>
      <p:grpSp>
        <p:nvGrpSpPr>
          <p:cNvPr id="370" name="Google Shape;370;p64"/>
          <p:cNvGrpSpPr/>
          <p:nvPr/>
        </p:nvGrpSpPr>
        <p:grpSpPr>
          <a:xfrm>
            <a:off x="3683919" y="2386458"/>
            <a:ext cx="826709" cy="654048"/>
            <a:chOff x="10293825" y="6504025"/>
            <a:chExt cx="2480376" cy="1744127"/>
          </a:xfrm>
        </p:grpSpPr>
        <p:sp>
          <p:nvSpPr>
            <p:cNvPr id="343" name="Google Shape;343;p64"/>
            <p:cNvSpPr/>
            <p:nvPr/>
          </p:nvSpPr>
          <p:spPr>
            <a:xfrm>
              <a:off x="10293825" y="6528552"/>
              <a:ext cx="2457900" cy="17196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Yaseen Dar</a:t>
              </a:r>
              <a:endParaRPr b="1" sz="700"/>
            </a:p>
            <a:p>
              <a:pPr indent="0" lvl="0" marL="0" rtl="0">
                <a:spcBef>
                  <a:spcPts val="0"/>
                </a:spcBef>
                <a:spcAft>
                  <a:spcPts val="0"/>
                </a:spcAft>
                <a:buNone/>
              </a:pPr>
              <a:r>
                <a:rPr lang="en" sz="500">
                  <a:solidFill>
                    <a:schemeClr val="dk1"/>
                  </a:solidFill>
                </a:rPr>
                <a:t>Official: </a:t>
              </a:r>
              <a:r>
                <a:rPr lang="en" sz="500"/>
                <a:t>Software Lead (Products)</a:t>
              </a:r>
              <a:endParaRPr sz="500"/>
            </a:p>
            <a:p>
              <a:pPr indent="0" lvl="0" marL="0" rtl="0">
                <a:spcBef>
                  <a:spcPts val="0"/>
                </a:spcBef>
                <a:spcAft>
                  <a:spcPts val="0"/>
                </a:spcAft>
                <a:buNone/>
              </a:pPr>
              <a:r>
                <a:rPr lang="en" sz="500"/>
                <a:t>Unofficial: Godzilla</a:t>
              </a:r>
              <a:endParaRPr sz="500"/>
            </a:p>
            <a:p>
              <a:pPr indent="0" lvl="0" marL="0" rtl="0">
                <a:spcBef>
                  <a:spcPts val="0"/>
                </a:spcBef>
                <a:spcAft>
                  <a:spcPts val="0"/>
                </a:spcAft>
                <a:buNone/>
              </a:pPr>
              <a:r>
                <a:rPr lang="en" sz="500"/>
                <a:t>Project Lead: Turner, Custom iOS </a:t>
              </a:r>
              <a:endParaRPr sz="1000"/>
            </a:p>
          </p:txBody>
        </p:sp>
        <p:sp>
          <p:nvSpPr>
            <p:cNvPr id="371" name="Google Shape;371;p64"/>
            <p:cNvSpPr/>
            <p:nvPr/>
          </p:nvSpPr>
          <p:spPr>
            <a:xfrm>
              <a:off x="12372801" y="6504025"/>
              <a:ext cx="401400" cy="333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lang="en" sz="500">
                  <a:solidFill>
                    <a:srgbClr val="FFFFFF"/>
                  </a:solidFill>
                </a:rPr>
                <a:t>20</a:t>
              </a:r>
              <a:endParaRPr sz="500">
                <a:solidFill>
                  <a:srgbClr val="FFFFFF"/>
                </a:solidFill>
              </a:endParaRPr>
            </a:p>
          </p:txBody>
        </p:sp>
      </p:grpSp>
      <p:cxnSp>
        <p:nvCxnSpPr>
          <p:cNvPr id="372" name="Google Shape;372;p64"/>
          <p:cNvCxnSpPr>
            <a:stCxn id="340" idx="0"/>
            <a:endCxn id="359" idx="2"/>
          </p:cNvCxnSpPr>
          <p:nvPr/>
        </p:nvCxnSpPr>
        <p:spPr>
          <a:xfrm flipH="1" rot="10800000">
            <a:off x="745542" y="1726556"/>
            <a:ext cx="1536900" cy="664500"/>
          </a:xfrm>
          <a:prstGeom prst="straightConnector1">
            <a:avLst/>
          </a:prstGeom>
          <a:noFill/>
          <a:ln cap="flat" cmpd="sng" w="9525">
            <a:solidFill>
              <a:schemeClr val="dk2"/>
            </a:solidFill>
            <a:prstDash val="solid"/>
            <a:round/>
            <a:headEnd len="med" w="med" type="none"/>
            <a:tailEnd len="med" w="med" type="triangle"/>
          </a:ln>
        </p:spPr>
      </p:cxnSp>
      <p:cxnSp>
        <p:nvCxnSpPr>
          <p:cNvPr id="373" name="Google Shape;373;p64"/>
          <p:cNvCxnSpPr>
            <a:stCxn id="374" idx="0"/>
            <a:endCxn id="340" idx="2"/>
          </p:cNvCxnSpPr>
          <p:nvPr/>
        </p:nvCxnSpPr>
        <p:spPr>
          <a:xfrm flipH="1" rot="10800000">
            <a:off x="650600" y="3036009"/>
            <a:ext cx="94800" cy="312900"/>
          </a:xfrm>
          <a:prstGeom prst="straightConnector1">
            <a:avLst/>
          </a:prstGeom>
          <a:noFill/>
          <a:ln cap="flat" cmpd="sng" w="9525">
            <a:solidFill>
              <a:schemeClr val="dk2"/>
            </a:solidFill>
            <a:prstDash val="solid"/>
            <a:round/>
            <a:headEnd len="med" w="med" type="none"/>
            <a:tailEnd len="med" w="med" type="triangle"/>
          </a:ln>
        </p:spPr>
      </p:cxnSp>
      <p:cxnSp>
        <p:nvCxnSpPr>
          <p:cNvPr id="375" name="Google Shape;375;p64"/>
          <p:cNvCxnSpPr>
            <a:stCxn id="360" idx="0"/>
            <a:endCxn id="362" idx="2"/>
          </p:cNvCxnSpPr>
          <p:nvPr/>
        </p:nvCxnSpPr>
        <p:spPr>
          <a:xfrm flipH="1" rot="10800000">
            <a:off x="5610167" y="3006497"/>
            <a:ext cx="386100" cy="1014300"/>
          </a:xfrm>
          <a:prstGeom prst="straightConnector1">
            <a:avLst/>
          </a:prstGeom>
          <a:noFill/>
          <a:ln cap="flat" cmpd="sng" w="9525">
            <a:solidFill>
              <a:schemeClr val="dk2"/>
            </a:solidFill>
            <a:prstDash val="solid"/>
            <a:round/>
            <a:headEnd len="med" w="med" type="none"/>
            <a:tailEnd len="med" w="med" type="triangle"/>
          </a:ln>
        </p:spPr>
      </p:cxnSp>
      <p:cxnSp>
        <p:nvCxnSpPr>
          <p:cNvPr id="376" name="Google Shape;376;p64"/>
          <p:cNvCxnSpPr>
            <a:stCxn id="336" idx="0"/>
            <a:endCxn id="377" idx="2"/>
          </p:cNvCxnSpPr>
          <p:nvPr/>
        </p:nvCxnSpPr>
        <p:spPr>
          <a:xfrm rot="10800000">
            <a:off x="4556928" y="1726307"/>
            <a:ext cx="475800" cy="680100"/>
          </a:xfrm>
          <a:prstGeom prst="straightConnector1">
            <a:avLst/>
          </a:prstGeom>
          <a:noFill/>
          <a:ln cap="flat" cmpd="sng" w="9525">
            <a:solidFill>
              <a:schemeClr val="dk2"/>
            </a:solidFill>
            <a:prstDash val="solid"/>
            <a:round/>
            <a:headEnd len="med" w="med" type="none"/>
            <a:tailEnd len="med" w="med" type="triangle"/>
          </a:ln>
        </p:spPr>
      </p:cxnSp>
      <p:cxnSp>
        <p:nvCxnSpPr>
          <p:cNvPr id="378" name="Google Shape;378;p64"/>
          <p:cNvCxnSpPr>
            <a:stCxn id="357" idx="0"/>
            <a:endCxn id="350" idx="2"/>
          </p:cNvCxnSpPr>
          <p:nvPr/>
        </p:nvCxnSpPr>
        <p:spPr>
          <a:xfrm flipH="1" rot="10800000">
            <a:off x="1572717" y="3036075"/>
            <a:ext cx="363300" cy="326100"/>
          </a:xfrm>
          <a:prstGeom prst="straightConnector1">
            <a:avLst/>
          </a:prstGeom>
          <a:noFill/>
          <a:ln cap="flat" cmpd="sng" w="9525">
            <a:solidFill>
              <a:schemeClr val="dk2"/>
            </a:solidFill>
            <a:prstDash val="solid"/>
            <a:round/>
            <a:headEnd len="med" w="med" type="none"/>
            <a:tailEnd len="med" w="med" type="triangle"/>
          </a:ln>
        </p:spPr>
      </p:cxnSp>
      <p:cxnSp>
        <p:nvCxnSpPr>
          <p:cNvPr id="379" name="Google Shape;379;p64"/>
          <p:cNvCxnSpPr>
            <a:stCxn id="339" idx="0"/>
            <a:endCxn id="352" idx="2"/>
          </p:cNvCxnSpPr>
          <p:nvPr/>
        </p:nvCxnSpPr>
        <p:spPr>
          <a:xfrm flipH="1" rot="10800000">
            <a:off x="2469683" y="3036075"/>
            <a:ext cx="587100" cy="326100"/>
          </a:xfrm>
          <a:prstGeom prst="straightConnector1">
            <a:avLst/>
          </a:prstGeom>
          <a:noFill/>
          <a:ln cap="flat" cmpd="sng" w="9525">
            <a:solidFill>
              <a:schemeClr val="dk2"/>
            </a:solidFill>
            <a:prstDash val="solid"/>
            <a:round/>
            <a:headEnd len="med" w="med" type="none"/>
            <a:tailEnd len="med" w="med" type="triangle"/>
          </a:ln>
        </p:spPr>
      </p:cxnSp>
      <p:sp>
        <p:nvSpPr>
          <p:cNvPr id="380" name="Google Shape;380;p64"/>
          <p:cNvSpPr/>
          <p:nvPr/>
        </p:nvSpPr>
        <p:spPr>
          <a:xfrm>
            <a:off x="7465350" y="2916539"/>
            <a:ext cx="1310100" cy="4356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Nadeem Nazeer</a:t>
            </a:r>
            <a:endParaRPr b="1" sz="700"/>
          </a:p>
          <a:p>
            <a:pPr indent="0" lvl="0" marL="0" rtl="0">
              <a:spcBef>
                <a:spcPts val="0"/>
              </a:spcBef>
              <a:spcAft>
                <a:spcPts val="0"/>
              </a:spcAft>
              <a:buNone/>
            </a:pPr>
            <a:r>
              <a:rPr lang="en" sz="500">
                <a:solidFill>
                  <a:schemeClr val="dk1"/>
                </a:solidFill>
              </a:rPr>
              <a:t>Official:</a:t>
            </a:r>
            <a:r>
              <a:rPr lang="en" sz="500"/>
              <a:t>Engineering Quality and Training</a:t>
            </a:r>
            <a:endParaRPr sz="500"/>
          </a:p>
          <a:p>
            <a:pPr indent="0" lvl="0" marL="0" rtl="0">
              <a:spcBef>
                <a:spcPts val="0"/>
              </a:spcBef>
              <a:spcAft>
                <a:spcPts val="0"/>
              </a:spcAft>
              <a:buNone/>
            </a:pPr>
            <a:r>
              <a:rPr lang="en" sz="500"/>
              <a:t>Unofficial: Professor</a:t>
            </a:r>
            <a:endParaRPr sz="500"/>
          </a:p>
        </p:txBody>
      </p:sp>
      <p:cxnSp>
        <p:nvCxnSpPr>
          <p:cNvPr id="381" name="Google Shape;381;p64"/>
          <p:cNvCxnSpPr>
            <a:stCxn id="358" idx="0"/>
            <a:endCxn id="352" idx="2"/>
          </p:cNvCxnSpPr>
          <p:nvPr/>
        </p:nvCxnSpPr>
        <p:spPr>
          <a:xfrm rot="10800000">
            <a:off x="3056708" y="3036066"/>
            <a:ext cx="311100" cy="326100"/>
          </a:xfrm>
          <a:prstGeom prst="straightConnector1">
            <a:avLst/>
          </a:prstGeom>
          <a:noFill/>
          <a:ln cap="flat" cmpd="sng" w="9525">
            <a:solidFill>
              <a:schemeClr val="dk2"/>
            </a:solidFill>
            <a:prstDash val="solid"/>
            <a:round/>
            <a:headEnd len="med" w="med" type="none"/>
            <a:tailEnd len="med" w="med" type="triangle"/>
          </a:ln>
        </p:spPr>
      </p:cxnSp>
      <p:cxnSp>
        <p:nvCxnSpPr>
          <p:cNvPr id="382" name="Google Shape;382;p64"/>
          <p:cNvCxnSpPr>
            <a:stCxn id="369" idx="0"/>
            <a:endCxn id="355" idx="2"/>
          </p:cNvCxnSpPr>
          <p:nvPr/>
        </p:nvCxnSpPr>
        <p:spPr>
          <a:xfrm rot="10800000">
            <a:off x="2987367" y="4341150"/>
            <a:ext cx="33600" cy="187800"/>
          </a:xfrm>
          <a:prstGeom prst="straightConnector1">
            <a:avLst/>
          </a:prstGeom>
          <a:noFill/>
          <a:ln cap="flat" cmpd="sng" w="9525">
            <a:solidFill>
              <a:schemeClr val="dk2"/>
            </a:solidFill>
            <a:prstDash val="solid"/>
            <a:round/>
            <a:headEnd len="med" w="med" type="none"/>
            <a:tailEnd len="med" w="med" type="triangle"/>
          </a:ln>
        </p:spPr>
      </p:cxnSp>
      <p:cxnSp>
        <p:nvCxnSpPr>
          <p:cNvPr id="383" name="Google Shape;383;p64"/>
          <p:cNvCxnSpPr>
            <a:stCxn id="367" idx="0"/>
            <a:endCxn id="343" idx="2"/>
          </p:cNvCxnSpPr>
          <p:nvPr/>
        </p:nvCxnSpPr>
        <p:spPr>
          <a:xfrm rot="10800000">
            <a:off x="4093600" y="3040612"/>
            <a:ext cx="187500" cy="321600"/>
          </a:xfrm>
          <a:prstGeom prst="straightConnector1">
            <a:avLst/>
          </a:prstGeom>
          <a:noFill/>
          <a:ln cap="flat" cmpd="sng" w="9525">
            <a:solidFill>
              <a:schemeClr val="dk2"/>
            </a:solidFill>
            <a:prstDash val="solid"/>
            <a:round/>
            <a:headEnd len="med" w="med" type="none"/>
            <a:tailEnd len="med" w="med" type="triangle"/>
          </a:ln>
        </p:spPr>
      </p:cxnSp>
      <p:sp>
        <p:nvSpPr>
          <p:cNvPr id="384" name="Google Shape;384;p64"/>
          <p:cNvSpPr/>
          <p:nvPr/>
        </p:nvSpPr>
        <p:spPr>
          <a:xfrm>
            <a:off x="7452267" y="3460453"/>
            <a:ext cx="1310100" cy="4356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Priya Menon</a:t>
            </a:r>
            <a:endParaRPr b="1" sz="700"/>
          </a:p>
          <a:p>
            <a:pPr indent="0" lvl="0" marL="0" rtl="0">
              <a:spcBef>
                <a:spcPts val="0"/>
              </a:spcBef>
              <a:spcAft>
                <a:spcPts val="0"/>
              </a:spcAft>
              <a:buNone/>
            </a:pPr>
            <a:r>
              <a:rPr lang="en" sz="500"/>
              <a:t>Official: Learning &amp; Development</a:t>
            </a:r>
            <a:endParaRPr sz="500"/>
          </a:p>
          <a:p>
            <a:pPr indent="0" lvl="0" marL="0" rtl="0">
              <a:spcBef>
                <a:spcPts val="0"/>
              </a:spcBef>
              <a:spcAft>
                <a:spcPts val="0"/>
              </a:spcAft>
              <a:buNone/>
            </a:pPr>
            <a:r>
              <a:rPr lang="en" sz="500"/>
              <a:t>Unofficial: Goddess</a:t>
            </a:r>
            <a:endParaRPr sz="500"/>
          </a:p>
          <a:p>
            <a:pPr indent="0" lvl="0" marL="0" rtl="0">
              <a:spcBef>
                <a:spcPts val="0"/>
              </a:spcBef>
              <a:spcAft>
                <a:spcPts val="0"/>
              </a:spcAft>
              <a:buNone/>
            </a:pPr>
            <a:r>
              <a:t/>
            </a:r>
            <a:endParaRPr sz="1000"/>
          </a:p>
        </p:txBody>
      </p:sp>
      <p:sp>
        <p:nvSpPr>
          <p:cNvPr id="385" name="Google Shape;385;p64"/>
          <p:cNvSpPr/>
          <p:nvPr/>
        </p:nvSpPr>
        <p:spPr>
          <a:xfrm>
            <a:off x="8641546" y="3457050"/>
            <a:ext cx="133800" cy="124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lang="en" sz="500">
                <a:solidFill>
                  <a:srgbClr val="FFFFFF"/>
                </a:solidFill>
              </a:rPr>
              <a:t>20</a:t>
            </a:r>
            <a:endParaRPr sz="500">
              <a:solidFill>
                <a:srgbClr val="FFFFFF"/>
              </a:solidFill>
            </a:endParaRPr>
          </a:p>
        </p:txBody>
      </p:sp>
      <p:cxnSp>
        <p:nvCxnSpPr>
          <p:cNvPr id="386" name="Google Shape;386;p64"/>
          <p:cNvCxnSpPr>
            <a:stCxn id="350" idx="0"/>
            <a:endCxn id="359" idx="2"/>
          </p:cNvCxnSpPr>
          <p:nvPr/>
        </p:nvCxnSpPr>
        <p:spPr>
          <a:xfrm flipH="1" rot="10800000">
            <a:off x="1936067" y="1726557"/>
            <a:ext cx="346200" cy="664500"/>
          </a:xfrm>
          <a:prstGeom prst="straightConnector1">
            <a:avLst/>
          </a:prstGeom>
          <a:noFill/>
          <a:ln cap="flat" cmpd="sng" w="9525">
            <a:solidFill>
              <a:schemeClr val="dk2"/>
            </a:solidFill>
            <a:prstDash val="solid"/>
            <a:round/>
            <a:headEnd len="med" w="med" type="none"/>
            <a:tailEnd len="med" w="med" type="triangle"/>
          </a:ln>
        </p:spPr>
      </p:cxnSp>
      <p:cxnSp>
        <p:nvCxnSpPr>
          <p:cNvPr id="387" name="Google Shape;387;p64"/>
          <p:cNvCxnSpPr>
            <a:endCxn id="359" idx="3"/>
          </p:cNvCxnSpPr>
          <p:nvPr/>
        </p:nvCxnSpPr>
        <p:spPr>
          <a:xfrm rot="10800000">
            <a:off x="2887267" y="1525884"/>
            <a:ext cx="5233200" cy="909300"/>
          </a:xfrm>
          <a:prstGeom prst="curvedConnector3">
            <a:avLst>
              <a:gd fmla="val 50000" name="adj1"/>
            </a:avLst>
          </a:prstGeom>
          <a:noFill/>
          <a:ln cap="flat" cmpd="sng" w="9525">
            <a:solidFill>
              <a:schemeClr val="dk2"/>
            </a:solidFill>
            <a:prstDash val="solid"/>
            <a:round/>
            <a:headEnd len="med" w="med" type="none"/>
            <a:tailEnd len="med" w="med" type="triangle"/>
          </a:ln>
        </p:spPr>
      </p:cxnSp>
      <p:sp>
        <p:nvSpPr>
          <p:cNvPr id="377" name="Google Shape;377;p64"/>
          <p:cNvSpPr/>
          <p:nvPr/>
        </p:nvSpPr>
        <p:spPr>
          <a:xfrm>
            <a:off x="3951900" y="1325334"/>
            <a:ext cx="1209900" cy="401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Aziz Rawat</a:t>
            </a:r>
            <a:endParaRPr b="1" sz="700"/>
          </a:p>
          <a:p>
            <a:pPr indent="0" lvl="0" marL="0" rtl="0">
              <a:spcBef>
                <a:spcPts val="0"/>
              </a:spcBef>
              <a:spcAft>
                <a:spcPts val="0"/>
              </a:spcAft>
              <a:buNone/>
            </a:pPr>
            <a:r>
              <a:rPr lang="en" sz="500">
                <a:solidFill>
                  <a:schemeClr val="dk1"/>
                </a:solidFill>
              </a:rPr>
              <a:t>Official: </a:t>
            </a:r>
            <a:r>
              <a:rPr lang="en" sz="500"/>
              <a:t>Chief Creative Officer</a:t>
            </a:r>
            <a:endParaRPr sz="500"/>
          </a:p>
          <a:p>
            <a:pPr indent="0" lvl="0" marL="0" rtl="0">
              <a:spcBef>
                <a:spcPts val="0"/>
              </a:spcBef>
              <a:spcAft>
                <a:spcPts val="0"/>
              </a:spcAft>
              <a:buNone/>
            </a:pPr>
            <a:r>
              <a:rPr lang="en" sz="500">
                <a:solidFill>
                  <a:schemeClr val="dk1"/>
                </a:solidFill>
              </a:rPr>
              <a:t>Unofficial: </a:t>
            </a:r>
            <a:r>
              <a:rPr lang="en" sz="500"/>
              <a:t>Don Draper</a:t>
            </a:r>
            <a:endParaRPr sz="500"/>
          </a:p>
          <a:p>
            <a:pPr indent="-254000" lvl="0" marL="304800" rtl="0">
              <a:spcBef>
                <a:spcPts val="0"/>
              </a:spcBef>
              <a:spcAft>
                <a:spcPts val="0"/>
              </a:spcAft>
              <a:buSzPts val="400"/>
              <a:buChar char="-"/>
            </a:pPr>
            <a:r>
              <a:t/>
            </a:r>
            <a:endParaRPr sz="400"/>
          </a:p>
          <a:p>
            <a:pPr indent="0" lvl="0" marL="0" rtl="0">
              <a:spcBef>
                <a:spcPts val="0"/>
              </a:spcBef>
              <a:spcAft>
                <a:spcPts val="0"/>
              </a:spcAft>
              <a:buNone/>
            </a:pPr>
            <a:r>
              <a:t/>
            </a:r>
            <a:endParaRPr sz="1000"/>
          </a:p>
        </p:txBody>
      </p:sp>
      <p:sp>
        <p:nvSpPr>
          <p:cNvPr id="388" name="Google Shape;388;p64"/>
          <p:cNvSpPr/>
          <p:nvPr/>
        </p:nvSpPr>
        <p:spPr>
          <a:xfrm>
            <a:off x="6373733" y="1349128"/>
            <a:ext cx="1209900" cy="3534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TBD</a:t>
            </a:r>
            <a:endParaRPr b="1" sz="700"/>
          </a:p>
          <a:p>
            <a:pPr indent="0" lvl="0" marL="0" rtl="0">
              <a:spcBef>
                <a:spcPts val="0"/>
              </a:spcBef>
              <a:spcAft>
                <a:spcPts val="0"/>
              </a:spcAft>
              <a:buNone/>
            </a:pPr>
            <a:r>
              <a:rPr lang="en" sz="500"/>
              <a:t>Business Development/Sales </a:t>
            </a:r>
            <a:endParaRPr sz="400"/>
          </a:p>
          <a:p>
            <a:pPr indent="0" lvl="0" marL="0" rtl="0">
              <a:spcBef>
                <a:spcPts val="0"/>
              </a:spcBef>
              <a:spcAft>
                <a:spcPts val="0"/>
              </a:spcAft>
              <a:buNone/>
            </a:pPr>
            <a:r>
              <a:t/>
            </a:r>
            <a:endParaRPr sz="1000"/>
          </a:p>
        </p:txBody>
      </p:sp>
      <p:sp>
        <p:nvSpPr>
          <p:cNvPr id="374" name="Google Shape;374;p64"/>
          <p:cNvSpPr/>
          <p:nvPr/>
        </p:nvSpPr>
        <p:spPr>
          <a:xfrm>
            <a:off x="233600" y="3348909"/>
            <a:ext cx="834000" cy="401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Zahid Ajaz</a:t>
            </a:r>
            <a:endParaRPr b="1" sz="700"/>
          </a:p>
          <a:p>
            <a:pPr indent="0" lvl="0" marL="0" rtl="0">
              <a:spcBef>
                <a:spcPts val="0"/>
              </a:spcBef>
              <a:spcAft>
                <a:spcPts val="0"/>
              </a:spcAft>
              <a:buNone/>
            </a:pPr>
            <a:r>
              <a:rPr lang="en" sz="500"/>
              <a:t>Senior Software Engineer (Data &amp; Web) </a:t>
            </a:r>
            <a:endParaRPr sz="400"/>
          </a:p>
          <a:p>
            <a:pPr indent="0" lvl="0" marL="0" rtl="0">
              <a:spcBef>
                <a:spcPts val="0"/>
              </a:spcBef>
              <a:spcAft>
                <a:spcPts val="0"/>
              </a:spcAft>
              <a:buNone/>
            </a:pPr>
            <a:r>
              <a:t/>
            </a:r>
            <a:endParaRPr sz="1000"/>
          </a:p>
        </p:txBody>
      </p:sp>
      <p:sp>
        <p:nvSpPr>
          <p:cNvPr id="389" name="Google Shape;389;p64"/>
          <p:cNvSpPr txBox="1"/>
          <p:nvPr/>
        </p:nvSpPr>
        <p:spPr>
          <a:xfrm>
            <a:off x="1009417" y="204928"/>
            <a:ext cx="2545800" cy="183300"/>
          </a:xfrm>
          <a:prstGeom prst="rect">
            <a:avLst/>
          </a:prstGeom>
          <a:noFill/>
          <a:ln>
            <a:noFill/>
          </a:ln>
        </p:spPr>
        <p:txBody>
          <a:bodyPr anchorCtr="0" anchor="ctr" bIns="31750" lIns="31750" spcFirstLastPara="1" rIns="31750" wrap="square" tIns="31750">
            <a:noAutofit/>
          </a:bodyPr>
          <a:lstStyle/>
          <a:p>
            <a:pPr indent="0" lvl="0" marL="0" rtl="0">
              <a:spcBef>
                <a:spcPts val="0"/>
              </a:spcBef>
              <a:spcAft>
                <a:spcPts val="0"/>
              </a:spcAft>
              <a:buNone/>
            </a:pPr>
            <a:r>
              <a:rPr i="1" lang="en" sz="600"/>
              <a:t>Who are we: The Navy Seals of Healthcare Informatics. </a:t>
            </a:r>
            <a:endParaRPr i="1" sz="600"/>
          </a:p>
          <a:p>
            <a:pPr indent="0" lvl="0" marL="0" rtl="0">
              <a:spcBef>
                <a:spcPts val="0"/>
              </a:spcBef>
              <a:spcAft>
                <a:spcPts val="0"/>
              </a:spcAft>
              <a:buNone/>
            </a:pPr>
            <a:r>
              <a:rPr i="1" lang="en" sz="600"/>
              <a:t>What we do: We build </a:t>
            </a:r>
            <a:r>
              <a:rPr b="1" i="1" lang="en" sz="600"/>
              <a:t>solutions</a:t>
            </a:r>
            <a:r>
              <a:rPr i="1" lang="en" sz="600"/>
              <a:t> that most software companies cant</a:t>
            </a:r>
            <a:endParaRPr i="1" sz="600"/>
          </a:p>
          <a:p>
            <a:pPr indent="0" lvl="0" marL="0" rtl="0">
              <a:spcBef>
                <a:spcPts val="0"/>
              </a:spcBef>
              <a:spcAft>
                <a:spcPts val="0"/>
              </a:spcAft>
              <a:buNone/>
            </a:pPr>
            <a:r>
              <a:rPr i="1" lang="en" sz="600"/>
              <a:t>What is our USP: Domain expertise, Design and Rapid Development</a:t>
            </a:r>
            <a:endParaRPr i="1" sz="600"/>
          </a:p>
        </p:txBody>
      </p:sp>
      <p:sp>
        <p:nvSpPr>
          <p:cNvPr id="390" name="Google Shape;390;p64"/>
          <p:cNvSpPr/>
          <p:nvPr/>
        </p:nvSpPr>
        <p:spPr>
          <a:xfrm>
            <a:off x="3259217" y="4528950"/>
            <a:ext cx="133800" cy="1248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lang="en" sz="500">
                <a:solidFill>
                  <a:srgbClr val="FFFFFF"/>
                </a:solidFill>
              </a:rPr>
              <a:t>40</a:t>
            </a:r>
            <a:endParaRPr sz="500">
              <a:solidFill>
                <a:srgbClr val="FFFFFF"/>
              </a:solidFill>
            </a:endParaRPr>
          </a:p>
        </p:txBody>
      </p:sp>
      <p:sp>
        <p:nvSpPr>
          <p:cNvPr id="391" name="Google Shape;391;p64"/>
          <p:cNvSpPr/>
          <p:nvPr/>
        </p:nvSpPr>
        <p:spPr>
          <a:xfrm>
            <a:off x="3089893" y="3986222"/>
            <a:ext cx="133800" cy="1248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lang="en" sz="500">
                <a:solidFill>
                  <a:srgbClr val="FFFFFF"/>
                </a:solidFill>
              </a:rPr>
              <a:t>40</a:t>
            </a:r>
            <a:endParaRPr sz="500">
              <a:solidFill>
                <a:srgbClr val="FFFFFF"/>
              </a:solidFill>
            </a:endParaRPr>
          </a:p>
        </p:txBody>
      </p:sp>
      <p:sp>
        <p:nvSpPr>
          <p:cNvPr id="392" name="Google Shape;392;p64"/>
          <p:cNvSpPr/>
          <p:nvPr/>
        </p:nvSpPr>
        <p:spPr>
          <a:xfrm>
            <a:off x="3968350" y="193022"/>
            <a:ext cx="1209900" cy="3534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Board </a:t>
            </a:r>
            <a:endParaRPr sz="400"/>
          </a:p>
          <a:p>
            <a:pPr indent="0" lvl="0" marL="0" rtl="0">
              <a:spcBef>
                <a:spcPts val="0"/>
              </a:spcBef>
              <a:spcAft>
                <a:spcPts val="0"/>
              </a:spcAft>
              <a:buNone/>
            </a:pPr>
            <a:r>
              <a:t/>
            </a:r>
            <a:endParaRPr sz="1000"/>
          </a:p>
        </p:txBody>
      </p:sp>
      <p:cxnSp>
        <p:nvCxnSpPr>
          <p:cNvPr id="393" name="Google Shape;393;p64"/>
          <p:cNvCxnSpPr>
            <a:stCxn id="346" idx="0"/>
            <a:endCxn id="392" idx="2"/>
          </p:cNvCxnSpPr>
          <p:nvPr/>
        </p:nvCxnSpPr>
        <p:spPr>
          <a:xfrm flipH="1" rot="10800000">
            <a:off x="4572050" y="546319"/>
            <a:ext cx="1200" cy="174600"/>
          </a:xfrm>
          <a:prstGeom prst="straightConnector1">
            <a:avLst/>
          </a:prstGeom>
          <a:noFill/>
          <a:ln cap="flat" cmpd="sng" w="9525">
            <a:solidFill>
              <a:schemeClr val="dk2"/>
            </a:solidFill>
            <a:prstDash val="solid"/>
            <a:round/>
            <a:headEnd len="med" w="med" type="none"/>
            <a:tailEnd len="med" w="med" type="triangle"/>
          </a:ln>
        </p:spPr>
      </p:cxnSp>
      <p:cxnSp>
        <p:nvCxnSpPr>
          <p:cNvPr id="394" name="Google Shape;394;p64"/>
          <p:cNvCxnSpPr>
            <a:stCxn id="352" idx="0"/>
            <a:endCxn id="359" idx="2"/>
          </p:cNvCxnSpPr>
          <p:nvPr/>
        </p:nvCxnSpPr>
        <p:spPr>
          <a:xfrm rot="10800000">
            <a:off x="2282367" y="1726556"/>
            <a:ext cx="774300" cy="664500"/>
          </a:xfrm>
          <a:prstGeom prst="straightConnector1">
            <a:avLst/>
          </a:prstGeom>
          <a:noFill/>
          <a:ln cap="flat" cmpd="sng" w="9525">
            <a:solidFill>
              <a:schemeClr val="dk2"/>
            </a:solidFill>
            <a:prstDash val="solid"/>
            <a:round/>
            <a:headEnd len="med" w="med" type="none"/>
            <a:tailEnd len="med" w="med" type="triangle"/>
          </a:ln>
        </p:spPr>
      </p:cxnSp>
      <p:cxnSp>
        <p:nvCxnSpPr>
          <p:cNvPr id="395" name="Google Shape;395;p64"/>
          <p:cNvCxnSpPr>
            <a:stCxn id="343" idx="0"/>
            <a:endCxn id="359" idx="2"/>
          </p:cNvCxnSpPr>
          <p:nvPr/>
        </p:nvCxnSpPr>
        <p:spPr>
          <a:xfrm rot="10800000">
            <a:off x="2282428" y="1726356"/>
            <a:ext cx="1811100" cy="669300"/>
          </a:xfrm>
          <a:prstGeom prst="straightConnector1">
            <a:avLst/>
          </a:prstGeom>
          <a:noFill/>
          <a:ln cap="flat" cmpd="sng" w="9525">
            <a:solidFill>
              <a:schemeClr val="dk2"/>
            </a:solidFill>
            <a:prstDash val="solid"/>
            <a:round/>
            <a:headEnd len="med" w="med" type="none"/>
            <a:tailEnd len="med" w="med" type="triangle"/>
          </a:ln>
        </p:spPr>
      </p:cxnSp>
      <p:sp>
        <p:nvSpPr>
          <p:cNvPr id="396" name="Google Shape;396;p64"/>
          <p:cNvSpPr/>
          <p:nvPr/>
        </p:nvSpPr>
        <p:spPr>
          <a:xfrm>
            <a:off x="7465350" y="4004363"/>
            <a:ext cx="1310100" cy="401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Yaseen Majeed</a:t>
            </a:r>
            <a:endParaRPr b="1" sz="700"/>
          </a:p>
          <a:p>
            <a:pPr indent="0" lvl="0" marL="0" rtl="0">
              <a:spcBef>
                <a:spcPts val="0"/>
              </a:spcBef>
              <a:spcAft>
                <a:spcPts val="0"/>
              </a:spcAft>
              <a:buNone/>
            </a:pPr>
            <a:r>
              <a:rPr lang="en" sz="500"/>
              <a:t>Official: Community Organizer</a:t>
            </a:r>
            <a:endParaRPr sz="500"/>
          </a:p>
          <a:p>
            <a:pPr indent="0" lvl="0" marL="0" rtl="0">
              <a:spcBef>
                <a:spcPts val="0"/>
              </a:spcBef>
              <a:spcAft>
                <a:spcPts val="0"/>
              </a:spcAft>
              <a:buNone/>
            </a:pPr>
            <a:r>
              <a:rPr lang="en" sz="500"/>
              <a:t>Unofficial: Chota Godzilla </a:t>
            </a:r>
            <a:endParaRPr sz="500"/>
          </a:p>
          <a:p>
            <a:pPr indent="-254000" lvl="0" marL="304800" rtl="0">
              <a:spcBef>
                <a:spcPts val="0"/>
              </a:spcBef>
              <a:spcAft>
                <a:spcPts val="0"/>
              </a:spcAft>
              <a:buSzPts val="400"/>
              <a:buChar char="-"/>
            </a:pPr>
            <a:r>
              <a:t/>
            </a:r>
            <a:endParaRPr sz="400"/>
          </a:p>
          <a:p>
            <a:pPr indent="0" lvl="0" marL="0" rtl="0">
              <a:spcBef>
                <a:spcPts val="0"/>
              </a:spcBef>
              <a:spcAft>
                <a:spcPts val="0"/>
              </a:spcAft>
              <a:buNone/>
            </a:pPr>
            <a:r>
              <a:t/>
            </a:r>
            <a:endParaRPr sz="1000"/>
          </a:p>
        </p:txBody>
      </p:sp>
      <p:sp>
        <p:nvSpPr>
          <p:cNvPr id="397" name="Google Shape;397;p64"/>
          <p:cNvSpPr/>
          <p:nvPr/>
        </p:nvSpPr>
        <p:spPr>
          <a:xfrm>
            <a:off x="1341042" y="4528950"/>
            <a:ext cx="837600" cy="354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Intern/New Hire</a:t>
            </a:r>
            <a:endParaRPr sz="400"/>
          </a:p>
          <a:p>
            <a:pPr indent="0" lvl="0" marL="0" rtl="0">
              <a:spcBef>
                <a:spcPts val="0"/>
              </a:spcBef>
              <a:spcAft>
                <a:spcPts val="0"/>
              </a:spcAft>
              <a:buNone/>
            </a:pPr>
            <a:r>
              <a:t/>
            </a:r>
            <a:endParaRPr sz="1000"/>
          </a:p>
        </p:txBody>
      </p:sp>
      <p:sp>
        <p:nvSpPr>
          <p:cNvPr id="398" name="Google Shape;398;p64"/>
          <p:cNvSpPr txBox="1"/>
          <p:nvPr/>
        </p:nvSpPr>
        <p:spPr>
          <a:xfrm>
            <a:off x="2993642" y="2216672"/>
            <a:ext cx="708600" cy="174300"/>
          </a:xfrm>
          <a:prstGeom prst="rect">
            <a:avLst/>
          </a:prstGeom>
          <a:noFill/>
          <a:ln>
            <a:noFill/>
          </a:ln>
        </p:spPr>
        <p:txBody>
          <a:bodyPr anchorCtr="0" anchor="t" bIns="31750" lIns="31750" spcFirstLastPara="1" rIns="31750" wrap="square" tIns="31750">
            <a:noAutofit/>
          </a:bodyPr>
          <a:lstStyle/>
          <a:p>
            <a:pPr indent="0" lvl="0" marL="0" rtl="0">
              <a:spcBef>
                <a:spcPts val="0"/>
              </a:spcBef>
              <a:spcAft>
                <a:spcPts val="0"/>
              </a:spcAft>
              <a:buNone/>
            </a:pPr>
            <a:r>
              <a:rPr b="1" lang="en" sz="600"/>
              <a:t>Core Activities</a:t>
            </a:r>
            <a:endParaRPr b="1" sz="600"/>
          </a:p>
        </p:txBody>
      </p:sp>
      <p:sp>
        <p:nvSpPr>
          <p:cNvPr id="399" name="Google Shape;399;p64"/>
          <p:cNvSpPr txBox="1"/>
          <p:nvPr/>
        </p:nvSpPr>
        <p:spPr>
          <a:xfrm>
            <a:off x="7647733" y="2215481"/>
            <a:ext cx="708600" cy="174300"/>
          </a:xfrm>
          <a:prstGeom prst="rect">
            <a:avLst/>
          </a:prstGeom>
          <a:noFill/>
          <a:ln>
            <a:noFill/>
          </a:ln>
        </p:spPr>
        <p:txBody>
          <a:bodyPr anchorCtr="0" anchor="t" bIns="31750" lIns="31750" spcFirstLastPara="1" rIns="31750" wrap="square" tIns="31750">
            <a:noAutofit/>
          </a:bodyPr>
          <a:lstStyle/>
          <a:p>
            <a:pPr indent="0" lvl="0" marL="0" rtl="0">
              <a:spcBef>
                <a:spcPts val="0"/>
              </a:spcBef>
              <a:spcAft>
                <a:spcPts val="0"/>
              </a:spcAft>
              <a:buNone/>
            </a:pPr>
            <a:r>
              <a:rPr b="1" lang="en" sz="600"/>
              <a:t>General Activities</a:t>
            </a:r>
            <a:endParaRPr b="1" sz="600"/>
          </a:p>
        </p:txBody>
      </p:sp>
      <p:sp>
        <p:nvSpPr>
          <p:cNvPr id="400" name="Google Shape;400;p64"/>
          <p:cNvSpPr/>
          <p:nvPr/>
        </p:nvSpPr>
        <p:spPr>
          <a:xfrm>
            <a:off x="8641546" y="2909738"/>
            <a:ext cx="133800" cy="124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lang="en" sz="500">
                <a:solidFill>
                  <a:srgbClr val="FFFFFF"/>
                </a:solidFill>
              </a:rPr>
              <a:t>20</a:t>
            </a:r>
            <a:endParaRPr sz="500">
              <a:solidFill>
                <a:srgbClr val="FFFFFF"/>
              </a:solidFill>
            </a:endParaRPr>
          </a:p>
        </p:txBody>
      </p:sp>
      <p:sp>
        <p:nvSpPr>
          <p:cNvPr id="401" name="Google Shape;401;p64"/>
          <p:cNvSpPr/>
          <p:nvPr/>
        </p:nvSpPr>
        <p:spPr>
          <a:xfrm>
            <a:off x="8641546" y="4028550"/>
            <a:ext cx="133800" cy="124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lang="en" sz="500">
                <a:solidFill>
                  <a:srgbClr val="FFFFFF"/>
                </a:solidFill>
              </a:rPr>
              <a:t>10</a:t>
            </a:r>
            <a:endParaRPr sz="500">
              <a:solidFill>
                <a:srgbClr val="FFFFFF"/>
              </a:solidFill>
            </a:endParaRPr>
          </a:p>
        </p:txBody>
      </p:sp>
      <p:sp>
        <p:nvSpPr>
          <p:cNvPr id="402" name="Google Shape;402;p64"/>
          <p:cNvSpPr/>
          <p:nvPr/>
        </p:nvSpPr>
        <p:spPr>
          <a:xfrm>
            <a:off x="5470810" y="3343655"/>
            <a:ext cx="133800" cy="1248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rtl="0">
              <a:spcBef>
                <a:spcPts val="0"/>
              </a:spcBef>
              <a:spcAft>
                <a:spcPts val="0"/>
              </a:spcAft>
              <a:buNone/>
            </a:pPr>
            <a:r>
              <a:rPr lang="en" sz="500">
                <a:solidFill>
                  <a:srgbClr val="FFFFFF"/>
                </a:solidFill>
              </a:rPr>
              <a:t>40</a:t>
            </a:r>
            <a:endParaRPr sz="500">
              <a:solidFill>
                <a:srgbClr val="FFFFFF"/>
              </a:solidFill>
            </a:endParaRPr>
          </a:p>
        </p:txBody>
      </p:sp>
      <p:pic>
        <p:nvPicPr>
          <p:cNvPr descr="Logo_Applied.png" id="403" name="Google Shape;403;p64"/>
          <p:cNvPicPr preferRelativeResize="0"/>
          <p:nvPr/>
        </p:nvPicPr>
        <p:blipFill>
          <a:blip r:embed="rId3">
            <a:alphaModFix/>
          </a:blip>
          <a:stretch>
            <a:fillRect/>
          </a:stretch>
        </p:blipFill>
        <p:spPr>
          <a:xfrm>
            <a:off x="0" y="11944"/>
            <a:ext cx="834100" cy="967070"/>
          </a:xfrm>
          <a:prstGeom prst="rect">
            <a:avLst/>
          </a:prstGeom>
          <a:noFill/>
          <a:ln>
            <a:noFill/>
          </a:ln>
        </p:spPr>
      </p:pic>
      <p:sp>
        <p:nvSpPr>
          <p:cNvPr id="345" name="Google Shape;345;p64"/>
          <p:cNvSpPr/>
          <p:nvPr/>
        </p:nvSpPr>
        <p:spPr>
          <a:xfrm>
            <a:off x="7312383" y="2201963"/>
            <a:ext cx="1536900" cy="24597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31750" lIns="31750" spcFirstLastPara="1" rIns="31750" wrap="square" tIns="31750">
            <a:noAutofit/>
          </a:bodyPr>
          <a:lstStyle/>
          <a:p>
            <a:pPr indent="0" lvl="0" marL="0">
              <a:spcBef>
                <a:spcPts val="0"/>
              </a:spcBef>
              <a:spcAft>
                <a:spcPts val="0"/>
              </a:spcAft>
              <a:buNone/>
            </a:pPr>
            <a:r>
              <a:t/>
            </a:r>
            <a:endParaRPr/>
          </a:p>
        </p:txBody>
      </p:sp>
      <p:sp>
        <p:nvSpPr>
          <p:cNvPr id="404" name="Google Shape;404;p64"/>
          <p:cNvSpPr/>
          <p:nvPr/>
        </p:nvSpPr>
        <p:spPr>
          <a:xfrm>
            <a:off x="7465350" y="2405025"/>
            <a:ext cx="1310100" cy="401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700" lIns="91700" spcFirstLastPara="1" rIns="91700" wrap="square" tIns="91700">
            <a:noAutofit/>
          </a:bodyPr>
          <a:lstStyle/>
          <a:p>
            <a:pPr indent="0" lvl="0" marL="0" rtl="0">
              <a:spcBef>
                <a:spcPts val="0"/>
              </a:spcBef>
              <a:spcAft>
                <a:spcPts val="0"/>
              </a:spcAft>
              <a:buNone/>
            </a:pPr>
            <a:r>
              <a:rPr b="1" lang="en" sz="700"/>
              <a:t>Danish Khan</a:t>
            </a:r>
            <a:endParaRPr b="1" sz="700"/>
          </a:p>
          <a:p>
            <a:pPr indent="0" lvl="0" marL="0" rtl="0">
              <a:spcBef>
                <a:spcPts val="0"/>
              </a:spcBef>
              <a:spcAft>
                <a:spcPts val="0"/>
              </a:spcAft>
              <a:buNone/>
            </a:pPr>
            <a:r>
              <a:rPr lang="en" sz="500"/>
              <a:t>Official: Operations Lead</a:t>
            </a:r>
            <a:endParaRPr sz="500"/>
          </a:p>
          <a:p>
            <a:pPr indent="0" lvl="0" marL="0" rtl="0">
              <a:spcBef>
                <a:spcPts val="0"/>
              </a:spcBef>
              <a:spcAft>
                <a:spcPts val="0"/>
              </a:spcAft>
              <a:buNone/>
            </a:pPr>
            <a:r>
              <a:rPr lang="en" sz="500"/>
              <a:t>Unofficial: The Boss</a:t>
            </a:r>
            <a:endParaRPr sz="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