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B529-3174-4349-8512-2DDF1BFB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2CC84-80A3-4EA0-A0C6-3B147A0AA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5AFB-ED88-49FA-9D5E-050B59E2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752D-94F2-4013-883C-4033420E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333A9-B447-4F85-A572-77644D47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15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EFD5-6222-4A7A-BF74-D79C539C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E9B7C-CEFB-43F4-8427-66B22603B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07B7-CAE4-4C77-9571-6325CA07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13B6-EE93-478A-9816-6E4A3F01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B853-5736-4EBD-9461-253B5E28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7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89326-9E07-41C9-AE04-29342D38B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12E5-7160-461A-A356-53B963EF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7622-A1B8-4492-8FF8-E67ABFF2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5036-243F-4DBD-9A7A-EF3576E3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3ABA-3DD1-4010-B543-593C92B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10A7-A31D-4F75-923C-6B46CA4C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BB4C-F32E-46D5-BFA9-40B2E467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4920-0815-4A03-81A4-046B50A8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012E2-E4E3-4598-AD98-67CB680F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6E19-652F-4478-8392-D852DE8B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40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F22C-DFE7-4EC3-86AE-53700B04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F477-F625-4B1A-BB1C-FFE5EAE4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4E41-51A6-447F-A71D-8064F26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C3AC-B72C-4007-80DD-D295B88B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8F92-4681-4FED-90FD-B073CEE8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54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34C3-0E9A-479E-9CCE-11B0EF80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4F96-BC4A-4A64-B76A-D47F8B8D8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D289-F02F-41B4-8CAE-0B558E74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57F7-D954-48D2-A4C0-3FD048B3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3C6C7-455B-45B2-8DA9-10775F36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4EC5A-5D44-4CEF-AE7D-65264081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21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3A84-6909-4D66-B182-9AE598F7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A69-924C-4503-B3F6-C71EEF6F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85094-E355-4CAA-834B-77E18E80C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D7ABA-D8FF-4AA1-84DC-073364BE8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4E077-32B0-4CA5-BF23-240B4A70A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287D2-3170-4F18-96E6-6E76148E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06624-0C6A-4070-B666-6DD96484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51A29-7F07-4241-9E48-492A5CE7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4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39D5-FF84-41C5-B146-CC7A7254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182DF-E60B-491D-9387-59FAE971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2D8BA-2B95-43BB-A264-8A1599C5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5D003-EAEC-4A98-9E0D-B3990FA4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8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5262F-9484-400D-A0D9-0F3239D8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EA49-03A1-44BB-8421-0FF286C8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BDBCF-51FC-4364-98D6-AA171D5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71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7ECA-D266-49BA-9CAE-313C29E9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C726-57FC-411A-BD4F-C5361B561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F5BD8-2ADA-4B9A-9419-88F5C8ABA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B029-40DA-46C5-A927-DE81AA08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5C59-C3DF-40F0-B4BC-6528B561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2B22E-6070-48F6-9721-9E781225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30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3E26-8317-4148-978D-2C8C351B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CEF25-EE39-4D1C-BA2E-5E578311A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A8FD8-7F61-4FBC-80CC-CC90A7943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AA58F-A947-4E15-B3E5-2040F073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DCBF-0469-4FF2-9529-11BD596F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D2409-20E8-459E-AA35-C4019DFF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6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835C9-28C1-4C9B-A1DE-F4E5DC8E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6D74C-D4CA-4BE6-BA1B-7051431FF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0787-70F9-4D6A-A4EA-9ACA0ECBC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4243-114D-4468-93C0-76D0E7B6F45B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D770-52B7-49CC-8F27-DEEEC7D08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7828-150B-4AD4-8873-852B2FEE7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C41B-C22C-402B-96F9-06D56BEEE1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1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B410BF-4286-4010-B498-7F1BDBCE91A9}"/>
              </a:ext>
            </a:extLst>
          </p:cNvPr>
          <p:cNvSpPr/>
          <p:nvPr/>
        </p:nvSpPr>
        <p:spPr>
          <a:xfrm>
            <a:off x="811658" y="2835667"/>
            <a:ext cx="1068513" cy="254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BD0CA-45E3-4035-B5C4-CDDD56DB2A1D}"/>
              </a:ext>
            </a:extLst>
          </p:cNvPr>
          <p:cNvSpPr/>
          <p:nvPr/>
        </p:nvSpPr>
        <p:spPr>
          <a:xfrm>
            <a:off x="3650750" y="2835667"/>
            <a:ext cx="6690189" cy="254799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sz="2500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4E8B02-A676-407A-AC6B-E5E391E4B6E5}"/>
              </a:ext>
            </a:extLst>
          </p:cNvPr>
          <p:cNvCxnSpPr/>
          <p:nvPr/>
        </p:nvCxnSpPr>
        <p:spPr>
          <a:xfrm>
            <a:off x="1880171" y="2933273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2D8C70-EA61-413B-AD84-65E7D653047E}"/>
              </a:ext>
            </a:extLst>
          </p:cNvPr>
          <p:cNvCxnSpPr/>
          <p:nvPr/>
        </p:nvCxnSpPr>
        <p:spPr>
          <a:xfrm>
            <a:off x="1880171" y="3065124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103DA8-95C5-4FEE-8FF3-22E90D7B0A84}"/>
              </a:ext>
            </a:extLst>
          </p:cNvPr>
          <p:cNvCxnSpPr/>
          <p:nvPr/>
        </p:nvCxnSpPr>
        <p:spPr>
          <a:xfrm>
            <a:off x="1880171" y="3214957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E6B932-715F-44EB-B097-FBA590E7F3C6}"/>
              </a:ext>
            </a:extLst>
          </p:cNvPr>
          <p:cNvCxnSpPr/>
          <p:nvPr/>
        </p:nvCxnSpPr>
        <p:spPr>
          <a:xfrm>
            <a:off x="1880171" y="3346808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3D533-B323-40B6-8199-A4A1C814EF1D}"/>
              </a:ext>
            </a:extLst>
          </p:cNvPr>
          <p:cNvCxnSpPr/>
          <p:nvPr/>
        </p:nvCxnSpPr>
        <p:spPr>
          <a:xfrm>
            <a:off x="1880171" y="3521470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22A608-E72D-4D05-9BAF-45E11BBAB7AE}"/>
              </a:ext>
            </a:extLst>
          </p:cNvPr>
          <p:cNvCxnSpPr/>
          <p:nvPr/>
        </p:nvCxnSpPr>
        <p:spPr>
          <a:xfrm>
            <a:off x="1880171" y="3653321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658EA-E551-46F6-83BB-B2219CDCFAB4}"/>
              </a:ext>
            </a:extLst>
          </p:cNvPr>
          <p:cNvCxnSpPr>
            <a:cxnSpLocks/>
          </p:cNvCxnSpPr>
          <p:nvPr/>
        </p:nvCxnSpPr>
        <p:spPr>
          <a:xfrm flipH="1">
            <a:off x="1880171" y="4546315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D9923-DDF5-4121-9F7B-95E6E69868CE}"/>
              </a:ext>
            </a:extLst>
          </p:cNvPr>
          <p:cNvCxnSpPr>
            <a:cxnSpLocks/>
          </p:cNvCxnSpPr>
          <p:nvPr/>
        </p:nvCxnSpPr>
        <p:spPr>
          <a:xfrm flipH="1">
            <a:off x="1880171" y="4688441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443408-2C90-46A1-B1D4-F0C66C3E2B38}"/>
              </a:ext>
            </a:extLst>
          </p:cNvPr>
          <p:cNvCxnSpPr>
            <a:cxnSpLocks/>
          </p:cNvCxnSpPr>
          <p:nvPr/>
        </p:nvCxnSpPr>
        <p:spPr>
          <a:xfrm flipH="1">
            <a:off x="1880171" y="4852828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843DD2-7C4F-457E-A949-A71D61D7D189}"/>
              </a:ext>
            </a:extLst>
          </p:cNvPr>
          <p:cNvCxnSpPr>
            <a:cxnSpLocks/>
          </p:cNvCxnSpPr>
          <p:nvPr/>
        </p:nvCxnSpPr>
        <p:spPr>
          <a:xfrm flipH="1">
            <a:off x="1880171" y="4994954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8014C1-2E5D-4770-B341-8766CFF2BECB}"/>
              </a:ext>
            </a:extLst>
          </p:cNvPr>
          <p:cNvCxnSpPr>
            <a:cxnSpLocks/>
          </p:cNvCxnSpPr>
          <p:nvPr/>
        </p:nvCxnSpPr>
        <p:spPr>
          <a:xfrm flipH="1">
            <a:off x="1880171" y="5143930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3C4B5-1EAD-4EE1-8DAB-5BFADE512DDE}"/>
              </a:ext>
            </a:extLst>
          </p:cNvPr>
          <p:cNvCxnSpPr>
            <a:cxnSpLocks/>
          </p:cNvCxnSpPr>
          <p:nvPr/>
        </p:nvCxnSpPr>
        <p:spPr>
          <a:xfrm flipH="1">
            <a:off x="1880171" y="5286056"/>
            <a:ext cx="177057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2E00FA-A59D-470A-AC30-F80338FA6B57}"/>
              </a:ext>
            </a:extLst>
          </p:cNvPr>
          <p:cNvSpPr txBox="1"/>
          <p:nvPr/>
        </p:nvSpPr>
        <p:spPr>
          <a:xfrm>
            <a:off x="1570390" y="2440810"/>
            <a:ext cx="2390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500" dirty="0"/>
              <a:t>Parallel Requests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74D75-4AB1-40A5-A763-E748FF8B72BF}"/>
              </a:ext>
            </a:extLst>
          </p:cNvPr>
          <p:cNvSpPr txBox="1"/>
          <p:nvPr/>
        </p:nvSpPr>
        <p:spPr>
          <a:xfrm>
            <a:off x="1475619" y="5515508"/>
            <a:ext cx="25796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500" dirty="0"/>
              <a:t>Parallel Responses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10773A-D669-47A0-9C0C-B1443B2819F1}"/>
              </a:ext>
            </a:extLst>
          </p:cNvPr>
          <p:cNvSpPr/>
          <p:nvPr/>
        </p:nvSpPr>
        <p:spPr>
          <a:xfrm>
            <a:off x="3677724" y="2917864"/>
            <a:ext cx="1187089" cy="236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IO Dispatcher</a:t>
            </a:r>
          </a:p>
        </p:txBody>
      </p:sp>
    </p:spTree>
    <p:extLst>
      <p:ext uri="{BB962C8B-B14F-4D97-AF65-F5344CB8AC3E}">
        <p14:creationId xmlns:p14="http://schemas.microsoft.com/office/powerpoint/2010/main" val="1620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Bassiouny</dc:creator>
  <cp:lastModifiedBy>Ahmed Bassiouny</cp:lastModifiedBy>
  <cp:revision>2</cp:revision>
  <dcterms:created xsi:type="dcterms:W3CDTF">2019-02-16T23:15:54Z</dcterms:created>
  <dcterms:modified xsi:type="dcterms:W3CDTF">2019-02-16T23:25:17Z</dcterms:modified>
</cp:coreProperties>
</file>