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25" d="100"/>
          <a:sy n="25" d="100"/>
        </p:scale>
        <p:origin x="79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6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3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4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8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6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3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4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54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2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CB39-BBC4-44BC-862D-27C6DBA87ADF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BB9C-F39A-4E6F-822A-327FEC11BE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6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B13D0C-6E2B-4B54-BBF5-725FE3C137A1}"/>
              </a:ext>
            </a:extLst>
          </p:cNvPr>
          <p:cNvSpPr/>
          <p:nvPr/>
        </p:nvSpPr>
        <p:spPr>
          <a:xfrm>
            <a:off x="20568031" y="14226723"/>
            <a:ext cx="10784750" cy="527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811" dirty="0"/>
              <a:t>Lucy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5CFB6-F627-4135-8A6D-89D668538A2C}"/>
              </a:ext>
            </a:extLst>
          </p:cNvPr>
          <p:cNvSpPr/>
          <p:nvPr/>
        </p:nvSpPr>
        <p:spPr>
          <a:xfrm>
            <a:off x="2484906" y="14226723"/>
            <a:ext cx="6446581" cy="5293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811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7C19D2-0287-4B99-9D4B-28713B8D8FB1}"/>
              </a:ext>
            </a:extLst>
          </p:cNvPr>
          <p:cNvCxnSpPr>
            <a:cxnSpLocks/>
          </p:cNvCxnSpPr>
          <p:nvPr/>
        </p:nvCxnSpPr>
        <p:spPr>
          <a:xfrm>
            <a:off x="9050428" y="14782800"/>
            <a:ext cx="11517603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DE4B1D-16D3-4062-9801-924D7B8AE749}"/>
              </a:ext>
            </a:extLst>
          </p:cNvPr>
          <p:cNvSpPr txBox="1"/>
          <p:nvPr/>
        </p:nvSpPr>
        <p:spPr>
          <a:xfrm>
            <a:off x="9809723" y="13402683"/>
            <a:ext cx="35534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/>
              <a:t>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AB6F8-C7C9-40EC-86B9-383468AB9D66}"/>
              </a:ext>
            </a:extLst>
          </p:cNvPr>
          <p:cNvCxnSpPr>
            <a:cxnSpLocks/>
          </p:cNvCxnSpPr>
          <p:nvPr/>
        </p:nvCxnSpPr>
        <p:spPr>
          <a:xfrm flipH="1">
            <a:off x="9050428" y="19240500"/>
            <a:ext cx="11398662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F48E1F-E964-42E1-9B0E-7EF32B42453C}"/>
              </a:ext>
            </a:extLst>
          </p:cNvPr>
          <p:cNvSpPr txBox="1"/>
          <p:nvPr/>
        </p:nvSpPr>
        <p:spPr>
          <a:xfrm>
            <a:off x="9809723" y="19240500"/>
            <a:ext cx="4164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/>
              <a:t>Response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8EF5546-C192-471B-ABED-0E3A3123A702}"/>
              </a:ext>
            </a:extLst>
          </p:cNvPr>
          <p:cNvSpPr/>
          <p:nvPr/>
        </p:nvSpPr>
        <p:spPr>
          <a:xfrm rot="10800000">
            <a:off x="14699228" y="15013109"/>
            <a:ext cx="1921669" cy="399708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8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CD5AD-765A-46C8-B85A-1FA8E2DBBC53}"/>
              </a:ext>
            </a:extLst>
          </p:cNvPr>
          <p:cNvSpPr txBox="1"/>
          <p:nvPr/>
        </p:nvSpPr>
        <p:spPr>
          <a:xfrm>
            <a:off x="15053799" y="16204309"/>
            <a:ext cx="7159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23750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D9AAD-0304-4AB1-81BF-A8BD468F5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046" y="19846764"/>
            <a:ext cx="9097645" cy="231489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8C911-3365-4402-B252-65F9FE97CC26}"/>
              </a:ext>
            </a:extLst>
          </p:cNvPr>
          <p:cNvSpPr/>
          <p:nvPr/>
        </p:nvSpPr>
        <p:spPr>
          <a:xfrm>
            <a:off x="14077950" y="20112038"/>
            <a:ext cx="4086225" cy="885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000" dirty="0">
                <a:solidFill>
                  <a:schemeClr val="bg1"/>
                </a:solidFill>
              </a:rPr>
              <a:t>Lucy’s hot path </a:t>
            </a:r>
            <a:r>
              <a:rPr lang="en-CA" sz="3000" dirty="0" err="1">
                <a:solidFill>
                  <a:schemeClr val="bg1"/>
                </a:solidFill>
              </a:rPr>
              <a:t>callstack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CA7D8E-0270-40EE-A16F-5B6DB773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56" y="13694569"/>
            <a:ext cx="24584025" cy="8610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4228EB-C6AD-4207-B0B9-F2905FD18653}"/>
              </a:ext>
            </a:extLst>
          </p:cNvPr>
          <p:cNvCxnSpPr/>
          <p:nvPr/>
        </p:nvCxnSpPr>
        <p:spPr>
          <a:xfrm flipV="1">
            <a:off x="7953375" y="14201775"/>
            <a:ext cx="2914650" cy="320040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9A493A-E710-476A-A5F4-8B07FFF16997}"/>
              </a:ext>
            </a:extLst>
          </p:cNvPr>
          <p:cNvCxnSpPr>
            <a:cxnSpLocks/>
          </p:cNvCxnSpPr>
          <p:nvPr/>
        </p:nvCxnSpPr>
        <p:spPr>
          <a:xfrm flipV="1">
            <a:off x="7848600" y="18253472"/>
            <a:ext cx="2619375" cy="52982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FF4E80-3D07-4C8F-AB1C-192F77C3C2F7}"/>
              </a:ext>
            </a:extLst>
          </p:cNvPr>
          <p:cNvSpPr txBox="1"/>
          <p:nvPr/>
        </p:nvSpPr>
        <p:spPr>
          <a:xfrm>
            <a:off x="13001625" y="20518240"/>
            <a:ext cx="1077391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4000" dirty="0"/>
              <a:t>Precise CPU includes detailed thread switching info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CCE72-1DA5-49C6-A50F-C06EE46978B9}"/>
              </a:ext>
            </a:extLst>
          </p:cNvPr>
          <p:cNvCxnSpPr>
            <a:cxnSpLocks/>
          </p:cNvCxnSpPr>
          <p:nvPr/>
        </p:nvCxnSpPr>
        <p:spPr>
          <a:xfrm flipV="1">
            <a:off x="19851290" y="18783300"/>
            <a:ext cx="3284935" cy="173494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1F1C20-18D2-4F6C-882B-220E8967AC1B}"/>
              </a:ext>
            </a:extLst>
          </p:cNvPr>
          <p:cNvCxnSpPr>
            <a:cxnSpLocks/>
          </p:cNvCxnSpPr>
          <p:nvPr/>
        </p:nvCxnSpPr>
        <p:spPr>
          <a:xfrm flipV="1">
            <a:off x="19960801" y="18849976"/>
            <a:ext cx="7033049" cy="1668264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5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153C26-96C8-46B2-A426-F25FA933B726}"/>
              </a:ext>
            </a:extLst>
          </p:cNvPr>
          <p:cNvSpPr/>
          <p:nvPr/>
        </p:nvSpPr>
        <p:spPr>
          <a:xfrm>
            <a:off x="1422781" y="17770023"/>
            <a:ext cx="8768969" cy="527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811" dirty="0"/>
              <a:t>Working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FE47DB-5316-4D4C-8A32-ECAEA3C47917}"/>
              </a:ext>
            </a:extLst>
          </p:cNvPr>
          <p:cNvCxnSpPr>
            <a:cxnSpLocks/>
          </p:cNvCxnSpPr>
          <p:nvPr/>
        </p:nvCxnSpPr>
        <p:spPr>
          <a:xfrm>
            <a:off x="12763500" y="13563600"/>
            <a:ext cx="0" cy="94850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53ED23-272B-486E-A81F-BF10670BD5B5}"/>
              </a:ext>
            </a:extLst>
          </p:cNvPr>
          <p:cNvSpPr txBox="1"/>
          <p:nvPr/>
        </p:nvSpPr>
        <p:spPr>
          <a:xfrm>
            <a:off x="1447801" y="16138807"/>
            <a:ext cx="874395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000" dirty="0"/>
              <a:t>Lucy’s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96364-B298-4539-88A9-B89914CF7DBB}"/>
              </a:ext>
            </a:extLst>
          </p:cNvPr>
          <p:cNvSpPr txBox="1"/>
          <p:nvPr/>
        </p:nvSpPr>
        <p:spPr>
          <a:xfrm>
            <a:off x="2723490" y="13199888"/>
            <a:ext cx="62818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0" dirty="0"/>
              <a:t>Before Leak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8B529-3A4E-435A-92DB-F9BE3AF8F992}"/>
              </a:ext>
            </a:extLst>
          </p:cNvPr>
          <p:cNvSpPr/>
          <p:nvPr/>
        </p:nvSpPr>
        <p:spPr>
          <a:xfrm>
            <a:off x="14091692" y="17770023"/>
            <a:ext cx="8768969" cy="5278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811" dirty="0"/>
              <a:t>Paged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741A7-7779-46A4-9677-9A3DE0E4C26A}"/>
              </a:ext>
            </a:extLst>
          </p:cNvPr>
          <p:cNvSpPr/>
          <p:nvPr/>
        </p:nvSpPr>
        <p:spPr>
          <a:xfrm>
            <a:off x="25539515" y="17770023"/>
            <a:ext cx="8768969" cy="527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1811" dirty="0"/>
              <a:t>Working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C924F-D66F-4B0A-BE34-FBF95E8FCD95}"/>
              </a:ext>
            </a:extLst>
          </p:cNvPr>
          <p:cNvSpPr txBox="1"/>
          <p:nvPr/>
        </p:nvSpPr>
        <p:spPr>
          <a:xfrm>
            <a:off x="15392401" y="13199888"/>
            <a:ext cx="63305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0" dirty="0"/>
              <a:t>During Leak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DC73E-9A0B-41E4-BD8D-7D0C11960CD1}"/>
              </a:ext>
            </a:extLst>
          </p:cNvPr>
          <p:cNvSpPr txBox="1"/>
          <p:nvPr/>
        </p:nvSpPr>
        <p:spPr>
          <a:xfrm>
            <a:off x="14128565" y="16138807"/>
            <a:ext cx="874395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000" dirty="0"/>
              <a:t>Lucy’s memory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4014DD-D2E2-46B4-87C4-0E8E0D49003C}"/>
              </a:ext>
            </a:extLst>
          </p:cNvPr>
          <p:cNvCxnSpPr>
            <a:cxnSpLocks/>
          </p:cNvCxnSpPr>
          <p:nvPr/>
        </p:nvCxnSpPr>
        <p:spPr>
          <a:xfrm>
            <a:off x="24174450" y="13563600"/>
            <a:ext cx="0" cy="96583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DA51E-16CB-431E-9344-4483BABA7CBA}"/>
              </a:ext>
            </a:extLst>
          </p:cNvPr>
          <p:cNvSpPr/>
          <p:nvPr/>
        </p:nvSpPr>
        <p:spPr>
          <a:xfrm>
            <a:off x="25502642" y="17770023"/>
            <a:ext cx="8768969" cy="7084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6000" dirty="0"/>
              <a:t>Paged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61FC2-2BDF-4CDD-8E5F-859F2A6AF2E8}"/>
              </a:ext>
            </a:extLst>
          </p:cNvPr>
          <p:cNvSpPr txBox="1"/>
          <p:nvPr/>
        </p:nvSpPr>
        <p:spPr>
          <a:xfrm>
            <a:off x="26374713" y="13199888"/>
            <a:ext cx="72128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0" dirty="0"/>
              <a:t>After Leak 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C5F90-D21B-4487-A38B-41A2B7704AF7}"/>
              </a:ext>
            </a:extLst>
          </p:cNvPr>
          <p:cNvSpPr txBox="1"/>
          <p:nvPr/>
        </p:nvSpPr>
        <p:spPr>
          <a:xfrm>
            <a:off x="25539515" y="16138807"/>
            <a:ext cx="874395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000" dirty="0"/>
              <a:t>Lucy’s 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98E69-DEBF-49AD-905B-0696F0EED162}"/>
              </a:ext>
            </a:extLst>
          </p:cNvPr>
          <p:cNvSpPr txBox="1"/>
          <p:nvPr/>
        </p:nvSpPr>
        <p:spPr>
          <a:xfrm>
            <a:off x="35585400" y="17462542"/>
            <a:ext cx="4608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Non-Frequently Accessed </a:t>
            </a:r>
            <a:r>
              <a:rPr lang="en-CA" sz="4000" dirty="0"/>
              <a:t>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4B5C87-5B41-441E-AF9C-48B4C06B580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271611" y="18124261"/>
            <a:ext cx="203768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Bassiouny</dc:creator>
  <cp:lastModifiedBy>Ahmed Bassiouny</cp:lastModifiedBy>
  <cp:revision>20</cp:revision>
  <dcterms:created xsi:type="dcterms:W3CDTF">2019-01-13T03:36:02Z</dcterms:created>
  <dcterms:modified xsi:type="dcterms:W3CDTF">2019-01-13T08:35:59Z</dcterms:modified>
</cp:coreProperties>
</file>