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4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0395-F5C6-F715-D02B-B051C966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5842E-1FEA-71A6-0CC5-A501D4CA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7D31-4C8E-9279-98F5-447AF0E0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CCBF0-4324-47A4-3182-F4BB679B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DFBF-CDBF-281E-516E-6C2361F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6CF5-122A-C1BE-6EEC-910A8E6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B8680-50B0-0261-AE92-76416901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BA93-2D87-587A-1427-C3DD478D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1FA9-701A-C555-6F19-DBE795A4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9C03-6C59-29B4-3836-A4953719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46FD-6E0A-9080-9D00-75F146079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26ED8-A886-6035-C1EB-E01B6111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F0F6F-E0E2-86F5-9FFC-E4CDA14A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9C2B8-2CB1-7E6F-4F9A-BE505D0E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F3F1C-72A7-ABA7-F8BA-DBB6D814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2483-6B41-1177-55BA-2A109649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E8A8-FDD9-37FF-F50D-576A1DC6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CE09-700A-AFF4-5EF3-236662B9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ED61-5A59-6A26-C56C-1EC41C77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4BE6-EE27-BED2-5E7E-71881A68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8091-E04C-34FB-05C6-6B187A62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0E6B-8BAA-11C7-0645-15C64572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1936-24D6-1D41-88C5-7708E82D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7D02-0D9F-4AD1-05A7-8643EF87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7348-0932-7553-664E-9ABF5B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3A4-53A9-6544-3F89-BE35C953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10A4-D154-09E8-B810-E87706219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A740-5CE8-F2A0-1006-E15A3506C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12F15-0101-4AEF-0D88-02789D82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745AB-C840-734F-7224-D8CCBB8B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06CD-350A-BE1A-53E4-035D6220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555E-35FA-A74E-DBC8-DB02FA99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B9AB-14C9-E213-9289-61E35787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BE13B-13A7-608B-E510-1E7CCBFF1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3B2F6-0FF2-9C58-5F61-113D44953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55284-76DE-DFF0-87D0-270DD614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EA59B-12B3-A0B2-7F23-42A63EF5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3565-DAE9-DE8D-9BA6-46AE69D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79DE0-9AD4-4EA1-6BA9-C3E8A406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4C31-DC16-F777-80C6-E30CA724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A9D78-00D8-DD07-3DB8-288D294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BBE8B-A134-8E79-77DC-9D89BAE8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1D473-7A93-245B-CBB8-8A9CE8C3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D2161-7763-2AD1-38CD-C520A6B7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D0DFE-FCD1-7F95-574B-D9FECAA7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D678-1167-F9E1-9DEE-2C0CC92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8B76-FF88-D3FE-B31D-D8540AB4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8682-49F5-41EA-639D-9F5E91B0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A51D1-354D-F9A1-B304-F839C21E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53BA1-67B6-5E23-C3BC-F5C75EF1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09A6-CB1C-FFB5-F5A0-AEC86B4F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0483-50D4-CF6B-2385-0EA6673F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8551-DE56-50CD-EC36-2D2D8F09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552D7-F4C6-46D8-DE68-C69A3D37C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07BE4-D06F-C356-78F5-FAA7E95D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8B73D-D8FE-AD6F-93D4-449D55A0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1721-3098-AEE7-51D7-C61C8F4D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16C0-F84E-AB49-1448-9CE92E11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CC9D8-452F-DBEB-3352-F9E621EB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EC3D-9F02-8D33-E19C-6B1488BA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68971-A030-1CC8-91BE-5940C83B0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96334-B1B3-48E6-9969-5C4760625B3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E4A5-0255-60DA-835B-ED8606579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79C6-DF4C-0883-99E4-7C518CBC5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10CF7-5CB9-49A5-A01B-EF037B2D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2AEC15-702D-A330-D1AE-DF2638BDD398}"/>
              </a:ext>
            </a:extLst>
          </p:cNvPr>
          <p:cNvSpPr/>
          <p:nvPr/>
        </p:nvSpPr>
        <p:spPr>
          <a:xfrm>
            <a:off x="2639032" y="1597688"/>
            <a:ext cx="864158" cy="864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68709-9002-480C-D19C-430EE66E5CE7}"/>
              </a:ext>
            </a:extLst>
          </p:cNvPr>
          <p:cNvSpPr/>
          <p:nvPr/>
        </p:nvSpPr>
        <p:spPr>
          <a:xfrm>
            <a:off x="4441678" y="1597688"/>
            <a:ext cx="864158" cy="864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D8E676-3DBD-C87C-DCCD-07F6299E64CE}"/>
              </a:ext>
            </a:extLst>
          </p:cNvPr>
          <p:cNvCxnSpPr>
            <a:endCxn id="4" idx="1"/>
          </p:cNvCxnSpPr>
          <p:nvPr/>
        </p:nvCxnSpPr>
        <p:spPr>
          <a:xfrm>
            <a:off x="1950720" y="2029767"/>
            <a:ext cx="688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911CCA-F921-976A-B39D-A22656E1FEE0}"/>
              </a:ext>
            </a:extLst>
          </p:cNvPr>
          <p:cNvSpPr txBox="1"/>
          <p:nvPr/>
        </p:nvSpPr>
        <p:spPr>
          <a:xfrm>
            <a:off x="1871472" y="1783546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osc_clk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B02C-01D9-258D-E590-4B03901B5DD4}"/>
              </a:ext>
            </a:extLst>
          </p:cNvPr>
          <p:cNvSpPr txBox="1"/>
          <p:nvPr/>
        </p:nvSpPr>
        <p:spPr>
          <a:xfrm>
            <a:off x="2737994" y="1868688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mmcm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4491D-4239-F8A7-4B99-571DA46218B2}"/>
              </a:ext>
            </a:extLst>
          </p:cNvPr>
          <p:cNvCxnSpPr>
            <a:cxnSpLocks/>
          </p:cNvCxnSpPr>
          <p:nvPr/>
        </p:nvCxnSpPr>
        <p:spPr>
          <a:xfrm>
            <a:off x="3503190" y="1737360"/>
            <a:ext cx="938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D970DF-6671-EEDE-E016-312DDA02175E}"/>
              </a:ext>
            </a:extLst>
          </p:cNvPr>
          <p:cNvSpPr txBox="1"/>
          <p:nvPr/>
        </p:nvSpPr>
        <p:spPr>
          <a:xfrm>
            <a:off x="3490462" y="1491139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sys_clk_100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7F498-6428-298E-6F6E-3DFD41EDB0D1}"/>
              </a:ext>
            </a:extLst>
          </p:cNvPr>
          <p:cNvCxnSpPr>
            <a:cxnSpLocks/>
          </p:cNvCxnSpPr>
          <p:nvPr/>
        </p:nvCxnSpPr>
        <p:spPr>
          <a:xfrm>
            <a:off x="3503190" y="2011479"/>
            <a:ext cx="938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AFC0F8-D776-7033-F40F-412ACDC46B81}"/>
              </a:ext>
            </a:extLst>
          </p:cNvPr>
          <p:cNvSpPr txBox="1"/>
          <p:nvPr/>
        </p:nvSpPr>
        <p:spPr>
          <a:xfrm>
            <a:off x="3511000" y="1761841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sys_clk_200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7FBB99-55AB-DEFC-984F-F0BF04BAE333}"/>
              </a:ext>
            </a:extLst>
          </p:cNvPr>
          <p:cNvCxnSpPr>
            <a:cxnSpLocks/>
          </p:cNvCxnSpPr>
          <p:nvPr/>
        </p:nvCxnSpPr>
        <p:spPr>
          <a:xfrm>
            <a:off x="3503190" y="2273607"/>
            <a:ext cx="9384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613522-A203-5E8B-FE73-D0DBFC427B8A}"/>
              </a:ext>
            </a:extLst>
          </p:cNvPr>
          <p:cNvSpPr txBox="1"/>
          <p:nvPr/>
        </p:nvSpPr>
        <p:spPr>
          <a:xfrm>
            <a:off x="3496826" y="2029767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mmcm_lock</a:t>
            </a: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A914F-0704-2BE4-D47D-E06BCF1C4F8C}"/>
              </a:ext>
            </a:extLst>
          </p:cNvPr>
          <p:cNvSpPr txBox="1"/>
          <p:nvPr/>
        </p:nvSpPr>
        <p:spPr>
          <a:xfrm>
            <a:off x="4499470" y="1868687"/>
            <a:ext cx="80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reset_logic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176B46-5D7F-A357-3853-6A90AF62D6C6}"/>
              </a:ext>
            </a:extLst>
          </p:cNvPr>
          <p:cNvCxnSpPr>
            <a:cxnSpLocks/>
          </p:cNvCxnSpPr>
          <p:nvPr/>
        </p:nvCxnSpPr>
        <p:spPr>
          <a:xfrm flipV="1">
            <a:off x="5305836" y="2243700"/>
            <a:ext cx="985236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06D156-D039-FC9B-B555-9C39AFA55C51}"/>
              </a:ext>
            </a:extLst>
          </p:cNvPr>
          <p:cNvSpPr txBox="1"/>
          <p:nvPr/>
        </p:nvSpPr>
        <p:spPr>
          <a:xfrm>
            <a:off x="5652470" y="2025377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sys_reset</a:t>
            </a:r>
            <a:endParaRPr lang="en-US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0FE9B1-26EC-1B51-9D5D-58E2B7DB9A0A}"/>
              </a:ext>
            </a:extLst>
          </p:cNvPr>
          <p:cNvSpPr/>
          <p:nvPr/>
        </p:nvSpPr>
        <p:spPr>
          <a:xfrm>
            <a:off x="2438400" y="1491137"/>
            <a:ext cx="3255264" cy="1544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ACC8B-FCA9-6529-CD72-E6AC1872491A}"/>
              </a:ext>
            </a:extLst>
          </p:cNvPr>
          <p:cNvSpPr txBox="1"/>
          <p:nvPr/>
        </p:nvSpPr>
        <p:spPr>
          <a:xfrm>
            <a:off x="4441678" y="2735025"/>
            <a:ext cx="1237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clocks_and_resets</a:t>
            </a:r>
            <a:endParaRPr lang="en-US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5DA30F-36E9-837B-E32C-32E23EA1187E}"/>
              </a:ext>
            </a:extLst>
          </p:cNvPr>
          <p:cNvSpPr/>
          <p:nvPr/>
        </p:nvSpPr>
        <p:spPr>
          <a:xfrm>
            <a:off x="2738125" y="3748993"/>
            <a:ext cx="525334" cy="864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2D776-88DB-0E9A-BB26-E56C2791275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661511" y="4181072"/>
            <a:ext cx="1076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A9686A-0162-4FF9-A40F-402D4AA1CAE9}"/>
              </a:ext>
            </a:extLst>
          </p:cNvPr>
          <p:cNvSpPr txBox="1"/>
          <p:nvPr/>
        </p:nvSpPr>
        <p:spPr>
          <a:xfrm>
            <a:off x="2777200" y="4019992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FF1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4C1B3D-6AB8-2E6D-0D5E-3C88EA7D55C2}"/>
              </a:ext>
            </a:extLst>
          </p:cNvPr>
          <p:cNvCxnSpPr>
            <a:cxnSpLocks/>
          </p:cNvCxnSpPr>
          <p:nvPr/>
        </p:nvCxnSpPr>
        <p:spPr>
          <a:xfrm>
            <a:off x="3263459" y="4141769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86D286-5A4A-9D4D-D3BF-309DF957C049}"/>
              </a:ext>
            </a:extLst>
          </p:cNvPr>
          <p:cNvCxnSpPr>
            <a:cxnSpLocks/>
          </p:cNvCxnSpPr>
          <p:nvPr/>
        </p:nvCxnSpPr>
        <p:spPr>
          <a:xfrm flipV="1">
            <a:off x="5873696" y="4561858"/>
            <a:ext cx="1077767" cy="9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E7458BD-B24A-8AFE-ECD0-0DE386FFFD39}"/>
              </a:ext>
            </a:extLst>
          </p:cNvPr>
          <p:cNvSpPr txBox="1"/>
          <p:nvPr/>
        </p:nvSpPr>
        <p:spPr>
          <a:xfrm>
            <a:off x="6308972" y="4324628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sys_reset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1286ED-AEC3-4898-13DF-BB79D5D06568}"/>
              </a:ext>
            </a:extLst>
          </p:cNvPr>
          <p:cNvSpPr/>
          <p:nvPr/>
        </p:nvSpPr>
        <p:spPr>
          <a:xfrm>
            <a:off x="2424050" y="3556549"/>
            <a:ext cx="3938650" cy="1544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0D2A2A-5A17-5DC9-2513-5D05964DC5EE}"/>
              </a:ext>
            </a:extLst>
          </p:cNvPr>
          <p:cNvSpPr txBox="1"/>
          <p:nvPr/>
        </p:nvSpPr>
        <p:spPr>
          <a:xfrm>
            <a:off x="5606850" y="3524340"/>
            <a:ext cx="806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reset_logic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153564-0D50-0205-C0E0-6DB05FA41B02}"/>
              </a:ext>
            </a:extLst>
          </p:cNvPr>
          <p:cNvSpPr/>
          <p:nvPr/>
        </p:nvSpPr>
        <p:spPr>
          <a:xfrm>
            <a:off x="3709767" y="3765703"/>
            <a:ext cx="500844" cy="864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0F4BD2-F5BA-D54B-0603-B36079C4DD81}"/>
              </a:ext>
            </a:extLst>
          </p:cNvPr>
          <p:cNvSpPr/>
          <p:nvPr/>
        </p:nvSpPr>
        <p:spPr>
          <a:xfrm>
            <a:off x="5357696" y="4187517"/>
            <a:ext cx="525334" cy="8641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B82A9D-6A18-C5C7-C0E3-3C52D6B316AC}"/>
              </a:ext>
            </a:extLst>
          </p:cNvPr>
          <p:cNvSpPr txBox="1"/>
          <p:nvPr/>
        </p:nvSpPr>
        <p:spPr>
          <a:xfrm>
            <a:off x="1570697" y="3923485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mmcm_lock</a:t>
            </a:r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B3D429-2A9E-A06E-4567-2956C66F4872}"/>
              </a:ext>
            </a:extLst>
          </p:cNvPr>
          <p:cNvSpPr txBox="1"/>
          <p:nvPr/>
        </p:nvSpPr>
        <p:spPr>
          <a:xfrm>
            <a:off x="3774263" y="4018455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FF2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A0290A-2190-94A7-C3F0-10EC560C6435}"/>
              </a:ext>
            </a:extLst>
          </p:cNvPr>
          <p:cNvSpPr txBox="1"/>
          <p:nvPr/>
        </p:nvSpPr>
        <p:spPr>
          <a:xfrm>
            <a:off x="5407576" y="4474439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FF3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4A6C1E-91C6-D9D9-AFA9-96BA82FBCFA3}"/>
              </a:ext>
            </a:extLst>
          </p:cNvPr>
          <p:cNvSpPr txBox="1"/>
          <p:nvPr/>
        </p:nvSpPr>
        <p:spPr>
          <a:xfrm>
            <a:off x="3194394" y="3861570"/>
            <a:ext cx="65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lock_r1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C1DA6E-7312-BB86-F279-05357764156A}"/>
              </a:ext>
            </a:extLst>
          </p:cNvPr>
          <p:cNvSpPr txBox="1"/>
          <p:nvPr/>
        </p:nvSpPr>
        <p:spPr>
          <a:xfrm>
            <a:off x="4167723" y="3848807"/>
            <a:ext cx="654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lock_r2</a:t>
            </a:r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35B55CC2-54F0-C974-AEC9-B94C58D30F94}"/>
              </a:ext>
            </a:extLst>
          </p:cNvPr>
          <p:cNvSpPr/>
          <p:nvPr/>
        </p:nvSpPr>
        <p:spPr>
          <a:xfrm rot="16200000">
            <a:off x="4278253" y="4430419"/>
            <a:ext cx="806313" cy="372722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60CECC-F682-3D06-2B31-8335E1C0714A}"/>
              </a:ext>
            </a:extLst>
          </p:cNvPr>
          <p:cNvCxnSpPr>
            <a:cxnSpLocks/>
          </p:cNvCxnSpPr>
          <p:nvPr/>
        </p:nvCxnSpPr>
        <p:spPr>
          <a:xfrm>
            <a:off x="4212829" y="4110593"/>
            <a:ext cx="457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1106BD5-3DFB-A577-E47E-4BC431CC0646}"/>
              </a:ext>
            </a:extLst>
          </p:cNvPr>
          <p:cNvCxnSpPr>
            <a:cxnSpLocks/>
          </p:cNvCxnSpPr>
          <p:nvPr/>
        </p:nvCxnSpPr>
        <p:spPr>
          <a:xfrm>
            <a:off x="4664587" y="4112854"/>
            <a:ext cx="1" cy="183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C09191F-C74E-A30C-747B-A4A0B3A413F8}"/>
              </a:ext>
            </a:extLst>
          </p:cNvPr>
          <p:cNvSpPr txBox="1"/>
          <p:nvPr/>
        </p:nvSpPr>
        <p:spPr>
          <a:xfrm>
            <a:off x="4528295" y="4344219"/>
            <a:ext cx="24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980485-7300-6650-A14D-59666DEB0994}"/>
              </a:ext>
            </a:extLst>
          </p:cNvPr>
          <p:cNvSpPr txBox="1"/>
          <p:nvPr/>
        </p:nvSpPr>
        <p:spPr>
          <a:xfrm>
            <a:off x="4528295" y="4597925"/>
            <a:ext cx="24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CF9799-979F-E6F2-E721-7CA3347D57B9}"/>
              </a:ext>
            </a:extLst>
          </p:cNvPr>
          <p:cNvSpPr txBox="1"/>
          <p:nvPr/>
        </p:nvSpPr>
        <p:spPr>
          <a:xfrm>
            <a:off x="4134332" y="4610205"/>
            <a:ext cx="45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1’b0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9503474-386D-3BFB-4EAC-9F55082C8326}"/>
              </a:ext>
            </a:extLst>
          </p:cNvPr>
          <p:cNvSpPr txBox="1"/>
          <p:nvPr/>
        </p:nvSpPr>
        <p:spPr>
          <a:xfrm>
            <a:off x="4140630" y="4341821"/>
            <a:ext cx="452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1’b1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440C568-4917-A101-D71F-CE7FC8DB1D21}"/>
              </a:ext>
            </a:extLst>
          </p:cNvPr>
          <p:cNvCxnSpPr>
            <a:cxnSpLocks/>
            <a:stCxn id="67" idx="2"/>
            <a:endCxn id="51" idx="1"/>
          </p:cNvCxnSpPr>
          <p:nvPr/>
        </p:nvCxnSpPr>
        <p:spPr>
          <a:xfrm>
            <a:off x="4867771" y="4616780"/>
            <a:ext cx="489925" cy="2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42A0C06-36DA-DBF9-354F-5BA4ED68910E}"/>
              </a:ext>
            </a:extLst>
          </p:cNvPr>
          <p:cNvSpPr txBox="1"/>
          <p:nvPr/>
        </p:nvSpPr>
        <p:spPr>
          <a:xfrm>
            <a:off x="1249680" y="646176"/>
            <a:ext cx="376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Clocks and Resets Logic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8DFC2A-FB09-6F3D-A7C7-89DBCEBB24B4}"/>
              </a:ext>
            </a:extLst>
          </p:cNvPr>
          <p:cNvCxnSpPr>
            <a:cxnSpLocks/>
          </p:cNvCxnSpPr>
          <p:nvPr/>
        </p:nvCxnSpPr>
        <p:spPr>
          <a:xfrm flipV="1">
            <a:off x="5300008" y="2005584"/>
            <a:ext cx="985236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DB617A5-37FC-7AC2-AD37-B70FF0162F5D}"/>
              </a:ext>
            </a:extLst>
          </p:cNvPr>
          <p:cNvCxnSpPr>
            <a:cxnSpLocks/>
          </p:cNvCxnSpPr>
          <p:nvPr/>
        </p:nvCxnSpPr>
        <p:spPr>
          <a:xfrm flipV="1">
            <a:off x="5300008" y="1749250"/>
            <a:ext cx="985236" cy="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2E18CE9-37C4-2EED-6577-C1C023F1BD7A}"/>
              </a:ext>
            </a:extLst>
          </p:cNvPr>
          <p:cNvSpPr txBox="1"/>
          <p:nvPr/>
        </p:nvSpPr>
        <p:spPr>
          <a:xfrm>
            <a:off x="5642633" y="1537325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sys_clk_100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71E54C-266E-5B0E-21E0-E1BAEFD92651}"/>
              </a:ext>
            </a:extLst>
          </p:cNvPr>
          <p:cNvSpPr txBox="1"/>
          <p:nvPr/>
        </p:nvSpPr>
        <p:spPr>
          <a:xfrm>
            <a:off x="5642633" y="1780273"/>
            <a:ext cx="88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sys_clk_200</a:t>
            </a:r>
          </a:p>
        </p:txBody>
      </p:sp>
    </p:spTree>
    <p:extLst>
      <p:ext uri="{BB962C8B-B14F-4D97-AF65-F5344CB8AC3E}">
        <p14:creationId xmlns:p14="http://schemas.microsoft.com/office/powerpoint/2010/main" val="173615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Belkin-Rosen</dc:creator>
  <cp:lastModifiedBy>Aaron Belkin-Rosen</cp:lastModifiedBy>
  <cp:revision>2</cp:revision>
  <dcterms:created xsi:type="dcterms:W3CDTF">2025-01-11T20:23:53Z</dcterms:created>
  <dcterms:modified xsi:type="dcterms:W3CDTF">2025-01-11T22:24:11Z</dcterms:modified>
</cp:coreProperties>
</file>