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1" r:id="rId4"/>
    <p:sldId id="264" r:id="rId5"/>
    <p:sldId id="258" r:id="rId6"/>
    <p:sldId id="257" r:id="rId7"/>
    <p:sldId id="259" r:id="rId8"/>
    <p:sldId id="260" r:id="rId9"/>
    <p:sldId id="261" r:id="rId10"/>
    <p:sldId id="262" r:id="rId11"/>
    <p:sldId id="278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9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DF2AC6-586F-4D8A-BCB6-1B2496374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6E08953-9C87-48CE-BC93-D6C05BBBA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51011C-E783-48B4-874A-D907F7BC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3BAFB9F-D2AB-475B-B230-6F027021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2BE498-9EB0-41EF-90BA-552708B2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D637C-EC38-4E44-A111-48D3BFB2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A2F60CC-AA6B-4F94-B7C0-A66A6BDF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D6FD85-1053-4C34-930A-F2F223BA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E44691-E8EA-490A-A59A-D89D2322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9543F8-069A-4EC9-8E60-73ECA975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2A6C27A-6E81-493C-B386-BBD0AA524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7A8B809-ACCF-4734-AC9B-1F1CD3C3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1B857C-5373-4E7D-B1B9-043F83E9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6CE8D4-DFA7-4B4A-9C94-C075D63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7522D7-1C27-4DCC-962C-0058C3D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05360D-EF33-4B09-AB5A-A01BC29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993C23-AC6D-403F-9554-C4B878DF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6E9585-AF14-4600-92C7-40F16C7A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0CB4D6-71CB-4024-AC01-AFD62A08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49CF18-3A4B-409D-83B5-ED111D04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8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598262-CE84-4E9E-970F-7C124706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9EC3790-D0FB-4611-B731-9DEA3A05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536008-F7AC-4494-BEAE-59B306EA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563DE7-CDB0-495A-B861-54C65305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F7218C-C25D-4F77-9808-CB9FE63B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C8533D-CEA4-4491-9532-6B29A665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71768F-0092-4C2D-A43B-0015BAC76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5030DE8-2F26-4EC1-939B-27B33172E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4C752C0-9127-4FE2-8E74-0EE4CE9D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BD707C8-A08E-487E-B31F-3CE72FA4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751E79E-0FB4-4DF3-8646-ECB9C03B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D0395B-7E6C-4456-BAB7-41C5D558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62020EC-4C25-4A28-8F1C-28CBB8ED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CBC5750-22D1-4880-9776-A805F6142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544348F-7E76-4551-BBC9-CB18C3B38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C2B48D0-6480-4B87-9286-EB33F0DEE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9769316-2A94-4E01-B968-FCFED340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A1431F3-6A04-4441-8290-87BC0F36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C5D60B6-27F6-494C-B8B8-31D2B0A3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4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04E8E5-CC3C-44DF-B453-47D5162F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6D08D08-512B-430B-B8F9-CE1826C3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40E19B6-CAA5-4F74-9DCD-4060CACA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A2FD1A9-31AD-4FF1-AB14-1129BDC2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6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0A23C1A-2767-4DDF-BE42-AD958FC1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464F548-843E-445F-868E-7FA32E34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B1313D3-69B3-4FA9-8614-CE401D98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A02A63-3D5E-4A1E-AF7F-4BE307DA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FAA242-A451-4425-948F-60CB9823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60CA51-643B-4C96-8306-FFE101C4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1674DC0-0417-43B5-8C68-63BAB39D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302F3DF-4C26-478C-8184-248CD2A3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7789ACF-58CC-47DF-B54E-58B1E89E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7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77936A-1758-4866-82EA-76BFA1AE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5F960E7-79A6-49D2-B41F-1F0BD3542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FB11161-46DD-4CF5-B26A-0BACC8EE0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5D1A93-0631-4E59-85AD-B04EDF6B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AD5E768-5C3B-4160-A5DD-FF298240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D9B3106-44E4-41FD-A93B-ED791D20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11A3E61-9F44-497F-8E39-5E80F6B8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CDAA78F-5D89-4BFD-A7FC-DAB5DCB4A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C3A616-D164-4D6A-BFFA-C7DD3634D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1EB1A2-6E33-4618-8C5A-171220690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964961-003C-4685-A5EC-598350D9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9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004340-A963-405B-A432-1B839C6A1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FEATURE SELECTION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0C3E86B-2592-46C1-9CBB-AE6BB252C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Elif Başak Yıldırım</a:t>
            </a:r>
          </a:p>
          <a:p>
            <a:r>
              <a:rPr lang="tr-TR" dirty="0"/>
              <a:t>Ayberk Uslu</a:t>
            </a:r>
          </a:p>
          <a:p>
            <a:r>
              <a:rPr lang="tr-TR" dirty="0"/>
              <a:t>Furkan Beğendi</a:t>
            </a:r>
          </a:p>
          <a:p>
            <a:r>
              <a:rPr lang="tr-TR" dirty="0"/>
              <a:t>Salih Doruk Şahin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3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5C0690-45A4-4128-8FD7-47D18761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743C727-A97B-41D3-B514-B1C7EBB3A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88" y="1280859"/>
            <a:ext cx="9553224" cy="4296282"/>
          </a:xfrm>
        </p:spPr>
      </p:pic>
    </p:spTree>
    <p:extLst>
      <p:ext uri="{BB962C8B-B14F-4D97-AF65-F5344CB8AC3E}">
        <p14:creationId xmlns:p14="http://schemas.microsoft.com/office/powerpoint/2010/main" val="13688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9B329C-209A-4986-91C4-35BB5E35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Bazı </a:t>
            </a:r>
            <a:r>
              <a:rPr lang="tr-TR" dirty="0" err="1"/>
              <a:t>featureların</a:t>
            </a:r>
            <a:r>
              <a:rPr lang="tr-TR" dirty="0"/>
              <a:t> silinmesi</a:t>
            </a:r>
            <a:endParaRPr lang="en-US" dirty="0"/>
          </a:p>
        </p:txBody>
      </p:sp>
      <p:pic>
        <p:nvPicPr>
          <p:cNvPr id="5" name="İçerik Yer Tutucusu 4" descr="ekran, oturma, portakal, saat içeren bir resim&#10;&#10;Açıklama otomatik olarak oluşturuldu">
            <a:extLst>
              <a:ext uri="{FF2B5EF4-FFF2-40B4-BE49-F238E27FC236}">
                <a16:creationId xmlns:a16="http://schemas.microsoft.com/office/drawing/2014/main" id="{DD404CC2-6ADD-476B-972E-F9C22437C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74" y="3199679"/>
            <a:ext cx="8399252" cy="1325563"/>
          </a:xfrm>
        </p:spPr>
      </p:pic>
    </p:spTree>
    <p:extLst>
      <p:ext uri="{BB962C8B-B14F-4D97-AF65-F5344CB8AC3E}">
        <p14:creationId xmlns:p14="http://schemas.microsoft.com/office/powerpoint/2010/main" val="400026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594B3C-A968-4F03-9740-5FBEC8F5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Değikenlerin</a:t>
            </a:r>
            <a:r>
              <a:rPr lang="tr-TR" dirty="0"/>
              <a:t> </a:t>
            </a:r>
            <a:r>
              <a:rPr lang="tr-TR" dirty="0" err="1"/>
              <a:t>Labellara</a:t>
            </a:r>
            <a:r>
              <a:rPr lang="tr-TR" dirty="0"/>
              <a:t> olan etkisinin incelenmesi</a:t>
            </a:r>
            <a:endParaRPr lang="en-US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3B223BE-DBFD-49C4-8643-89FEB67EB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11" y="1690688"/>
            <a:ext cx="10629899" cy="4486275"/>
          </a:xfrm>
        </p:spPr>
      </p:pic>
    </p:spTree>
    <p:extLst>
      <p:ext uri="{BB962C8B-B14F-4D97-AF65-F5344CB8AC3E}">
        <p14:creationId xmlns:p14="http://schemas.microsoft.com/office/powerpoint/2010/main" val="320472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78C96A-2959-431E-A7EA-8A36CE3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2A5AFEC-12EF-4F03-A188-E0A87E245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6" y="1825625"/>
            <a:ext cx="10307568" cy="4351338"/>
          </a:xfrm>
        </p:spPr>
      </p:pic>
    </p:spTree>
    <p:extLst>
      <p:ext uri="{BB962C8B-B14F-4D97-AF65-F5344CB8AC3E}">
        <p14:creationId xmlns:p14="http://schemas.microsoft.com/office/powerpoint/2010/main" val="359133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7755AE-EFFB-481E-9729-1A8ED26B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1472CD0-D647-49CF-B162-1067AC5FD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05" y="1825625"/>
            <a:ext cx="10050789" cy="4351338"/>
          </a:xfrm>
        </p:spPr>
      </p:pic>
    </p:spTree>
    <p:extLst>
      <p:ext uri="{BB962C8B-B14F-4D97-AF65-F5344CB8AC3E}">
        <p14:creationId xmlns:p14="http://schemas.microsoft.com/office/powerpoint/2010/main" val="278945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573B50-04BD-448C-BB6A-600586F0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61576EA-ADD3-426E-B53C-0F9722283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22" y="1825625"/>
            <a:ext cx="10391155" cy="4351338"/>
          </a:xfrm>
        </p:spPr>
      </p:pic>
    </p:spTree>
    <p:extLst>
      <p:ext uri="{BB962C8B-B14F-4D97-AF65-F5344CB8AC3E}">
        <p14:creationId xmlns:p14="http://schemas.microsoft.com/office/powerpoint/2010/main" val="347837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71D686-53F3-4CEE-A654-E00F693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5ED9232-8790-4295-99A6-810844884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4" y="1825625"/>
            <a:ext cx="10208652" cy="4351338"/>
          </a:xfrm>
        </p:spPr>
      </p:pic>
    </p:spTree>
    <p:extLst>
      <p:ext uri="{BB962C8B-B14F-4D97-AF65-F5344CB8AC3E}">
        <p14:creationId xmlns:p14="http://schemas.microsoft.com/office/powerpoint/2010/main" val="264970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DAE8D7-88B8-4E29-B63C-1E124BDE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B82B427-622C-4031-AED6-F6AC9DE43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3" y="1825625"/>
            <a:ext cx="10202214" cy="4351338"/>
          </a:xfrm>
        </p:spPr>
      </p:pic>
    </p:spTree>
    <p:extLst>
      <p:ext uri="{BB962C8B-B14F-4D97-AF65-F5344CB8AC3E}">
        <p14:creationId xmlns:p14="http://schemas.microsoft.com/office/powerpoint/2010/main" val="66317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227A55-F8EE-4806-8F0E-BFD53BB3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BFEA8EC-085E-4B33-BC16-189CAC43C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28" y="411073"/>
            <a:ext cx="6308556" cy="6035853"/>
          </a:xfrm>
        </p:spPr>
      </p:pic>
    </p:spTree>
    <p:extLst>
      <p:ext uri="{BB962C8B-B14F-4D97-AF65-F5344CB8AC3E}">
        <p14:creationId xmlns:p14="http://schemas.microsoft.com/office/powerpoint/2010/main" val="899437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9061F0-CB26-4730-B0FC-52012F17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32108F2-FF0E-4114-A448-A3F973042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12" y="1825625"/>
            <a:ext cx="10310176" cy="4351338"/>
          </a:xfrm>
        </p:spPr>
      </p:pic>
    </p:spTree>
    <p:extLst>
      <p:ext uri="{BB962C8B-B14F-4D97-AF65-F5344CB8AC3E}">
        <p14:creationId xmlns:p14="http://schemas.microsoft.com/office/powerpoint/2010/main" val="409273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3A6975-5285-45FB-B90A-1002CD2C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Datasetin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Dağılımı</a:t>
            </a:r>
            <a:endParaRPr lang="en-US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395A76E-BB7E-47A6-ADEB-E005646EC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1" y="1509180"/>
            <a:ext cx="10164006" cy="4667783"/>
          </a:xfrm>
        </p:spPr>
      </p:pic>
    </p:spTree>
    <p:extLst>
      <p:ext uri="{BB962C8B-B14F-4D97-AF65-F5344CB8AC3E}">
        <p14:creationId xmlns:p14="http://schemas.microsoft.com/office/powerpoint/2010/main" val="4191201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B452ED-C17C-4AE3-953F-75C16FC0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958C27A-6FAE-46FE-839C-8DB43014A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5" y="800100"/>
            <a:ext cx="9598796" cy="5180040"/>
          </a:xfrm>
        </p:spPr>
      </p:pic>
    </p:spTree>
    <p:extLst>
      <p:ext uri="{BB962C8B-B14F-4D97-AF65-F5344CB8AC3E}">
        <p14:creationId xmlns:p14="http://schemas.microsoft.com/office/powerpoint/2010/main" val="1506018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4FFAF8-2339-4E33-9F55-24386218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2019483-BA38-49EB-8689-8183CF94E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3" y="1083468"/>
            <a:ext cx="10713973" cy="4691063"/>
          </a:xfrm>
        </p:spPr>
      </p:pic>
    </p:spTree>
    <p:extLst>
      <p:ext uri="{BB962C8B-B14F-4D97-AF65-F5344CB8AC3E}">
        <p14:creationId xmlns:p14="http://schemas.microsoft.com/office/powerpoint/2010/main" val="2405902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16CED6-D28C-42B9-85B1-054A688F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Bilinmeyen değerlerin, olabilecek en iyi şekilde tahmin edilip, doldurulması</a:t>
            </a:r>
            <a:endParaRPr lang="en-US" dirty="0"/>
          </a:p>
        </p:txBody>
      </p:sp>
      <p:pic>
        <p:nvPicPr>
          <p:cNvPr id="5" name="İçerik Yer Tutucusu 4" descr="oturma, tablo, ekran, bilgisayar içeren bir resim&#10;&#10;Açıklama otomatik olarak oluşturuldu">
            <a:extLst>
              <a:ext uri="{FF2B5EF4-FFF2-40B4-BE49-F238E27FC236}">
                <a16:creationId xmlns:a16="http://schemas.microsoft.com/office/drawing/2014/main" id="{3AA04F46-416C-41B4-8471-E47325CE4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26" y="3020786"/>
            <a:ext cx="10408773" cy="1929716"/>
          </a:xfrm>
        </p:spPr>
      </p:pic>
    </p:spTree>
    <p:extLst>
      <p:ext uri="{BB962C8B-B14F-4D97-AF65-F5344CB8AC3E}">
        <p14:creationId xmlns:p14="http://schemas.microsoft.com/office/powerpoint/2010/main" val="84294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6EFBF5-0861-456F-8DBA-D13411B2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Kuruluş tarihi ve ölçüm tarihi bilgilerinden yeni </a:t>
            </a:r>
            <a:r>
              <a:rPr lang="tr-TR" dirty="0" err="1"/>
              <a:t>feature</a:t>
            </a:r>
            <a:r>
              <a:rPr lang="tr-TR" dirty="0"/>
              <a:t> elde edilmesi</a:t>
            </a:r>
            <a:endParaRPr lang="en-US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D659189-CF40-4877-8E94-257FDC618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571"/>
            <a:ext cx="10128584" cy="4258304"/>
          </a:xfrm>
        </p:spPr>
      </p:pic>
    </p:spTree>
    <p:extLst>
      <p:ext uri="{BB962C8B-B14F-4D97-AF65-F5344CB8AC3E}">
        <p14:creationId xmlns:p14="http://schemas.microsoft.com/office/powerpoint/2010/main" val="341095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123A4-EDF0-4947-981C-B12CFDDC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91711D-F2AF-4862-A3C1-E37B3EB3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724263-3355-47F0-B682-9D94A820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212EB8-C5A2-4B5B-93EB-E6A4DB6F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setimizde anlamsız çok fazla </a:t>
            </a:r>
            <a:r>
              <a:rPr lang="tr-TR" dirty="0" err="1"/>
              <a:t>feature</a:t>
            </a:r>
            <a:r>
              <a:rPr lang="tr-TR" dirty="0"/>
              <a:t> bulunuyordu.</a:t>
            </a:r>
          </a:p>
          <a:p>
            <a:r>
              <a:rPr lang="tr-TR" dirty="0"/>
              <a:t>Veri setimizde birbirine çok benzer </a:t>
            </a:r>
            <a:r>
              <a:rPr lang="tr-TR" dirty="0" err="1"/>
              <a:t>featurelar</a:t>
            </a:r>
            <a:r>
              <a:rPr lang="tr-TR" dirty="0"/>
              <a:t> bulunuyordu.</a:t>
            </a:r>
          </a:p>
          <a:p>
            <a:r>
              <a:rPr lang="tr-TR" dirty="0"/>
              <a:t>Veri setimizde çok fazla </a:t>
            </a:r>
            <a:r>
              <a:rPr lang="tr-TR" dirty="0" err="1"/>
              <a:t>null</a:t>
            </a:r>
            <a:r>
              <a:rPr lang="tr-TR" dirty="0"/>
              <a:t> – yada boş değer bulunuyordu. (Örneğin </a:t>
            </a:r>
            <a:r>
              <a:rPr lang="tr-TR" dirty="0" err="1"/>
              <a:t>gps_height</a:t>
            </a:r>
            <a:r>
              <a:rPr lang="tr-TR" dirty="0"/>
              <a:t> = 0 gibi)</a:t>
            </a:r>
          </a:p>
          <a:p>
            <a:r>
              <a:rPr lang="tr-TR" dirty="0"/>
              <a:t>İyi bir sonuç elde edebilmek için veri setimizle oynadık.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32F4F2-5FBA-46B5-9A59-60FF4F19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setinde bulunan </a:t>
            </a:r>
            <a:r>
              <a:rPr lang="tr-TR" dirty="0" err="1"/>
              <a:t>null</a:t>
            </a:r>
            <a:r>
              <a:rPr lang="tr-TR" dirty="0"/>
              <a:t> değerler.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634DAEA-2D23-4BD2-B12B-BE9174B55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42" y="1338943"/>
            <a:ext cx="3201183" cy="5519057"/>
          </a:xfrm>
        </p:spPr>
      </p:pic>
    </p:spTree>
    <p:extLst>
      <p:ext uri="{BB962C8B-B14F-4D97-AF65-F5344CB8AC3E}">
        <p14:creationId xmlns:p14="http://schemas.microsoft.com/office/powerpoint/2010/main" val="376084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F9BCC9-197D-4798-8505-07B835E8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Birbirine benzer </a:t>
            </a:r>
            <a:r>
              <a:rPr lang="tr-TR" dirty="0" err="1"/>
              <a:t>featureların</a:t>
            </a:r>
            <a:r>
              <a:rPr lang="tr-TR" dirty="0"/>
              <a:t> tespiti ve </a:t>
            </a:r>
            <a:r>
              <a:rPr lang="tr-TR" dirty="0" err="1"/>
              <a:t>Datasetinden</a:t>
            </a:r>
            <a:r>
              <a:rPr lang="tr-TR" dirty="0"/>
              <a:t> atılması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5F53A4-7266-4B58-9D45-BB2ECBC41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9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882EE9-9DDB-425B-9E45-4E353F55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D1E895D-60C9-432D-A701-C1759BF94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45" y="1887162"/>
            <a:ext cx="9623509" cy="3763383"/>
          </a:xfrm>
        </p:spPr>
      </p:pic>
    </p:spTree>
    <p:extLst>
      <p:ext uri="{BB962C8B-B14F-4D97-AF65-F5344CB8AC3E}">
        <p14:creationId xmlns:p14="http://schemas.microsoft.com/office/powerpoint/2010/main" val="185096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B80337-50B6-4091-BE59-FC34EDBB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, telefon içeren bir resim&#10;&#10;Açıklama otomatik olarak oluşturuldu">
            <a:extLst>
              <a:ext uri="{FF2B5EF4-FFF2-40B4-BE49-F238E27FC236}">
                <a16:creationId xmlns:a16="http://schemas.microsoft.com/office/drawing/2014/main" id="{B7A3271A-F7F9-42B3-B343-DA4AE8C5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86" y="1690688"/>
            <a:ext cx="9597828" cy="4545532"/>
          </a:xfrm>
        </p:spPr>
      </p:pic>
    </p:spTree>
    <p:extLst>
      <p:ext uri="{BB962C8B-B14F-4D97-AF65-F5344CB8AC3E}">
        <p14:creationId xmlns:p14="http://schemas.microsoft.com/office/powerpoint/2010/main" val="75294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72CDEF-E141-439E-92FF-E1D27D06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6FB3733-B554-400D-ABBC-7E430B16B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66" y="1894680"/>
            <a:ext cx="10507834" cy="4065247"/>
          </a:xfrm>
        </p:spPr>
      </p:pic>
    </p:spTree>
    <p:extLst>
      <p:ext uri="{BB962C8B-B14F-4D97-AF65-F5344CB8AC3E}">
        <p14:creationId xmlns:p14="http://schemas.microsoft.com/office/powerpoint/2010/main" val="392554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4FA331-6A62-49CC-B075-D700A7DA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8BB0925-6D0E-4C29-A528-D54D92830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5896"/>
            <a:ext cx="11046896" cy="3734767"/>
          </a:xfrm>
        </p:spPr>
      </p:pic>
    </p:spTree>
    <p:extLst>
      <p:ext uri="{BB962C8B-B14F-4D97-AF65-F5344CB8AC3E}">
        <p14:creationId xmlns:p14="http://schemas.microsoft.com/office/powerpoint/2010/main" val="22592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104</Words>
  <Application>Microsoft Office PowerPoint</Application>
  <PresentationFormat>Geniş ekran</PresentationFormat>
  <Paragraphs>16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Teması</vt:lpstr>
      <vt:lpstr>FEATURE SELECTION</vt:lpstr>
      <vt:lpstr>Datasetin Target Feature Dağılımı</vt:lpstr>
      <vt:lpstr>PowerPoint Sunusu</vt:lpstr>
      <vt:lpstr>Veri setinde bulunan null değerler.</vt:lpstr>
      <vt:lpstr>Birbirine benzer featureların tespiti ve Datasetinden atılması</vt:lpstr>
      <vt:lpstr>PowerPoint Sunusu</vt:lpstr>
      <vt:lpstr>PowerPoint Sunusu</vt:lpstr>
      <vt:lpstr>PowerPoint Sunusu</vt:lpstr>
      <vt:lpstr>PowerPoint Sunusu</vt:lpstr>
      <vt:lpstr>PowerPoint Sunusu</vt:lpstr>
      <vt:lpstr>Bazı featureların silinmesi</vt:lpstr>
      <vt:lpstr>Değikenlerin Labellara olan etkisinin incelenmesi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Bilinmeyen değerlerin, olabilecek en iyi şekilde tahmin edilip, doldurulması</vt:lpstr>
      <vt:lpstr>Kuruluş tarihi ve ölçüm tarihi bilgilerinden yeni feature elde edilmesi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ayberk</dc:creator>
  <cp:lastModifiedBy>ayberk</cp:lastModifiedBy>
  <cp:revision>6</cp:revision>
  <dcterms:created xsi:type="dcterms:W3CDTF">2020-07-26T07:47:26Z</dcterms:created>
  <dcterms:modified xsi:type="dcterms:W3CDTF">2020-07-26T08:26:13Z</dcterms:modified>
</cp:coreProperties>
</file>