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4" r:id="rId5"/>
    <p:sldId id="290" r:id="rId6"/>
    <p:sldId id="291" r:id="rId7"/>
    <p:sldId id="279" r:id="rId8"/>
    <p:sldId id="292" r:id="rId9"/>
    <p:sldId id="294" r:id="rId10"/>
    <p:sldId id="295" r:id="rId11"/>
    <p:sldId id="257" r:id="rId12"/>
    <p:sldId id="259" r:id="rId13"/>
    <p:sldId id="260" r:id="rId14"/>
    <p:sldId id="262" r:id="rId15"/>
    <p:sldId id="261" r:id="rId16"/>
    <p:sldId id="296" r:id="rId17"/>
    <p:sldId id="297" r:id="rId18"/>
    <p:sldId id="299" r:id="rId19"/>
    <p:sldId id="300" r:id="rId20"/>
    <p:sldId id="265" r:id="rId21"/>
    <p:sldId id="266" r:id="rId22"/>
    <p:sldId id="267" r:id="rId23"/>
    <p:sldId id="268" r:id="rId24"/>
    <p:sldId id="269" r:id="rId25"/>
    <p:sldId id="270" r:id="rId26"/>
    <p:sldId id="273" r:id="rId27"/>
    <p:sldId id="274" r:id="rId28"/>
    <p:sldId id="276" r:id="rId29"/>
    <p:sldId id="288" r:id="rId30"/>
    <p:sldId id="282" r:id="rId31"/>
    <p:sldId id="283" r:id="rId32"/>
    <p:sldId id="301" r:id="rId33"/>
    <p:sldId id="284" r:id="rId34"/>
    <p:sldId id="285" r:id="rId35"/>
    <p:sldId id="286" r:id="rId36"/>
    <p:sldId id="287" r:id="rId37"/>
    <p:sldId id="303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F2AC6-586F-4D8A-BCB6-1B249637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E08953-9C87-48CE-BC93-D6C05BBB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51011C-E783-48B4-874A-D907F7BC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BAFB9F-D2AB-475B-B230-6F02702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2BE498-9EB0-41EF-90BA-552708B2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D637C-EC38-4E44-A111-48D3BFB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A2F60CC-AA6B-4F94-B7C0-A66A6BDF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6FD85-1053-4C34-930A-F2F223BA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E44691-E8EA-490A-A59A-D89D2322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9543F8-069A-4EC9-8E60-73ECA975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A6C27A-6E81-493C-B386-BBD0AA524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A8B809-ACCF-4734-AC9B-1F1CD3C3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1B857C-5373-4E7D-B1B9-043F83E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CE8D4-DFA7-4B4A-9C94-C075D63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522D7-1C27-4DCC-962C-0058C3D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5360D-EF33-4B09-AB5A-A01BC2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993C23-AC6D-403F-9554-C4B878D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6E9585-AF14-4600-92C7-40F16C7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0CB4D6-71CB-4024-AC01-AFD62A0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49CF18-3A4B-409D-83B5-ED111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98262-CE84-4E9E-970F-7C124706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EC3790-D0FB-4611-B731-9DEA3A0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536008-F7AC-4494-BEAE-59B306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563DE7-CDB0-495A-B861-54C65305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F7218C-C25D-4F77-9808-CB9FE63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C8533D-CEA4-4491-9532-6B29A66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1768F-0092-4C2D-A43B-0015BAC7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030DE8-2F26-4EC1-939B-27B33172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C752C0-9127-4FE2-8E74-0EE4CE9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D707C8-A08E-487E-B31F-3CE72FA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51E79E-0FB4-4DF3-8646-ECB9C03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D0395B-7E6C-4456-BAB7-41C5D5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2020EC-4C25-4A28-8F1C-28CBB8ED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BC5750-22D1-4880-9776-A805F614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44348F-7E76-4551-BBC9-CB18C3B38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2B48D0-6480-4B87-9286-EB33F0DE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9769316-2A94-4E01-B968-FCFED3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1431F3-6A04-4441-8290-87BC0F36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5D60B6-27F6-494C-B8B8-31D2B0A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4E8E5-CC3C-44DF-B453-47D5162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D08D08-512B-430B-B8F9-CE1826C3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0E19B6-CAA5-4F74-9DCD-4060CAC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A2FD1A9-31AD-4FF1-AB14-1129BDC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0A23C1A-2767-4DDF-BE42-AD958FC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64F548-843E-445F-868E-7FA32E34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1313D3-69B3-4FA9-8614-CE401D98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A02A63-3D5E-4A1E-AF7F-4BE307DA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FAA242-A451-4425-948F-60CB9823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60CA51-643B-4C96-8306-FFE101C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674DC0-0417-43B5-8C68-63BAB39D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02F3DF-4C26-478C-8184-248CD2A3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789ACF-58CC-47DF-B54E-58B1E89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36A-1758-4866-82EA-76BFA1AE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5F960E7-79A6-49D2-B41F-1F0BD354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B11161-46DD-4CF5-B26A-0BACC8E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5D1A93-0631-4E59-85AD-B04EDF6B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D5E768-5C3B-4160-A5DD-FF29824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9B3106-44E4-41FD-A93B-ED791D2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11A3E61-9F44-497F-8E39-5E80F6B8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DAA78F-5D89-4BFD-A7FC-DAB5DCB4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C3A616-D164-4D6A-BFFA-C7DD3634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1EB1A2-6E33-4618-8C5A-171220690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64961-003C-4685-A5EC-598350D9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04340-A963-405B-A432-1B839C6A1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FEATURE SELECTION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C3E86B-2592-46C1-9CBB-AE6BB252C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Elif Başak Yıldırım</a:t>
            </a:r>
          </a:p>
          <a:p>
            <a:r>
              <a:rPr lang="tr-TR" dirty="0"/>
              <a:t>Ayberk Uslu</a:t>
            </a:r>
          </a:p>
          <a:p>
            <a:r>
              <a:rPr lang="tr-TR" dirty="0"/>
              <a:t>Furkan Beğendi</a:t>
            </a:r>
          </a:p>
          <a:p>
            <a:r>
              <a:rPr lang="tr-TR" dirty="0"/>
              <a:t>Salih Doruk Şahin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D7E580-252A-4322-A036-43820264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Benzer </a:t>
            </a:r>
            <a:r>
              <a:rPr lang="tr-TR" dirty="0" err="1"/>
              <a:t>featureları</a:t>
            </a:r>
            <a:r>
              <a:rPr lang="tr-TR" dirty="0"/>
              <a:t> tespit etmeye çalıştık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4767A3-80C1-483A-B2E0-D951C41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882EE9-9DDB-425B-9E45-4E353F5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D1E895D-60C9-432D-A701-C1759BF9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45" y="1887162"/>
            <a:ext cx="9623509" cy="3763383"/>
          </a:xfrm>
        </p:spPr>
      </p:pic>
    </p:spTree>
    <p:extLst>
      <p:ext uri="{BB962C8B-B14F-4D97-AF65-F5344CB8AC3E}">
        <p14:creationId xmlns:p14="http://schemas.microsoft.com/office/powerpoint/2010/main" val="185096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B80337-50B6-4091-BE59-FC34EDBB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B7A3271A-F7F9-42B3-B343-DA4AE8C5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6" y="1690688"/>
            <a:ext cx="9597828" cy="4545532"/>
          </a:xfrm>
        </p:spPr>
      </p:pic>
    </p:spTree>
    <p:extLst>
      <p:ext uri="{BB962C8B-B14F-4D97-AF65-F5344CB8AC3E}">
        <p14:creationId xmlns:p14="http://schemas.microsoft.com/office/powerpoint/2010/main" val="75294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2CDEF-E141-439E-92FF-E1D27D06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6FB3733-B554-400D-ABBC-7E430B16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6" y="1894680"/>
            <a:ext cx="10507834" cy="4065247"/>
          </a:xfrm>
        </p:spPr>
      </p:pic>
    </p:spTree>
    <p:extLst>
      <p:ext uri="{BB962C8B-B14F-4D97-AF65-F5344CB8AC3E}">
        <p14:creationId xmlns:p14="http://schemas.microsoft.com/office/powerpoint/2010/main" val="392554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C0690-45A4-4128-8FD7-47D18761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743C727-A97B-41D3-B514-B1C7EBB3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8" y="1280859"/>
            <a:ext cx="9553224" cy="4296282"/>
          </a:xfrm>
        </p:spPr>
      </p:pic>
    </p:spTree>
    <p:extLst>
      <p:ext uri="{BB962C8B-B14F-4D97-AF65-F5344CB8AC3E}">
        <p14:creationId xmlns:p14="http://schemas.microsoft.com/office/powerpoint/2010/main" val="1368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FA331-6A62-49CC-B075-D700A7D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8BB0925-6D0E-4C29-A528-D54D9283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896"/>
            <a:ext cx="11046896" cy="3734767"/>
          </a:xfrm>
        </p:spPr>
      </p:pic>
    </p:spTree>
    <p:extLst>
      <p:ext uri="{BB962C8B-B14F-4D97-AF65-F5344CB8AC3E}">
        <p14:creationId xmlns:p14="http://schemas.microsoft.com/office/powerpoint/2010/main" val="22592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1D4EE-53F6-423B-9AFF-67AA5D2B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548832-C443-4D65-9DB7-ECAEE057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923" y="2012825"/>
            <a:ext cx="7882153" cy="68224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4FAB2AC-48F4-46F5-BC42-0ECF9C5A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23" y="3238499"/>
            <a:ext cx="7692346" cy="6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FB5FB2-62D6-43A6-9385-EE89B8E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2CD568-5F2F-4CCC-868E-5BAE7876C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383" y="1825625"/>
            <a:ext cx="5883234" cy="4351338"/>
          </a:xfrm>
        </p:spPr>
      </p:pic>
    </p:spTree>
    <p:extLst>
      <p:ext uri="{BB962C8B-B14F-4D97-AF65-F5344CB8AC3E}">
        <p14:creationId xmlns:p14="http://schemas.microsoft.com/office/powerpoint/2010/main" val="34792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31185-8049-496D-8B17-28D6E05C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Büyük-küçük harfi </a:t>
            </a:r>
            <a:r>
              <a:rPr lang="tr-TR" dirty="0" err="1"/>
              <a:t>fixledik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2ECB60-8ADD-40B1-A35E-24B220FA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000260-E21D-41BD-813F-02141BAD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28" y="2178091"/>
            <a:ext cx="7701929" cy="25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1F568E-8F67-4B49-9C09-D8AF474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EE3EA4-ABCA-4E3D-81C3-77E90C16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84" y="483756"/>
            <a:ext cx="5460832" cy="401531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E76EFC-393D-4DEF-ACE5-9308BC4A9564}"/>
              </a:ext>
            </a:extLst>
          </p:cNvPr>
          <p:cNvSpPr txBox="1"/>
          <p:nvPr/>
        </p:nvSpPr>
        <p:spPr>
          <a:xfrm>
            <a:off x="838200" y="4780547"/>
            <a:ext cx="965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Funder</a:t>
            </a:r>
            <a:r>
              <a:rPr lang="tr-TR" dirty="0"/>
              <a:t> </a:t>
            </a:r>
            <a:r>
              <a:rPr lang="tr-TR" dirty="0" err="1"/>
              <a:t>columnını</a:t>
            </a:r>
            <a:r>
              <a:rPr lang="tr-TR" dirty="0"/>
              <a:t> </a:t>
            </a:r>
            <a:r>
              <a:rPr lang="tr-TR" dirty="0" err="1"/>
              <a:t>droplamadan</a:t>
            </a:r>
            <a:r>
              <a:rPr lang="tr-TR" dirty="0"/>
              <a:t> önce bilgi elde edebilir miyiz diye denedik. Ancak denemelerimiz güzel sonuç vermedi. Benzer şeyi </a:t>
            </a:r>
            <a:r>
              <a:rPr lang="tr-TR" dirty="0" err="1"/>
              <a:t>installer</a:t>
            </a:r>
            <a:r>
              <a:rPr lang="tr-TR" dirty="0"/>
              <a:t>, ve </a:t>
            </a:r>
            <a:r>
              <a:rPr lang="tr-TR" dirty="0" err="1"/>
              <a:t>scheme_management</a:t>
            </a:r>
            <a:r>
              <a:rPr lang="tr-TR" dirty="0"/>
              <a:t> için de yaptık.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A6975-5285-45FB-B90A-1002CD2C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Datasetin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Dağılımı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95A76E-BB7E-47A6-ADEB-E005646E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" y="1509180"/>
            <a:ext cx="10164006" cy="4667783"/>
          </a:xfrm>
        </p:spPr>
      </p:pic>
    </p:spTree>
    <p:extLst>
      <p:ext uri="{BB962C8B-B14F-4D97-AF65-F5344CB8AC3E}">
        <p14:creationId xmlns:p14="http://schemas.microsoft.com/office/powerpoint/2010/main" val="419120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94B3C-A968-4F03-9740-5FBEC8F5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Değikenlerin</a:t>
            </a:r>
            <a:r>
              <a:rPr lang="tr-TR" dirty="0"/>
              <a:t> </a:t>
            </a:r>
            <a:r>
              <a:rPr lang="tr-TR" dirty="0" err="1"/>
              <a:t>Labellara</a:t>
            </a:r>
            <a:r>
              <a:rPr lang="tr-TR" dirty="0"/>
              <a:t> olan etkisinin incelenmesi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B223BE-DBFD-49C4-8643-89FEB67EB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1" y="1690688"/>
            <a:ext cx="10629899" cy="4486275"/>
          </a:xfrm>
        </p:spPr>
      </p:pic>
    </p:spTree>
    <p:extLst>
      <p:ext uri="{BB962C8B-B14F-4D97-AF65-F5344CB8AC3E}">
        <p14:creationId xmlns:p14="http://schemas.microsoft.com/office/powerpoint/2010/main" val="320472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8C96A-2959-431E-A7EA-8A36CE3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A5AFEC-12EF-4F03-A188-E0A87E24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" y="1825625"/>
            <a:ext cx="10307568" cy="4351338"/>
          </a:xfrm>
        </p:spPr>
      </p:pic>
    </p:spTree>
    <p:extLst>
      <p:ext uri="{BB962C8B-B14F-4D97-AF65-F5344CB8AC3E}">
        <p14:creationId xmlns:p14="http://schemas.microsoft.com/office/powerpoint/2010/main" val="359133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755AE-EFFB-481E-9729-1A8ED26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1472CD0-D647-49CF-B162-1067AC5F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5" y="1825625"/>
            <a:ext cx="10050789" cy="4351338"/>
          </a:xfrm>
        </p:spPr>
      </p:pic>
    </p:spTree>
    <p:extLst>
      <p:ext uri="{BB962C8B-B14F-4D97-AF65-F5344CB8AC3E}">
        <p14:creationId xmlns:p14="http://schemas.microsoft.com/office/powerpoint/2010/main" val="278945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573B50-04BD-448C-BB6A-600586F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61576EA-ADD3-426E-B53C-0F972228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2" y="1825625"/>
            <a:ext cx="10391155" cy="4351338"/>
          </a:xfrm>
        </p:spPr>
      </p:pic>
    </p:spTree>
    <p:extLst>
      <p:ext uri="{BB962C8B-B14F-4D97-AF65-F5344CB8AC3E}">
        <p14:creationId xmlns:p14="http://schemas.microsoft.com/office/powerpoint/2010/main" val="3478378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71D686-53F3-4CEE-A654-E00F693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5ED9232-8790-4295-99A6-810844884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1825625"/>
            <a:ext cx="10208652" cy="4351338"/>
          </a:xfrm>
        </p:spPr>
      </p:pic>
    </p:spTree>
    <p:extLst>
      <p:ext uri="{BB962C8B-B14F-4D97-AF65-F5344CB8AC3E}">
        <p14:creationId xmlns:p14="http://schemas.microsoft.com/office/powerpoint/2010/main" val="264970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AE8D7-88B8-4E29-B63C-1E124B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B82B427-622C-4031-AED6-F6AC9DE4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3" y="1825625"/>
            <a:ext cx="10202214" cy="4351338"/>
          </a:xfrm>
        </p:spPr>
      </p:pic>
    </p:spTree>
    <p:extLst>
      <p:ext uri="{BB962C8B-B14F-4D97-AF65-F5344CB8AC3E}">
        <p14:creationId xmlns:p14="http://schemas.microsoft.com/office/powerpoint/2010/main" val="66317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061F0-CB26-4730-B0FC-52012F17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32108F2-FF0E-4114-A448-A3F97304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2" y="1825625"/>
            <a:ext cx="10310176" cy="4351338"/>
          </a:xfrm>
        </p:spPr>
      </p:pic>
    </p:spTree>
    <p:extLst>
      <p:ext uri="{BB962C8B-B14F-4D97-AF65-F5344CB8AC3E}">
        <p14:creationId xmlns:p14="http://schemas.microsoft.com/office/powerpoint/2010/main" val="409273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452ED-C17C-4AE3-953F-75C16FC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58C27A-6FAE-46FE-839C-8DB43014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800100"/>
            <a:ext cx="9598796" cy="5180040"/>
          </a:xfrm>
        </p:spPr>
      </p:pic>
    </p:spTree>
    <p:extLst>
      <p:ext uri="{BB962C8B-B14F-4D97-AF65-F5344CB8AC3E}">
        <p14:creationId xmlns:p14="http://schemas.microsoft.com/office/powerpoint/2010/main" val="150601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FFAF8-2339-4E33-9F55-2438621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2019483-BA38-49EB-8689-8183CF94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" y="1083468"/>
            <a:ext cx="10713973" cy="4691063"/>
          </a:xfrm>
        </p:spPr>
      </p:pic>
    </p:spTree>
    <p:extLst>
      <p:ext uri="{BB962C8B-B14F-4D97-AF65-F5344CB8AC3E}">
        <p14:creationId xmlns:p14="http://schemas.microsoft.com/office/powerpoint/2010/main" val="240590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C2078-2093-4C7B-A1D6-48351B61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B5B46C-6ACF-45DB-B7A6-6EF490B8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-En iyi performansı elde ettik. </a:t>
            </a:r>
          </a:p>
          <a:p>
            <a:r>
              <a:rPr lang="tr-TR" dirty="0"/>
              <a:t>Sıralama 860</a:t>
            </a:r>
          </a:p>
          <a:p>
            <a:r>
              <a:rPr lang="tr-TR" dirty="0"/>
              <a:t>- Doğruluk oranı 0.8155</a:t>
            </a:r>
          </a:p>
          <a:p>
            <a:r>
              <a:rPr lang="tr-TR" dirty="0"/>
              <a:t>Depth 15</a:t>
            </a:r>
          </a:p>
          <a:p>
            <a:r>
              <a:rPr lang="tr-TR" dirty="0"/>
              <a:t>Learning rate = 0.2</a:t>
            </a:r>
          </a:p>
          <a:p>
            <a:r>
              <a:rPr lang="tr-TR" dirty="0" err="1"/>
              <a:t>Forest</a:t>
            </a:r>
            <a:r>
              <a:rPr lang="tr-TR" dirty="0"/>
              <a:t> içerisinde bulunan her ağaç </a:t>
            </a:r>
            <a:r>
              <a:rPr lang="tr-TR" dirty="0" err="1"/>
              <a:t>featureların</a:t>
            </a:r>
            <a:r>
              <a:rPr lang="tr-TR" dirty="0"/>
              <a:t> 0.4’ünü alıyor.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80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724263-3355-47F0-B682-9D94A820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212EB8-C5A2-4B5B-93EB-E6A4DB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setimizde anlamsız çok fazla </a:t>
            </a:r>
            <a:r>
              <a:rPr lang="tr-TR" dirty="0" err="1"/>
              <a:t>feature</a:t>
            </a:r>
            <a:r>
              <a:rPr lang="tr-TR" dirty="0"/>
              <a:t> bulunuyordu.</a:t>
            </a:r>
          </a:p>
          <a:p>
            <a:r>
              <a:rPr lang="tr-TR" dirty="0"/>
              <a:t>Veri setimizde birbirine çok benzer </a:t>
            </a:r>
            <a:r>
              <a:rPr lang="tr-TR" dirty="0" err="1"/>
              <a:t>featurelar</a:t>
            </a:r>
            <a:r>
              <a:rPr lang="tr-TR" dirty="0"/>
              <a:t> bulunuyordu.</a:t>
            </a:r>
          </a:p>
          <a:p>
            <a:r>
              <a:rPr lang="tr-TR" dirty="0"/>
              <a:t>Veri setimizde çok fazla </a:t>
            </a:r>
            <a:r>
              <a:rPr lang="tr-TR" dirty="0" err="1"/>
              <a:t>null</a:t>
            </a:r>
            <a:r>
              <a:rPr lang="tr-TR" dirty="0"/>
              <a:t> – yada boş değer bulunuyordu. (Örneğin </a:t>
            </a:r>
            <a:r>
              <a:rPr lang="tr-TR" dirty="0" err="1"/>
              <a:t>gps_height</a:t>
            </a:r>
            <a:r>
              <a:rPr lang="tr-TR" dirty="0"/>
              <a:t> = 0 gibi)</a:t>
            </a:r>
          </a:p>
          <a:p>
            <a:r>
              <a:rPr lang="tr-TR" dirty="0"/>
              <a:t>İyi bir sonuç elde edebilmek için veri setimizle oynadık.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123A4-EDF0-4947-981C-B12CFDDC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 Oluşturulması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2AFAACC-50C8-49B2-9486-9974CAE2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066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42F351A-44C6-4A67-B2E6-940CFDE9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1490"/>
            <a:ext cx="10515600" cy="68460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CB54C4-03E9-4F77-93D8-6FC8254B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70226"/>
            <a:ext cx="1051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785BA-F7D4-4175-B52D-7B3DEAA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Factorize</a:t>
            </a:r>
            <a:r>
              <a:rPr lang="tr-TR" dirty="0"/>
              <a:t> edilmesi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C1756F9-25DF-4B6D-8976-C6CCAFABD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898" y="1690688"/>
            <a:ext cx="8718844" cy="3575091"/>
          </a:xfrm>
        </p:spPr>
      </p:pic>
    </p:spTree>
    <p:extLst>
      <p:ext uri="{BB962C8B-B14F-4D97-AF65-F5344CB8AC3E}">
        <p14:creationId xmlns:p14="http://schemas.microsoft.com/office/powerpoint/2010/main" val="182388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576967-8D2C-47E5-B072-2C6C9C89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Days_since_recorded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ekleyerek</a:t>
            </a:r>
            <a:br>
              <a:rPr lang="tr-TR" dirty="0"/>
            </a:br>
            <a:r>
              <a:rPr lang="tr-TR" dirty="0"/>
              <a:t>daha iyi bir sonuç elde ettik.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7FA76D-E36E-4607-852C-C710B30D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2B4E65-2BB2-462E-9420-7013E12C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52" y="1690688"/>
            <a:ext cx="8730011" cy="37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7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BD7F8-0A66-41DC-86E1-304113C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Train-Test setin tekrar ayrılması</a:t>
            </a:r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DAFFAAE-4600-4CE2-A0C4-7395E603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3429000"/>
            <a:ext cx="10515600" cy="810292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C252D65-43E8-4CE5-B7B2-E5866F7C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90277"/>
            <a:ext cx="11163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5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813D37-968D-4216-8C9F-64F35770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Modelimiz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F37AA28-FB3E-4067-ABDD-A6A0C43D3737}"/>
              </a:ext>
            </a:extLst>
          </p:cNvPr>
          <p:cNvSpPr txBox="1"/>
          <p:nvPr/>
        </p:nvSpPr>
        <p:spPr>
          <a:xfrm>
            <a:off x="1959429" y="3755571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Parametrelerimiz  |</a:t>
            </a:r>
            <a:r>
              <a:rPr lang="tr-TR" dirty="0" err="1"/>
              <a:t>multi:softmax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multi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class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classification</a:t>
            </a:r>
            <a:r>
              <a:rPr lang="tr-TR" dirty="0">
                <a:sym typeface="Wingdings" panose="05000000000000000000" pitchFamily="2" charset="2"/>
              </a:rPr>
              <a:t> </a:t>
            </a:r>
          </a:p>
          <a:p>
            <a:r>
              <a:rPr lang="tr-TR" dirty="0">
                <a:sym typeface="Wingdings" panose="05000000000000000000" pitchFamily="2" charset="2"/>
              </a:rPr>
              <a:t>	 	</a:t>
            </a:r>
            <a:r>
              <a:rPr lang="tr-TR" dirty="0" err="1">
                <a:sym typeface="Wingdings" panose="05000000000000000000" pitchFamily="2" charset="2"/>
              </a:rPr>
              <a:t>num_class</a:t>
            </a:r>
            <a:r>
              <a:rPr lang="tr-TR" dirty="0">
                <a:sym typeface="Wingdings" panose="05000000000000000000" pitchFamily="2" charset="2"/>
              </a:rPr>
              <a:t> :3  </a:t>
            </a:r>
            <a:r>
              <a:rPr lang="tr-TR" dirty="0" err="1">
                <a:sym typeface="Wingdings" panose="05000000000000000000" pitchFamily="2" charset="2"/>
              </a:rPr>
              <a:t>target</a:t>
            </a:r>
            <a:r>
              <a:rPr lang="tr-TR" dirty="0">
                <a:sym typeface="Wingdings" panose="05000000000000000000" pitchFamily="2" charset="2"/>
              </a:rPr>
              <a:t> 3 </a:t>
            </a:r>
            <a:r>
              <a:rPr lang="tr-TR" dirty="0" err="1">
                <a:sym typeface="Wingdings" panose="05000000000000000000" pitchFamily="2" charset="2"/>
              </a:rPr>
              <a:t>classtan</a:t>
            </a:r>
            <a:r>
              <a:rPr lang="tr-TR" dirty="0">
                <a:sym typeface="Wingdings" panose="05000000000000000000" pitchFamily="2" charset="2"/>
              </a:rPr>
              <a:t> oluşuyor.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122DCD-FAD7-4176-84CD-450505C2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Depth için 10 ile 18 arasındaki tüm </a:t>
            </a:r>
            <a:r>
              <a:rPr lang="tr-TR" dirty="0" err="1"/>
              <a:t>depthleri</a:t>
            </a:r>
            <a:r>
              <a:rPr lang="tr-TR" dirty="0"/>
              <a:t> denedik. En iyi performansı </a:t>
            </a:r>
            <a:r>
              <a:rPr lang="tr-TR" dirty="0" err="1"/>
              <a:t>depth</a:t>
            </a:r>
            <a:r>
              <a:rPr lang="tr-TR" dirty="0"/>
              <a:t>=15 verdi.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785210-0E15-40D3-8EA7-D944BA94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14" y="1980510"/>
            <a:ext cx="95535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9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909E1-4373-44EC-968B-E7D23A0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F7ABBA4-ABCC-4AB3-A2A5-69071C87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238375"/>
            <a:ext cx="11096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0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A852A9-B50E-417C-A755-B457A059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DF935-30F8-4BFA-B37B-90EA74FB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XGBoostClassifier</a:t>
            </a:r>
            <a:r>
              <a:rPr lang="tr-TR" dirty="0"/>
              <a:t> ile </a:t>
            </a:r>
            <a:r>
              <a:rPr lang="tr-TR" dirty="0" err="1"/>
              <a:t>GradientBoostingden</a:t>
            </a:r>
            <a:r>
              <a:rPr lang="tr-TR" dirty="0"/>
              <a:t> daha iyi ve daha hızlı bir sonuç elde ettik.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14B656-6E02-4B99-AE97-F568445E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12" y="3101181"/>
            <a:ext cx="8671427" cy="22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9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2001E-69C8-4893-B24A-1D0E35B3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Elde ettiğimiz tüm sonuçların </a:t>
            </a:r>
            <a:r>
              <a:rPr lang="tr-TR" dirty="0" err="1"/>
              <a:t>ortalamalanması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2181A2-6FE9-4DCE-9FD3-9CB55334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Beklenen verimi elde etmedi</a:t>
            </a:r>
          </a:p>
          <a:p>
            <a:r>
              <a:rPr lang="tr-TR" dirty="0"/>
              <a:t>Daha kötü sonuç elde ettik.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36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A589F-DB98-485B-968A-6514C8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93902-B42F-4F35-AB34-5432EEE5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8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32F4F2-5FBA-46B5-9A59-60FF4F1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setinde bulunan </a:t>
            </a:r>
            <a:r>
              <a:rPr lang="tr-TR" dirty="0" err="1"/>
              <a:t>null</a:t>
            </a:r>
            <a:r>
              <a:rPr lang="tr-TR" dirty="0"/>
              <a:t> değerler.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34DAEA-2D23-4BD2-B12B-BE9174B5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42" y="1338943"/>
            <a:ext cx="3201183" cy="5519057"/>
          </a:xfrm>
        </p:spPr>
      </p:pic>
    </p:spTree>
    <p:extLst>
      <p:ext uri="{BB962C8B-B14F-4D97-AF65-F5344CB8AC3E}">
        <p14:creationId xmlns:p14="http://schemas.microsoft.com/office/powerpoint/2010/main" val="37608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B322F-5313-4C14-AA33-17178D2C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Cleaning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79B8FB-61F6-46CA-AB74-0B982302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34C39-78DA-4D84-A2B1-085F3964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98453B-6B13-411B-846F-31901D2F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0’ları </a:t>
            </a:r>
            <a:r>
              <a:rPr lang="tr-TR" dirty="0" err="1"/>
              <a:t>null</a:t>
            </a:r>
            <a:r>
              <a:rPr lang="tr-TR" dirty="0"/>
              <a:t> ile değiştirdik.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00C839-BEA6-4CEE-8643-6D2CEB12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31" y="2954754"/>
            <a:ext cx="9767338" cy="160120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C0F44DE-B8B0-4B99-B2A0-2C027DB4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30" y="4555957"/>
            <a:ext cx="7819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6CED6-D28C-42B9-85B1-054A688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Bilinmeyen değerlerin, olabilecek en iyi şekilde tahmin edilip, doldurulması</a:t>
            </a:r>
            <a:endParaRPr lang="en-US" dirty="0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469EF9A0-F65B-4293-83A8-AAF7E793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01" y="2690188"/>
            <a:ext cx="10515600" cy="1477623"/>
          </a:xfrm>
        </p:spPr>
      </p:pic>
    </p:spTree>
    <p:extLst>
      <p:ext uri="{BB962C8B-B14F-4D97-AF65-F5344CB8AC3E}">
        <p14:creationId xmlns:p14="http://schemas.microsoft.com/office/powerpoint/2010/main" val="84294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E6F765-E90A-47E4-81C9-2026E55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değerleri </a:t>
            </a:r>
            <a:r>
              <a:rPr lang="tr-TR" dirty="0" err="1"/>
              <a:t>scale</a:t>
            </a:r>
            <a:r>
              <a:rPr lang="tr-TR" dirty="0"/>
              <a:t> ettik.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559B689-8295-44A6-B505-C4561D5C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94" y="2490071"/>
            <a:ext cx="11662612" cy="1877858"/>
          </a:xfrm>
        </p:spPr>
      </p:pic>
    </p:spTree>
    <p:extLst>
      <p:ext uri="{BB962C8B-B14F-4D97-AF65-F5344CB8AC3E}">
        <p14:creationId xmlns:p14="http://schemas.microsoft.com/office/powerpoint/2010/main" val="202670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C45479-83F5-4951-8636-7BDFFD6B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552260"/>
            <a:ext cx="10515600" cy="1325563"/>
          </a:xfrm>
        </p:spPr>
        <p:txBody>
          <a:bodyPr/>
          <a:lstStyle/>
          <a:p>
            <a:r>
              <a:rPr lang="tr-TR" dirty="0"/>
              <a:t>Pompanın aktiflik tarihi için 2 farklı yaklaşım denedik.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48126E6-DF3E-4968-9954-612A8617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677" y="2949096"/>
            <a:ext cx="9925050" cy="3019425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C910E485-D334-443E-9C78-2B149E08225B}"/>
              </a:ext>
            </a:extLst>
          </p:cNvPr>
          <p:cNvSpPr txBox="1">
            <a:spLocks/>
          </p:cNvSpPr>
          <p:nvPr/>
        </p:nvSpPr>
        <p:spPr>
          <a:xfrm>
            <a:off x="1237695" y="2266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Kuruluş tarihi ve ölçüm tarihi bilgilerinden yeni </a:t>
            </a:r>
            <a:r>
              <a:rPr lang="tr-TR" dirty="0" err="1"/>
              <a:t>feature</a:t>
            </a:r>
            <a:r>
              <a:rPr lang="tr-TR" dirty="0"/>
              <a:t> elde edilmesi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277</Words>
  <Application>Microsoft Office PowerPoint</Application>
  <PresentationFormat>Geniş ekran</PresentationFormat>
  <Paragraphs>47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Teması</vt:lpstr>
      <vt:lpstr>FEATURE SELECTION</vt:lpstr>
      <vt:lpstr>Datasetin Target Feature Dağılımı</vt:lpstr>
      <vt:lpstr>PowerPoint Sunusu</vt:lpstr>
      <vt:lpstr>Veri setinde bulunan null değerler.</vt:lpstr>
      <vt:lpstr>Data Cleaning</vt:lpstr>
      <vt:lpstr>PowerPoint Sunusu</vt:lpstr>
      <vt:lpstr>Bilinmeyen değerlerin, olabilecek en iyi şekilde tahmin edilip, doldurulması</vt:lpstr>
      <vt:lpstr>Bazı değerleri scale ettik.</vt:lpstr>
      <vt:lpstr>Pompanın aktiflik tarihi için 2 farklı yaklaşım denedik.</vt:lpstr>
      <vt:lpstr>Benzer featureları tespit etmeye çalıştık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Büyük-küçük harfi fixledik.</vt:lpstr>
      <vt:lpstr>PowerPoint Sunusu</vt:lpstr>
      <vt:lpstr>Değikenlerin Labellara olan etkisinin incelenmesi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XGBoost Classification</vt:lpstr>
      <vt:lpstr>Modelin Oluşturulması</vt:lpstr>
      <vt:lpstr>Factorize edilmesi</vt:lpstr>
      <vt:lpstr>Days_since_recorded scale ekleyerek daha iyi bir sonuç elde ettik. </vt:lpstr>
      <vt:lpstr>Train-Test setin tekrar ayrılması</vt:lpstr>
      <vt:lpstr>Modelimiz</vt:lpstr>
      <vt:lpstr>PowerPoint Sunusu</vt:lpstr>
      <vt:lpstr>PowerPoint Sunusu</vt:lpstr>
      <vt:lpstr>Elde ettiğimiz tüm sonuçların ortalamalanması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ayberk</dc:creator>
  <cp:lastModifiedBy>ayberk</cp:lastModifiedBy>
  <cp:revision>18</cp:revision>
  <dcterms:created xsi:type="dcterms:W3CDTF">2020-07-26T07:47:26Z</dcterms:created>
  <dcterms:modified xsi:type="dcterms:W3CDTF">2020-07-26T11:42:48Z</dcterms:modified>
</cp:coreProperties>
</file>