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3462"/>
  </p:normalViewPr>
  <p:slideViewPr>
    <p:cSldViewPr snapToGrid="0" snapToObjects="1">
      <p:cViewPr varScale="1">
        <p:scale>
          <a:sx n="62" d="100"/>
          <a:sy n="6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8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Arpi Beshlikyan</dc:creator>
  <cp:lastModifiedBy>Arpi Beshlikyan</cp:lastModifiedBy>
  <cp:revision>1</cp:revision>
  <dcterms:created xsi:type="dcterms:W3CDTF">2019-07-11T18:34:53Z</dcterms:created>
  <dcterms:modified xsi:type="dcterms:W3CDTF">2019-07-11T18:35:48Z</dcterms:modified>
</cp:coreProperties>
</file>