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ato.org/human-freedom-index-new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Human</a:t>
            </a:r>
            <a:r>
              <a:rPr/>
              <a:t> </a:t>
            </a:r>
            <a:r>
              <a:rPr/>
              <a:t>Freedom</a:t>
            </a:r>
            <a:r>
              <a:rPr/>
              <a:t> </a:t>
            </a:r>
            <a:r>
              <a:rPr/>
              <a:t>Index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Arpi</a:t>
            </a:r>
            <a:r>
              <a:rPr/>
              <a:t> </a:t>
            </a:r>
            <a:r>
              <a:rPr/>
              <a:t>Beshlikyan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Jazmine</a:t>
            </a:r>
            <a:r>
              <a:rPr/>
              <a:t> </a:t>
            </a:r>
            <a:r>
              <a:rPr/>
              <a:t>Toledo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July</a:t>
            </a:r>
            <a:r>
              <a:rPr/>
              <a:t> </a:t>
            </a:r>
            <a:r>
              <a:rPr/>
              <a:t>11,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Freedom</a:t>
            </a:r>
            <a:r>
              <a:rPr/>
              <a:t> </a:t>
            </a:r>
            <a:r>
              <a:rPr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“The Human Freedom Index presents the state of human freedom in the world based on a broad measure that encompasses personal, civil, and economic freedom.”</a:t>
            </a:r>
          </a:p>
          <a:p>
            <a:pPr lvl="0" marL="0" indent="0">
              <a:buNone/>
            </a:pPr>
            <a:r>
              <a:rPr/>
              <a:t>The report is co-published by the Cato Institute, the Fraser Institute, and the Liberales Institut at the Friedrich Naumann Foundation for Freedom. For more details on the Human Freedom Index Project, see </a:t>
            </a:r>
            <a:r>
              <a:rPr>
                <a:hlinkClick r:id="rId2"/>
              </a:rPr>
              <a:t>https://www.cato.org/human-freedom-index-new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data_presentatio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Freedom Index</dc:title>
  <dc:creator>Arpi Beshlikyan &amp; Jazmine Toledo</dc:creator>
  <cp:keywords/>
  <dcterms:created xsi:type="dcterms:W3CDTF">2019-07-11T17:52:48Z</dcterms:created>
  <dcterms:modified xsi:type="dcterms:W3CDTF">2019-07-11T17:52:48Z</dcterms:modified>
</cp:coreProperties>
</file>