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8" r:id="rId1"/>
  </p:sldMasterIdLst>
  <p:notesMasterIdLst>
    <p:notesMasterId r:id="rId2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4"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3" Type="http://schemas.openxmlformats.org/officeDocument/2006/relationships/slide" Target="slides/slide2.xml" /><Relationship Id="rId21"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4"/>
        <p:cNvGrpSpPr/>
        <p:nvPr/>
      </p:nvGrpSpPr>
      <p:grpSpPr>
        <a:xfrm>
          <a:off x="0" y="0"/>
          <a:ext cx="0" cy="0"/>
          <a:chOff x="0" y="0"/>
          <a:chExt cx="0" cy="0"/>
        </a:xfrm>
      </p:grpSpPr>
      <p:sp>
        <p:nvSpPr>
          <p:cNvPr id="1975" name="Google Shape;1975;g35ed75ccf_08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6" name="Google Shape;1976;g35ed75ccf_0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6"/>
        <p:cNvGrpSpPr/>
        <p:nvPr/>
      </p:nvGrpSpPr>
      <p:grpSpPr>
        <a:xfrm>
          <a:off x="0" y="0"/>
          <a:ext cx="0" cy="0"/>
          <a:chOff x="0" y="0"/>
          <a:chExt cx="0" cy="0"/>
        </a:xfrm>
      </p:grpSpPr>
      <p:sp>
        <p:nvSpPr>
          <p:cNvPr id="1157" name="Google Shape;115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8" name="Google Shape;115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076325" y="1863600"/>
            <a:ext cx="4962600" cy="1416300"/>
          </a:xfrm>
          <a:prstGeom prst="rect">
            <a:avLst/>
          </a:prstGeom>
        </p:spPr>
        <p:txBody>
          <a:bodyPr spcFirstLastPara="1" wrap="square" lIns="0" tIns="0" rIns="0" bIns="0" anchor="ctr" anchorCtr="0">
            <a:noAutofit/>
          </a:bodyPr>
          <a:lstStyle>
            <a:lvl1pPr lvl="0">
              <a:lnSpc>
                <a:spcPct val="90000"/>
              </a:lnSpc>
              <a:spcBef>
                <a:spcPts val="0"/>
              </a:spcBef>
              <a:spcAft>
                <a:spcPts val="0"/>
              </a:spcAft>
              <a:buSzPts val="4800"/>
              <a:buNone/>
              <a:defRPr/>
            </a:lvl1pPr>
            <a:lvl2pPr lvl="1">
              <a:lnSpc>
                <a:spcPct val="90000"/>
              </a:lnSpc>
              <a:spcBef>
                <a:spcPts val="0"/>
              </a:spcBef>
              <a:spcAft>
                <a:spcPts val="0"/>
              </a:spcAft>
              <a:buSzPts val="4800"/>
              <a:buNone/>
              <a:defRPr/>
            </a:lvl2pPr>
            <a:lvl3pPr lvl="2">
              <a:lnSpc>
                <a:spcPct val="90000"/>
              </a:lnSpc>
              <a:spcBef>
                <a:spcPts val="0"/>
              </a:spcBef>
              <a:spcAft>
                <a:spcPts val="0"/>
              </a:spcAft>
              <a:buSzPts val="4800"/>
              <a:buNone/>
              <a:defRPr/>
            </a:lvl3pPr>
            <a:lvl4pPr lvl="3">
              <a:lnSpc>
                <a:spcPct val="90000"/>
              </a:lnSpc>
              <a:spcBef>
                <a:spcPts val="0"/>
              </a:spcBef>
              <a:spcAft>
                <a:spcPts val="0"/>
              </a:spcAft>
              <a:buSzPts val="4800"/>
              <a:buNone/>
              <a:defRPr/>
            </a:lvl4pPr>
            <a:lvl5pPr lvl="4">
              <a:lnSpc>
                <a:spcPct val="90000"/>
              </a:lnSpc>
              <a:spcBef>
                <a:spcPts val="0"/>
              </a:spcBef>
              <a:spcAft>
                <a:spcPts val="0"/>
              </a:spcAft>
              <a:buSzPts val="4800"/>
              <a:buNone/>
              <a:defRPr/>
            </a:lvl5pPr>
            <a:lvl6pPr lvl="5">
              <a:lnSpc>
                <a:spcPct val="90000"/>
              </a:lnSpc>
              <a:spcBef>
                <a:spcPts val="0"/>
              </a:spcBef>
              <a:spcAft>
                <a:spcPts val="0"/>
              </a:spcAft>
              <a:buSzPts val="4800"/>
              <a:buNone/>
              <a:defRPr/>
            </a:lvl6pPr>
            <a:lvl7pPr lvl="6">
              <a:lnSpc>
                <a:spcPct val="90000"/>
              </a:lnSpc>
              <a:spcBef>
                <a:spcPts val="0"/>
              </a:spcBef>
              <a:spcAft>
                <a:spcPts val="0"/>
              </a:spcAft>
              <a:buSzPts val="4800"/>
              <a:buNone/>
              <a:defRPr/>
            </a:lvl7pPr>
            <a:lvl8pPr lvl="7">
              <a:lnSpc>
                <a:spcPct val="90000"/>
              </a:lnSpc>
              <a:spcBef>
                <a:spcPts val="0"/>
              </a:spcBef>
              <a:spcAft>
                <a:spcPts val="0"/>
              </a:spcAft>
              <a:buSzPts val="4800"/>
              <a:buNone/>
              <a:defRPr/>
            </a:lvl8pPr>
            <a:lvl9pPr lvl="8">
              <a:lnSpc>
                <a:spcPct val="90000"/>
              </a:lnSpc>
              <a:spcBef>
                <a:spcPts val="0"/>
              </a:spcBef>
              <a:spcAft>
                <a:spcPts val="0"/>
              </a:spcAft>
              <a:buSzPts val="4800"/>
              <a:buNone/>
              <a:defRPr/>
            </a:lvl9pPr>
          </a:lstStyle>
          <a:p>
            <a:endParaRPr/>
          </a:p>
        </p:txBody>
      </p:sp>
      <p:sp>
        <p:nvSpPr>
          <p:cNvPr id="11" name="Google Shape;11;p2"/>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dark">
  <p:cSld name="BLANK_1">
    <p:bg>
      <p:bgPr>
        <a:gradFill>
          <a:gsLst>
            <a:gs pos="0">
              <a:schemeClr val="accent1"/>
            </a:gs>
            <a:gs pos="50000">
              <a:schemeClr val="accent1"/>
            </a:gs>
            <a:gs pos="100000">
              <a:schemeClr val="accent2"/>
            </a:gs>
          </a:gsLst>
          <a:lin ang="16200038" scaled="0"/>
        </a:gradFill>
        <a:effectLst/>
      </p:bgPr>
    </p:bg>
    <p:spTree>
      <p:nvGrpSpPr>
        <p:cNvPr id="1" name="Shape 56"/>
        <p:cNvGrpSpPr/>
        <p:nvPr/>
      </p:nvGrpSpPr>
      <p:grpSpPr>
        <a:xfrm>
          <a:off x="0" y="0"/>
          <a:ext cx="0" cy="0"/>
          <a:chOff x="0" y="0"/>
          <a:chExt cx="0" cy="0"/>
        </a:xfrm>
      </p:grpSpPr>
      <p:sp>
        <p:nvSpPr>
          <p:cNvPr id="57" name="Google Shape;57;p11"/>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1"/>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rtl="0">
              <a:buNone/>
              <a:defRPr>
                <a:solidFill>
                  <a:schemeClr val="accent2"/>
                </a:solidFill>
              </a:defRPr>
            </a:lvl1pPr>
            <a:lvl2pPr lvl="1" rtl="0">
              <a:buNone/>
              <a:defRPr>
                <a:solidFill>
                  <a:schemeClr val="accent2"/>
                </a:solidFill>
              </a:defRPr>
            </a:lvl2pPr>
            <a:lvl3pPr lvl="2" rtl="0">
              <a:buNone/>
              <a:defRPr>
                <a:solidFill>
                  <a:schemeClr val="accent2"/>
                </a:solidFill>
              </a:defRPr>
            </a:lvl3pPr>
            <a:lvl4pPr lvl="3" rtl="0">
              <a:buNone/>
              <a:defRPr>
                <a:solidFill>
                  <a:schemeClr val="accent2"/>
                </a:solidFill>
              </a:defRPr>
            </a:lvl4pPr>
            <a:lvl5pPr lvl="4" rtl="0">
              <a:buNone/>
              <a:defRPr>
                <a:solidFill>
                  <a:schemeClr val="accent2"/>
                </a:solidFill>
              </a:defRPr>
            </a:lvl5pPr>
            <a:lvl6pPr lvl="5" rtl="0">
              <a:buNone/>
              <a:defRPr>
                <a:solidFill>
                  <a:schemeClr val="accent2"/>
                </a:solidFill>
              </a:defRPr>
            </a:lvl6pPr>
            <a:lvl7pPr lvl="6" rtl="0">
              <a:buNone/>
              <a:defRPr>
                <a:solidFill>
                  <a:schemeClr val="accent2"/>
                </a:solidFill>
              </a:defRPr>
            </a:lvl7pPr>
            <a:lvl8pPr lvl="7" rtl="0">
              <a:buNone/>
              <a:defRPr>
                <a:solidFill>
                  <a:schemeClr val="accent2"/>
                </a:solidFill>
              </a:defRPr>
            </a:lvl8pPr>
            <a:lvl9pPr lvl="8" rtl="0">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2"/>
        <p:cNvGrpSpPr/>
        <p:nvPr/>
      </p:nvGrpSpPr>
      <p:grpSpPr>
        <a:xfrm>
          <a:off x="0" y="0"/>
          <a:ext cx="0" cy="0"/>
          <a:chOff x="0" y="0"/>
          <a:chExt cx="0" cy="0"/>
        </a:xfrm>
      </p:grpSpPr>
      <p:sp>
        <p:nvSpPr>
          <p:cNvPr id="13" name="Google Shape;13;p3"/>
          <p:cNvSpPr txBox="1">
            <a:spLocks noGrp="1"/>
          </p:cNvSpPr>
          <p:nvPr>
            <p:ph type="ctrTitle"/>
          </p:nvPr>
        </p:nvSpPr>
        <p:spPr>
          <a:xfrm>
            <a:off x="1085850" y="2031025"/>
            <a:ext cx="4676700" cy="1159800"/>
          </a:xfrm>
          <a:prstGeom prst="rect">
            <a:avLst/>
          </a:prstGeom>
        </p:spPr>
        <p:txBody>
          <a:bodyPr spcFirstLastPara="1" wrap="square" lIns="0" tIns="0" rIns="0" bIns="0" anchor="b"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14" name="Google Shape;14;p3"/>
          <p:cNvSpPr txBox="1">
            <a:spLocks noGrp="1"/>
          </p:cNvSpPr>
          <p:nvPr>
            <p:ph type="subTitle" idx="1"/>
          </p:nvPr>
        </p:nvSpPr>
        <p:spPr>
          <a:xfrm>
            <a:off x="1085850" y="3287726"/>
            <a:ext cx="4676700" cy="383700"/>
          </a:xfrm>
          <a:prstGeom prst="rect">
            <a:avLst/>
          </a:prstGeom>
        </p:spPr>
        <p:txBody>
          <a:bodyPr spcFirstLastPara="1" wrap="square" lIns="0" tIns="0" rIns="0" bIns="0" anchor="t" anchorCtr="0">
            <a:noAutofit/>
          </a:bodyPr>
          <a:lstStyle>
            <a:lvl1pPr lvl="0" rtl="0">
              <a:spcBef>
                <a:spcPts val="0"/>
              </a:spcBef>
              <a:spcAft>
                <a:spcPts val="0"/>
              </a:spcAft>
              <a:buClr>
                <a:schemeClr val="dk2"/>
              </a:buClr>
              <a:buSzPts val="1800"/>
              <a:buNone/>
              <a:defRPr>
                <a:solidFill>
                  <a:schemeClr val="dk2"/>
                </a:solidFill>
              </a:defRPr>
            </a:lvl1pPr>
            <a:lvl2pPr lvl="1" rtl="0">
              <a:spcBef>
                <a:spcPts val="0"/>
              </a:spcBef>
              <a:spcAft>
                <a:spcPts val="0"/>
              </a:spcAft>
              <a:buClr>
                <a:schemeClr val="dk2"/>
              </a:buClr>
              <a:buSzPts val="3000"/>
              <a:buNone/>
              <a:defRPr sz="3000">
                <a:solidFill>
                  <a:schemeClr val="dk2"/>
                </a:solidFill>
              </a:defRPr>
            </a:lvl2pPr>
            <a:lvl3pPr lvl="2" rtl="0">
              <a:spcBef>
                <a:spcPts val="0"/>
              </a:spcBef>
              <a:spcAft>
                <a:spcPts val="0"/>
              </a:spcAft>
              <a:buClr>
                <a:schemeClr val="dk2"/>
              </a:buClr>
              <a:buSzPts val="3000"/>
              <a:buNone/>
              <a:defRPr sz="3000">
                <a:solidFill>
                  <a:schemeClr val="dk2"/>
                </a:solidFill>
              </a:defRPr>
            </a:lvl3pPr>
            <a:lvl4pPr lvl="3" rtl="0">
              <a:spcBef>
                <a:spcPts val="0"/>
              </a:spcBef>
              <a:spcAft>
                <a:spcPts val="0"/>
              </a:spcAft>
              <a:buClr>
                <a:schemeClr val="dk2"/>
              </a:buClr>
              <a:buSzPts val="3000"/>
              <a:buNone/>
              <a:defRPr sz="3000">
                <a:solidFill>
                  <a:schemeClr val="dk2"/>
                </a:solidFill>
              </a:defRPr>
            </a:lvl4pPr>
            <a:lvl5pPr lvl="4" rtl="0">
              <a:spcBef>
                <a:spcPts val="0"/>
              </a:spcBef>
              <a:spcAft>
                <a:spcPts val="0"/>
              </a:spcAft>
              <a:buClr>
                <a:schemeClr val="dk2"/>
              </a:buClr>
              <a:buSzPts val="3000"/>
              <a:buNone/>
              <a:defRPr sz="3000">
                <a:solidFill>
                  <a:schemeClr val="dk2"/>
                </a:solidFill>
              </a:defRPr>
            </a:lvl5pPr>
            <a:lvl6pPr lvl="5" rtl="0">
              <a:spcBef>
                <a:spcPts val="0"/>
              </a:spcBef>
              <a:spcAft>
                <a:spcPts val="0"/>
              </a:spcAft>
              <a:buClr>
                <a:schemeClr val="dk2"/>
              </a:buClr>
              <a:buSzPts val="3000"/>
              <a:buNone/>
              <a:defRPr sz="3000">
                <a:solidFill>
                  <a:schemeClr val="dk2"/>
                </a:solidFill>
              </a:defRPr>
            </a:lvl6pPr>
            <a:lvl7pPr lvl="6" rtl="0">
              <a:spcBef>
                <a:spcPts val="0"/>
              </a:spcBef>
              <a:spcAft>
                <a:spcPts val="0"/>
              </a:spcAft>
              <a:buClr>
                <a:schemeClr val="dk2"/>
              </a:buClr>
              <a:buSzPts val="3000"/>
              <a:buNone/>
              <a:defRPr sz="3000">
                <a:solidFill>
                  <a:schemeClr val="dk2"/>
                </a:solidFill>
              </a:defRPr>
            </a:lvl7pPr>
            <a:lvl8pPr lvl="7" rtl="0">
              <a:spcBef>
                <a:spcPts val="0"/>
              </a:spcBef>
              <a:spcAft>
                <a:spcPts val="0"/>
              </a:spcAft>
              <a:buClr>
                <a:schemeClr val="dk2"/>
              </a:buClr>
              <a:buSzPts val="3000"/>
              <a:buNone/>
              <a:defRPr sz="3000">
                <a:solidFill>
                  <a:schemeClr val="dk2"/>
                </a:solidFill>
              </a:defRPr>
            </a:lvl8pPr>
            <a:lvl9pPr lvl="8" rtl="0">
              <a:spcBef>
                <a:spcPts val="0"/>
              </a:spcBef>
              <a:spcAft>
                <a:spcPts val="0"/>
              </a:spcAft>
              <a:buClr>
                <a:schemeClr val="dk2"/>
              </a:buClr>
              <a:buSzPts val="3000"/>
              <a:buNone/>
              <a:defRPr sz="3000">
                <a:solidFill>
                  <a:schemeClr val="dk2"/>
                </a:solidFill>
              </a:defRPr>
            </a:lvl9pPr>
          </a:lstStyle>
          <a:p>
            <a:endParaRPr/>
          </a:p>
        </p:txBody>
      </p:sp>
      <p:sp>
        <p:nvSpPr>
          <p:cNvPr id="15" name="Google Shape;15;p3"/>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gradFill>
          <a:gsLst>
            <a:gs pos="0">
              <a:schemeClr val="accent1"/>
            </a:gs>
            <a:gs pos="50000">
              <a:schemeClr val="accent1"/>
            </a:gs>
            <a:gs pos="100000">
              <a:schemeClr val="accent2"/>
            </a:gs>
          </a:gsLst>
          <a:lin ang="16200038" scaled="0"/>
        </a:gradFill>
        <a:effectLst/>
      </p:bgPr>
    </p:bg>
    <p:spTree>
      <p:nvGrpSpPr>
        <p:cNvPr id="1" name="Shape 16"/>
        <p:cNvGrpSpPr/>
        <p:nvPr/>
      </p:nvGrpSpPr>
      <p:grpSpPr>
        <a:xfrm>
          <a:off x="0" y="0"/>
          <a:ext cx="0" cy="0"/>
          <a:chOff x="0" y="0"/>
          <a:chExt cx="0" cy="0"/>
        </a:xfrm>
      </p:grpSpPr>
      <p:sp>
        <p:nvSpPr>
          <p:cNvPr id="17" name="Google Shape;17;p4"/>
          <p:cNvSpPr/>
          <p:nvPr/>
        </p:nvSpPr>
        <p:spPr>
          <a:xfrm flipH="1">
            <a:off x="8686800" y="4674850"/>
            <a:ext cx="468600" cy="468600"/>
          </a:xfrm>
          <a:prstGeom prst="rtTriangl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rot="5400000">
            <a:off x="-303375" y="927405"/>
            <a:ext cx="1416300" cy="809700"/>
          </a:xfrm>
          <a:prstGeom prst="triangle">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body" idx="1"/>
          </p:nvPr>
        </p:nvSpPr>
        <p:spPr>
          <a:xfrm>
            <a:off x="1039050" y="1028325"/>
            <a:ext cx="4742700" cy="3579900"/>
          </a:xfrm>
          <a:prstGeom prst="rect">
            <a:avLst/>
          </a:prstGeom>
        </p:spPr>
        <p:txBody>
          <a:bodyPr spcFirstLastPara="1" wrap="square" lIns="0" tIns="0" rIns="0" bIns="0" anchor="t" anchorCtr="0">
            <a:noAutofit/>
          </a:bodyPr>
          <a:lstStyle>
            <a:lvl1pPr marL="457200" lvl="0" indent="-431800" rtl="0">
              <a:spcBef>
                <a:spcPts val="600"/>
              </a:spcBef>
              <a:spcAft>
                <a:spcPts val="0"/>
              </a:spcAft>
              <a:buClr>
                <a:schemeClr val="lt1"/>
              </a:buClr>
              <a:buSzPts val="3200"/>
              <a:buChar char="▸"/>
              <a:defRPr sz="3200">
                <a:solidFill>
                  <a:schemeClr val="lt1"/>
                </a:solidFill>
              </a:defRPr>
            </a:lvl1pPr>
            <a:lvl2pPr marL="914400" lvl="1" indent="-431800" rtl="0">
              <a:spcBef>
                <a:spcPts val="600"/>
              </a:spcBef>
              <a:spcAft>
                <a:spcPts val="0"/>
              </a:spcAft>
              <a:buClr>
                <a:schemeClr val="lt1"/>
              </a:buClr>
              <a:buSzPts val="3200"/>
              <a:buChar char="▹"/>
              <a:defRPr sz="3200">
                <a:solidFill>
                  <a:schemeClr val="lt1"/>
                </a:solidFill>
              </a:defRPr>
            </a:lvl2pPr>
            <a:lvl3pPr marL="1371600" lvl="2" indent="-431800" rtl="0">
              <a:spcBef>
                <a:spcPts val="600"/>
              </a:spcBef>
              <a:spcAft>
                <a:spcPts val="0"/>
              </a:spcAft>
              <a:buClr>
                <a:schemeClr val="lt1"/>
              </a:buClr>
              <a:buSzPts val="3200"/>
              <a:buChar char="▹"/>
              <a:defRPr sz="3200">
                <a:solidFill>
                  <a:schemeClr val="lt1"/>
                </a:solidFill>
              </a:defRPr>
            </a:lvl3pPr>
            <a:lvl4pPr marL="1828800" lvl="3" indent="-431800" rtl="0">
              <a:spcBef>
                <a:spcPts val="600"/>
              </a:spcBef>
              <a:spcAft>
                <a:spcPts val="0"/>
              </a:spcAft>
              <a:buClr>
                <a:schemeClr val="lt1"/>
              </a:buClr>
              <a:buSzPts val="3200"/>
              <a:buChar char="▹"/>
              <a:defRPr sz="3200">
                <a:solidFill>
                  <a:schemeClr val="lt1"/>
                </a:solidFill>
              </a:defRPr>
            </a:lvl4pPr>
            <a:lvl5pPr marL="2286000" lvl="4" indent="-431800" rtl="0">
              <a:spcBef>
                <a:spcPts val="600"/>
              </a:spcBef>
              <a:spcAft>
                <a:spcPts val="0"/>
              </a:spcAft>
              <a:buClr>
                <a:schemeClr val="lt1"/>
              </a:buClr>
              <a:buSzPts val="3200"/>
              <a:buChar char="▹"/>
              <a:defRPr sz="3200">
                <a:solidFill>
                  <a:schemeClr val="lt1"/>
                </a:solidFill>
              </a:defRPr>
            </a:lvl5pPr>
            <a:lvl6pPr marL="2743200" lvl="5" indent="-431800" rtl="0">
              <a:spcBef>
                <a:spcPts val="600"/>
              </a:spcBef>
              <a:spcAft>
                <a:spcPts val="0"/>
              </a:spcAft>
              <a:buClr>
                <a:schemeClr val="lt1"/>
              </a:buClr>
              <a:buSzPts val="3200"/>
              <a:buChar char="▹"/>
              <a:defRPr sz="3200">
                <a:solidFill>
                  <a:schemeClr val="lt1"/>
                </a:solidFill>
              </a:defRPr>
            </a:lvl6pPr>
            <a:lvl7pPr marL="3200400" lvl="6" indent="-431800" rtl="0">
              <a:spcBef>
                <a:spcPts val="600"/>
              </a:spcBef>
              <a:spcAft>
                <a:spcPts val="0"/>
              </a:spcAft>
              <a:buClr>
                <a:schemeClr val="lt1"/>
              </a:buClr>
              <a:buSzPts val="3200"/>
              <a:buChar char="▹"/>
              <a:defRPr sz="3200">
                <a:solidFill>
                  <a:schemeClr val="lt1"/>
                </a:solidFill>
              </a:defRPr>
            </a:lvl7pPr>
            <a:lvl8pPr marL="3657600" lvl="7" indent="-431800" rtl="0">
              <a:spcBef>
                <a:spcPts val="600"/>
              </a:spcBef>
              <a:spcAft>
                <a:spcPts val="0"/>
              </a:spcAft>
              <a:buClr>
                <a:schemeClr val="lt1"/>
              </a:buClr>
              <a:buSzPts val="3200"/>
              <a:buChar char="▹"/>
              <a:defRPr sz="3200">
                <a:solidFill>
                  <a:schemeClr val="lt1"/>
                </a:solidFill>
              </a:defRPr>
            </a:lvl8pPr>
            <a:lvl9pPr marL="4114800" lvl="8" indent="-431800">
              <a:spcBef>
                <a:spcPts val="600"/>
              </a:spcBef>
              <a:spcAft>
                <a:spcPts val="0"/>
              </a:spcAft>
              <a:buClr>
                <a:schemeClr val="lt1"/>
              </a:buClr>
              <a:buSzPts val="3200"/>
              <a:buChar char="▹"/>
              <a:defRPr sz="3200">
                <a:solidFill>
                  <a:schemeClr val="lt1"/>
                </a:solidFill>
              </a:defRPr>
            </a:lvl9pPr>
          </a:lstStyle>
          <a:p>
            <a:endParaRPr/>
          </a:p>
        </p:txBody>
      </p:sp>
      <p:sp>
        <p:nvSpPr>
          <p:cNvPr id="20" name="Google Shape;20;p4"/>
          <p:cNvSpPr txBox="1"/>
          <p:nvPr/>
        </p:nvSpPr>
        <p:spPr>
          <a:xfrm>
            <a:off x="19050" y="933775"/>
            <a:ext cx="531000" cy="653700"/>
          </a:xfrm>
          <a:prstGeom prst="rect">
            <a:avLst/>
          </a:prstGeom>
          <a:noFill/>
          <a:ln>
            <a:noFill/>
          </a:ln>
        </p:spPr>
        <p:txBody>
          <a:bodyPr spcFirstLastPara="1" wrap="square" lIns="0" tIns="0" rIns="0" bIns="0" anchor="t" anchorCtr="0">
            <a:noAutofit/>
          </a:bodyPr>
          <a:lstStyle/>
          <a:p>
            <a:pPr marL="0" lvl="0" indent="0" algn="ctr" rtl="0">
              <a:spcBef>
                <a:spcPts val="0"/>
              </a:spcBef>
              <a:spcAft>
                <a:spcPts val="0"/>
              </a:spcAft>
              <a:buNone/>
            </a:pPr>
            <a:r>
              <a:rPr lang="en" sz="8600" b="1">
                <a:solidFill>
                  <a:schemeClr val="accent2"/>
                </a:solidFill>
                <a:latin typeface="Raleway"/>
                <a:ea typeface="Raleway"/>
                <a:cs typeface="Raleway"/>
                <a:sym typeface="Raleway"/>
              </a:rPr>
              <a:t>“</a:t>
            </a:r>
            <a:endParaRPr sz="8600" b="1">
              <a:solidFill>
                <a:schemeClr val="accent2"/>
              </a:solidFill>
              <a:latin typeface="Raleway"/>
              <a:ea typeface="Raleway"/>
              <a:cs typeface="Raleway"/>
              <a:sym typeface="Raleway"/>
            </a:endParaRPr>
          </a:p>
        </p:txBody>
      </p:sp>
      <p:sp>
        <p:nvSpPr>
          <p:cNvPr id="21" name="Google Shape;21;p4"/>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solidFill>
                  <a:schemeClr val="accent2"/>
                </a:solidFill>
              </a:defRPr>
            </a:lvl1pPr>
            <a:lvl2pPr lvl="1">
              <a:buNone/>
              <a:defRPr>
                <a:solidFill>
                  <a:schemeClr val="accent2"/>
                </a:solidFill>
              </a:defRPr>
            </a:lvl2pPr>
            <a:lvl3pPr lvl="2">
              <a:buNone/>
              <a:defRPr>
                <a:solidFill>
                  <a:schemeClr val="accent2"/>
                </a:solidFill>
              </a:defRPr>
            </a:lvl3pPr>
            <a:lvl4pPr lvl="3">
              <a:buNone/>
              <a:defRPr>
                <a:solidFill>
                  <a:schemeClr val="accent2"/>
                </a:solidFill>
              </a:defRPr>
            </a:lvl4pPr>
            <a:lvl5pPr lvl="4">
              <a:buNone/>
              <a:defRPr>
                <a:solidFill>
                  <a:schemeClr val="accent2"/>
                </a:solidFill>
              </a:defRPr>
            </a:lvl5pPr>
            <a:lvl6pPr lvl="5">
              <a:buNone/>
              <a:defRPr>
                <a:solidFill>
                  <a:schemeClr val="accent2"/>
                </a:solidFill>
              </a:defRPr>
            </a:lvl6pPr>
            <a:lvl7pPr lvl="6">
              <a:buNone/>
              <a:defRPr>
                <a:solidFill>
                  <a:schemeClr val="accent2"/>
                </a:solidFill>
              </a:defRPr>
            </a:lvl7pPr>
            <a:lvl8pPr lvl="7">
              <a:buNone/>
              <a:defRPr>
                <a:solidFill>
                  <a:schemeClr val="accent2"/>
                </a:solidFill>
              </a:defRPr>
            </a:lvl8pPr>
            <a:lvl9pPr lvl="8">
              <a:buNone/>
              <a:defRPr>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
        <p:cNvGrpSpPr/>
        <p:nvPr/>
      </p:nvGrpSpPr>
      <p:grpSpPr>
        <a:xfrm>
          <a:off x="0" y="0"/>
          <a:ext cx="0" cy="0"/>
          <a:chOff x="0" y="0"/>
          <a:chExt cx="0" cy="0"/>
        </a:xfrm>
      </p:grpSpPr>
      <p:sp>
        <p:nvSpPr>
          <p:cNvPr id="23" name="Google Shape;23;p5"/>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5"/>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5"/>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26" name="Google Shape;26;p5"/>
          <p:cNvSpPr txBox="1">
            <a:spLocks noGrp="1"/>
          </p:cNvSpPr>
          <p:nvPr>
            <p:ph type="body" idx="1"/>
          </p:nvPr>
        </p:nvSpPr>
        <p:spPr>
          <a:xfrm>
            <a:off x="457200" y="1995750"/>
            <a:ext cx="5640900" cy="26409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a:lvl1pPr>
            <a:lvl2pPr marL="914400" lvl="1" indent="-342900">
              <a:spcBef>
                <a:spcPts val="600"/>
              </a:spcBef>
              <a:spcAft>
                <a:spcPts val="0"/>
              </a:spcAft>
              <a:buSzPts val="1800"/>
              <a:buChar char="▹"/>
              <a:defRPr/>
            </a:lvl2pPr>
            <a:lvl3pPr marL="1371600" lvl="2" indent="-342900">
              <a:spcBef>
                <a:spcPts val="600"/>
              </a:spcBef>
              <a:spcAft>
                <a:spcPts val="0"/>
              </a:spcAft>
              <a:buSzPts val="18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27" name="Google Shape;27;p5"/>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8"/>
        <p:cNvGrpSpPr/>
        <p:nvPr/>
      </p:nvGrpSpPr>
      <p:grpSpPr>
        <a:xfrm>
          <a:off x="0" y="0"/>
          <a:ext cx="0" cy="0"/>
          <a:chOff x="0" y="0"/>
          <a:chExt cx="0" cy="0"/>
        </a:xfrm>
      </p:grpSpPr>
      <p:sp>
        <p:nvSpPr>
          <p:cNvPr id="29" name="Google Shape;29;p6"/>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6"/>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32" name="Google Shape;32;p6"/>
          <p:cNvSpPr txBox="1">
            <a:spLocks noGrp="1"/>
          </p:cNvSpPr>
          <p:nvPr>
            <p:ph type="body" idx="1"/>
          </p:nvPr>
        </p:nvSpPr>
        <p:spPr>
          <a:xfrm>
            <a:off x="457200"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3" name="Google Shape;33;p6"/>
          <p:cNvSpPr txBox="1">
            <a:spLocks noGrp="1"/>
          </p:cNvSpPr>
          <p:nvPr>
            <p:ph type="body" idx="2"/>
          </p:nvPr>
        </p:nvSpPr>
        <p:spPr>
          <a:xfrm>
            <a:off x="3415578" y="1995750"/>
            <a:ext cx="2682600" cy="2679000"/>
          </a:xfrm>
          <a:prstGeom prst="rect">
            <a:avLst/>
          </a:prstGeom>
        </p:spPr>
        <p:txBody>
          <a:bodyPr spcFirstLastPara="1" wrap="square" lIns="0" tIns="0" rIns="0" bIns="0" anchor="t" anchorCtr="0">
            <a:noAutofit/>
          </a:bodyPr>
          <a:lstStyle>
            <a:lvl1pPr marL="457200" lvl="0" indent="-342900">
              <a:spcBef>
                <a:spcPts val="600"/>
              </a:spcBef>
              <a:spcAft>
                <a:spcPts val="0"/>
              </a:spcAft>
              <a:buSzPts val="1800"/>
              <a:buChar char="▸"/>
              <a:defRPr sz="1800"/>
            </a:lvl1pPr>
            <a:lvl2pPr marL="914400" lvl="1" indent="-342900">
              <a:spcBef>
                <a:spcPts val="600"/>
              </a:spcBef>
              <a:spcAft>
                <a:spcPts val="0"/>
              </a:spcAft>
              <a:buSzPts val="1800"/>
              <a:buChar char="▹"/>
              <a:defRPr sz="1800"/>
            </a:lvl2pPr>
            <a:lvl3pPr marL="1371600" lvl="2" indent="-342900">
              <a:spcBef>
                <a:spcPts val="600"/>
              </a:spcBef>
              <a:spcAft>
                <a:spcPts val="0"/>
              </a:spcAft>
              <a:buSzPts val="1800"/>
              <a:buChar char="▹"/>
              <a:defRPr sz="1800"/>
            </a:lvl3pPr>
            <a:lvl4pPr marL="1828800" lvl="3" indent="-342900">
              <a:spcBef>
                <a:spcPts val="600"/>
              </a:spcBef>
              <a:spcAft>
                <a:spcPts val="0"/>
              </a:spcAft>
              <a:buSzPts val="1800"/>
              <a:buChar char="▹"/>
              <a:defRPr sz="1800"/>
            </a:lvl4pPr>
            <a:lvl5pPr marL="2286000" lvl="4" indent="-342900">
              <a:spcBef>
                <a:spcPts val="600"/>
              </a:spcBef>
              <a:spcAft>
                <a:spcPts val="0"/>
              </a:spcAft>
              <a:buSzPts val="1800"/>
              <a:buChar char="▹"/>
              <a:defRPr sz="1800"/>
            </a:lvl5pPr>
            <a:lvl6pPr marL="2743200" lvl="5" indent="-342900">
              <a:spcBef>
                <a:spcPts val="600"/>
              </a:spcBef>
              <a:spcAft>
                <a:spcPts val="0"/>
              </a:spcAft>
              <a:buSzPts val="1800"/>
              <a:buChar char="▹"/>
              <a:defRPr sz="1800"/>
            </a:lvl6pPr>
            <a:lvl7pPr marL="3200400" lvl="6" indent="-342900">
              <a:spcBef>
                <a:spcPts val="600"/>
              </a:spcBef>
              <a:spcAft>
                <a:spcPts val="0"/>
              </a:spcAft>
              <a:buSzPts val="1800"/>
              <a:buChar char="▹"/>
              <a:defRPr sz="1800"/>
            </a:lvl7pPr>
            <a:lvl8pPr marL="3657600" lvl="7" indent="-342900">
              <a:spcBef>
                <a:spcPts val="600"/>
              </a:spcBef>
              <a:spcAft>
                <a:spcPts val="0"/>
              </a:spcAft>
              <a:buSzPts val="1800"/>
              <a:buChar char="▹"/>
              <a:defRPr sz="1800"/>
            </a:lvl8pPr>
            <a:lvl9pPr marL="4114800" lvl="8" indent="-342900">
              <a:spcBef>
                <a:spcPts val="600"/>
              </a:spcBef>
              <a:spcAft>
                <a:spcPts val="0"/>
              </a:spcAft>
              <a:buSzPts val="1800"/>
              <a:buChar char="▹"/>
              <a:defRPr sz="1800"/>
            </a:lvl9pPr>
          </a:lstStyle>
          <a:p>
            <a:endParaRPr/>
          </a:p>
        </p:txBody>
      </p:sp>
      <p:sp>
        <p:nvSpPr>
          <p:cNvPr id="34" name="Google Shape;34;p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35"/>
        <p:cNvGrpSpPr/>
        <p:nvPr/>
      </p:nvGrpSpPr>
      <p:grpSpPr>
        <a:xfrm>
          <a:off x="0" y="0"/>
          <a:ext cx="0" cy="0"/>
          <a:chOff x="0" y="0"/>
          <a:chExt cx="0" cy="0"/>
        </a:xfrm>
      </p:grpSpPr>
      <p:sp>
        <p:nvSpPr>
          <p:cNvPr id="36" name="Google Shape;36;p7"/>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7"/>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7"/>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rtl="0">
              <a:spcBef>
                <a:spcPts val="0"/>
              </a:spcBef>
              <a:spcAft>
                <a:spcPts val="0"/>
              </a:spcAft>
              <a:buSzPts val="4800"/>
              <a:buNone/>
              <a:defRPr/>
            </a:lvl1pPr>
            <a:lvl2pPr lvl="1" rtl="0">
              <a:spcBef>
                <a:spcPts val="0"/>
              </a:spcBef>
              <a:spcAft>
                <a:spcPts val="0"/>
              </a:spcAft>
              <a:buSzPts val="4800"/>
              <a:buNone/>
              <a:defRPr/>
            </a:lvl2pPr>
            <a:lvl3pPr lvl="2" rtl="0">
              <a:spcBef>
                <a:spcPts val="0"/>
              </a:spcBef>
              <a:spcAft>
                <a:spcPts val="0"/>
              </a:spcAft>
              <a:buSzPts val="4800"/>
              <a:buNone/>
              <a:defRPr/>
            </a:lvl3pPr>
            <a:lvl4pPr lvl="3" rtl="0">
              <a:spcBef>
                <a:spcPts val="0"/>
              </a:spcBef>
              <a:spcAft>
                <a:spcPts val="0"/>
              </a:spcAft>
              <a:buSzPts val="4800"/>
              <a:buNone/>
              <a:defRPr/>
            </a:lvl4pPr>
            <a:lvl5pPr lvl="4" rtl="0">
              <a:spcBef>
                <a:spcPts val="0"/>
              </a:spcBef>
              <a:spcAft>
                <a:spcPts val="0"/>
              </a:spcAft>
              <a:buSzPts val="4800"/>
              <a:buNone/>
              <a:defRPr/>
            </a:lvl5pPr>
            <a:lvl6pPr lvl="5" rtl="0">
              <a:spcBef>
                <a:spcPts val="0"/>
              </a:spcBef>
              <a:spcAft>
                <a:spcPts val="0"/>
              </a:spcAft>
              <a:buSzPts val="4800"/>
              <a:buNone/>
              <a:defRPr/>
            </a:lvl6pPr>
            <a:lvl7pPr lvl="6" rtl="0">
              <a:spcBef>
                <a:spcPts val="0"/>
              </a:spcBef>
              <a:spcAft>
                <a:spcPts val="0"/>
              </a:spcAft>
              <a:buSzPts val="4800"/>
              <a:buNone/>
              <a:defRPr/>
            </a:lvl7pPr>
            <a:lvl8pPr lvl="7" rtl="0">
              <a:spcBef>
                <a:spcPts val="0"/>
              </a:spcBef>
              <a:spcAft>
                <a:spcPts val="0"/>
              </a:spcAft>
              <a:buSzPts val="4800"/>
              <a:buNone/>
              <a:defRPr/>
            </a:lvl8pPr>
            <a:lvl9pPr lvl="8" rtl="0">
              <a:spcBef>
                <a:spcPts val="0"/>
              </a:spcBef>
              <a:spcAft>
                <a:spcPts val="0"/>
              </a:spcAft>
              <a:buSzPts val="4800"/>
              <a:buNone/>
              <a:defRPr/>
            </a:lvl9pPr>
          </a:lstStyle>
          <a:p>
            <a:endParaRPr/>
          </a:p>
        </p:txBody>
      </p:sp>
      <p:sp>
        <p:nvSpPr>
          <p:cNvPr id="39" name="Google Shape;39;p7"/>
          <p:cNvSpPr txBox="1">
            <a:spLocks noGrp="1"/>
          </p:cNvSpPr>
          <p:nvPr>
            <p:ph type="body" idx="1"/>
          </p:nvPr>
        </p:nvSpPr>
        <p:spPr>
          <a:xfrm>
            <a:off x="4572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0" name="Google Shape;40;p7"/>
          <p:cNvSpPr txBox="1">
            <a:spLocks noGrp="1"/>
          </p:cNvSpPr>
          <p:nvPr>
            <p:ph type="body" idx="2"/>
          </p:nvPr>
        </p:nvSpPr>
        <p:spPr>
          <a:xfrm>
            <a:off x="329025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1" name="Google Shape;41;p7"/>
          <p:cNvSpPr txBox="1">
            <a:spLocks noGrp="1"/>
          </p:cNvSpPr>
          <p:nvPr>
            <p:ph type="body" idx="3"/>
          </p:nvPr>
        </p:nvSpPr>
        <p:spPr>
          <a:xfrm>
            <a:off x="6123300" y="1995750"/>
            <a:ext cx="2563500" cy="2679000"/>
          </a:xfrm>
          <a:prstGeom prst="rect">
            <a:avLst/>
          </a:prstGeom>
        </p:spPr>
        <p:txBody>
          <a:bodyPr spcFirstLastPara="1" wrap="square" lIns="0" tIns="0" rIns="0" bIns="0" anchor="t" anchorCtr="0">
            <a:noAutofit/>
          </a:bodyPr>
          <a:lstStyle>
            <a:lvl1pPr marL="457200" lvl="0" indent="-330200" rtl="0">
              <a:spcBef>
                <a:spcPts val="600"/>
              </a:spcBef>
              <a:spcAft>
                <a:spcPts val="0"/>
              </a:spcAft>
              <a:buSzPts val="1600"/>
              <a:buChar char="▸"/>
              <a:defRPr sz="1600"/>
            </a:lvl1pPr>
            <a:lvl2pPr marL="914400" lvl="1" indent="-330200" rtl="0">
              <a:spcBef>
                <a:spcPts val="600"/>
              </a:spcBef>
              <a:spcAft>
                <a:spcPts val="0"/>
              </a:spcAft>
              <a:buSzPts val="1600"/>
              <a:buChar char="▹"/>
              <a:defRPr sz="1600"/>
            </a:lvl2pPr>
            <a:lvl3pPr marL="1371600" lvl="2" indent="-330200" rtl="0">
              <a:spcBef>
                <a:spcPts val="600"/>
              </a:spcBef>
              <a:spcAft>
                <a:spcPts val="0"/>
              </a:spcAft>
              <a:buSzPts val="1600"/>
              <a:buChar char="▹"/>
              <a:defRPr sz="1600"/>
            </a:lvl3pPr>
            <a:lvl4pPr marL="1828800" lvl="3" indent="-330200" rtl="0">
              <a:spcBef>
                <a:spcPts val="600"/>
              </a:spcBef>
              <a:spcAft>
                <a:spcPts val="0"/>
              </a:spcAft>
              <a:buSzPts val="1600"/>
              <a:buChar char="▹"/>
              <a:defRPr sz="1600"/>
            </a:lvl4pPr>
            <a:lvl5pPr marL="2286000" lvl="4" indent="-330200" rtl="0">
              <a:spcBef>
                <a:spcPts val="600"/>
              </a:spcBef>
              <a:spcAft>
                <a:spcPts val="0"/>
              </a:spcAft>
              <a:buSzPts val="1600"/>
              <a:buChar char="▹"/>
              <a:defRPr sz="1600"/>
            </a:lvl5pPr>
            <a:lvl6pPr marL="2743200" lvl="5" indent="-330200" rtl="0">
              <a:spcBef>
                <a:spcPts val="600"/>
              </a:spcBef>
              <a:spcAft>
                <a:spcPts val="0"/>
              </a:spcAft>
              <a:buSzPts val="1600"/>
              <a:buChar char="▹"/>
              <a:defRPr sz="1600"/>
            </a:lvl6pPr>
            <a:lvl7pPr marL="3200400" lvl="6" indent="-330200" rtl="0">
              <a:spcBef>
                <a:spcPts val="600"/>
              </a:spcBef>
              <a:spcAft>
                <a:spcPts val="0"/>
              </a:spcAft>
              <a:buSzPts val="1600"/>
              <a:buChar char="▹"/>
              <a:defRPr sz="1600"/>
            </a:lvl7pPr>
            <a:lvl8pPr marL="3657600" lvl="7" indent="-330200" rtl="0">
              <a:spcBef>
                <a:spcPts val="600"/>
              </a:spcBef>
              <a:spcAft>
                <a:spcPts val="0"/>
              </a:spcAft>
              <a:buSzPts val="1600"/>
              <a:buChar char="▹"/>
              <a:defRPr sz="1600"/>
            </a:lvl8pPr>
            <a:lvl9pPr marL="4114800" lvl="8" indent="-330200" rtl="0">
              <a:spcBef>
                <a:spcPts val="600"/>
              </a:spcBef>
              <a:spcAft>
                <a:spcPts val="0"/>
              </a:spcAft>
              <a:buSzPts val="1600"/>
              <a:buChar char="▹"/>
              <a:defRPr sz="1600"/>
            </a:lvl9pPr>
          </a:lstStyle>
          <a:p>
            <a:endParaRPr/>
          </a:p>
        </p:txBody>
      </p:sp>
      <p:sp>
        <p:nvSpPr>
          <p:cNvPr id="42" name="Google Shape;42;p7"/>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8"/>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8"/>
          <p:cNvSpPr/>
          <p:nvPr/>
        </p:nvSpPr>
        <p:spPr>
          <a:xfrm rot="5400000">
            <a:off x="-100350" y="724485"/>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8"/>
          <p:cNvSpPr txBox="1">
            <a:spLocks noGrp="1"/>
          </p:cNvSpPr>
          <p:nvPr>
            <p:ph type="title"/>
          </p:nvPr>
        </p:nvSpPr>
        <p:spPr>
          <a:xfrm>
            <a:off x="457200" y="605600"/>
            <a:ext cx="5640900" cy="1082700"/>
          </a:xfrm>
          <a:prstGeom prst="rect">
            <a:avLst/>
          </a:prstGeom>
        </p:spPr>
        <p:txBody>
          <a:bodyPr spcFirstLastPara="1" wrap="square" lIns="0" tIns="0" rIns="0" bIns="0" anchor="t" anchorCtr="0">
            <a:noAutofit/>
          </a:bodyPr>
          <a:lstStyle>
            <a:lvl1pPr lvl="0">
              <a:spcBef>
                <a:spcPts val="0"/>
              </a:spcBef>
              <a:spcAft>
                <a:spcPts val="0"/>
              </a:spcAft>
              <a:buSzPts val="4800"/>
              <a:buNone/>
              <a:defRPr/>
            </a:lvl1pPr>
            <a:lvl2pPr lvl="1">
              <a:spcBef>
                <a:spcPts val="0"/>
              </a:spcBef>
              <a:spcAft>
                <a:spcPts val="0"/>
              </a:spcAft>
              <a:buSzPts val="4800"/>
              <a:buNone/>
              <a:defRPr/>
            </a:lvl2pPr>
            <a:lvl3pPr lvl="2">
              <a:spcBef>
                <a:spcPts val="0"/>
              </a:spcBef>
              <a:spcAft>
                <a:spcPts val="0"/>
              </a:spcAft>
              <a:buSzPts val="4800"/>
              <a:buNone/>
              <a:defRPr/>
            </a:lvl3pPr>
            <a:lvl4pPr lvl="3">
              <a:spcBef>
                <a:spcPts val="0"/>
              </a:spcBef>
              <a:spcAft>
                <a:spcPts val="0"/>
              </a:spcAft>
              <a:buSzPts val="4800"/>
              <a:buNone/>
              <a:defRPr/>
            </a:lvl4pPr>
            <a:lvl5pPr lvl="4">
              <a:spcBef>
                <a:spcPts val="0"/>
              </a:spcBef>
              <a:spcAft>
                <a:spcPts val="0"/>
              </a:spcAft>
              <a:buSzPts val="4800"/>
              <a:buNone/>
              <a:defRPr/>
            </a:lvl5pPr>
            <a:lvl6pPr lvl="5">
              <a:spcBef>
                <a:spcPts val="0"/>
              </a:spcBef>
              <a:spcAft>
                <a:spcPts val="0"/>
              </a:spcAft>
              <a:buSzPts val="4800"/>
              <a:buNone/>
              <a:defRPr/>
            </a:lvl6pPr>
            <a:lvl7pPr lvl="6">
              <a:spcBef>
                <a:spcPts val="0"/>
              </a:spcBef>
              <a:spcAft>
                <a:spcPts val="0"/>
              </a:spcAft>
              <a:buSzPts val="4800"/>
              <a:buNone/>
              <a:defRPr/>
            </a:lvl7pPr>
            <a:lvl8pPr lvl="7">
              <a:spcBef>
                <a:spcPts val="0"/>
              </a:spcBef>
              <a:spcAft>
                <a:spcPts val="0"/>
              </a:spcAft>
              <a:buSzPts val="4800"/>
              <a:buNone/>
              <a:defRPr/>
            </a:lvl8pPr>
            <a:lvl9pPr lvl="8">
              <a:spcBef>
                <a:spcPts val="0"/>
              </a:spcBef>
              <a:spcAft>
                <a:spcPts val="0"/>
              </a:spcAft>
              <a:buSzPts val="4800"/>
              <a:buNone/>
              <a:defRPr/>
            </a:lvl9pPr>
          </a:lstStyle>
          <a:p>
            <a:endParaRPr/>
          </a:p>
        </p:txBody>
      </p:sp>
      <p:sp>
        <p:nvSpPr>
          <p:cNvPr id="47" name="Google Shape;47;p8"/>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9"/>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9"/>
          <p:cNvSpPr/>
          <p:nvPr/>
        </p:nvSpPr>
        <p:spPr>
          <a:xfrm rot="5400000">
            <a:off x="-100350" y="4448760"/>
            <a:ext cx="468600" cy="267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9"/>
          <p:cNvSpPr txBox="1">
            <a:spLocks noGrp="1"/>
          </p:cNvSpPr>
          <p:nvPr>
            <p:ph type="body" idx="1"/>
          </p:nvPr>
        </p:nvSpPr>
        <p:spPr>
          <a:xfrm>
            <a:off x="457200" y="4406309"/>
            <a:ext cx="8229600" cy="519600"/>
          </a:xfrm>
          <a:prstGeom prst="rect">
            <a:avLst/>
          </a:prstGeom>
        </p:spPr>
        <p:txBody>
          <a:bodyPr spcFirstLastPara="1" wrap="square" lIns="0" tIns="0" rIns="0" bIns="0" anchor="t" anchorCtr="0">
            <a:noAutofit/>
          </a:bodyPr>
          <a:lstStyle>
            <a:lvl1pPr marL="457200" lvl="0" indent="-228600">
              <a:spcBef>
                <a:spcPts val="360"/>
              </a:spcBef>
              <a:spcAft>
                <a:spcPts val="0"/>
              </a:spcAft>
              <a:buSzPts val="1800"/>
              <a:buNone/>
              <a:defRPr sz="1800"/>
            </a:lvl1pPr>
          </a:lstStyle>
          <a:p>
            <a:endParaRPr/>
          </a:p>
        </p:txBody>
      </p:sp>
      <p:sp>
        <p:nvSpPr>
          <p:cNvPr id="52" name="Google Shape;52;p9"/>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0"/>
          <p:cNvSpPr/>
          <p:nvPr/>
        </p:nvSpPr>
        <p:spPr>
          <a:xfrm flipH="1">
            <a:off x="8686800" y="4674850"/>
            <a:ext cx="468600" cy="4686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0"/>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theme" Target="../theme/theme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50000">
              <a:schemeClr val="lt1"/>
            </a:gs>
            <a:gs pos="100000">
              <a:schemeClr val="lt2"/>
            </a:gs>
          </a:gsLst>
          <a:lin ang="16200038"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lvl1pPr lvl="0">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1pPr>
            <a:lvl2pPr lvl="1">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2pPr>
            <a:lvl3pPr lvl="2">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3pPr>
            <a:lvl4pPr lvl="3">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4pPr>
            <a:lvl5pPr lvl="4">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5pPr>
            <a:lvl6pPr lvl="5">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6pPr>
            <a:lvl7pPr lvl="6">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7pPr>
            <a:lvl8pPr lvl="7">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8pPr>
            <a:lvl9pPr lvl="8">
              <a:lnSpc>
                <a:spcPct val="80000"/>
              </a:lnSpc>
              <a:spcBef>
                <a:spcPts val="0"/>
              </a:spcBef>
              <a:spcAft>
                <a:spcPts val="0"/>
              </a:spcAft>
              <a:buClr>
                <a:schemeClr val="accent2"/>
              </a:buClr>
              <a:buSzPts val="4800"/>
              <a:buFont typeface="Raleway Thin"/>
              <a:buNone/>
              <a:defRPr sz="4800">
                <a:solidFill>
                  <a:schemeClr val="accent2"/>
                </a:solidFill>
                <a:latin typeface="Raleway Thin"/>
                <a:ea typeface="Raleway Thin"/>
                <a:cs typeface="Raleway Thin"/>
                <a:sym typeface="Raleway Thin"/>
              </a:defRPr>
            </a:lvl9pPr>
          </a:lstStyle>
          <a:p>
            <a:endParaRPr/>
          </a:p>
        </p:txBody>
      </p:sp>
      <p:sp>
        <p:nvSpPr>
          <p:cNvPr id="7" name="Google Shape;7;p1"/>
          <p:cNvSpPr txBox="1">
            <a:spLocks noGrp="1"/>
          </p:cNvSpPr>
          <p:nvPr>
            <p:ph type="body" idx="1"/>
          </p:nvPr>
        </p:nvSpPr>
        <p:spPr>
          <a:xfrm>
            <a:off x="457200" y="1995750"/>
            <a:ext cx="5640900" cy="2679000"/>
          </a:xfrm>
          <a:prstGeom prst="rect">
            <a:avLst/>
          </a:prstGeom>
          <a:noFill/>
          <a:ln>
            <a:noFill/>
          </a:ln>
        </p:spPr>
        <p:txBody>
          <a:bodyPr spcFirstLastPara="1" wrap="square" lIns="0" tIns="0" rIns="0" bIns="0" anchor="t" anchorCtr="0">
            <a:noAutofit/>
          </a:bodyPr>
          <a:lstStyle>
            <a:lvl1pPr marL="457200" lvl="0"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1pPr>
            <a:lvl2pPr marL="914400" lvl="1"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2pPr>
            <a:lvl3pPr marL="1371600" lvl="2" indent="-342900">
              <a:lnSpc>
                <a:spcPct val="110000"/>
              </a:lnSpc>
              <a:spcBef>
                <a:spcPts val="600"/>
              </a:spcBef>
              <a:spcAft>
                <a:spcPts val="0"/>
              </a:spcAft>
              <a:buClr>
                <a:schemeClr val="accent1"/>
              </a:buClr>
              <a:buSzPts val="1800"/>
              <a:buFont typeface="Barlow Light"/>
              <a:buChar char="▹"/>
              <a:defRPr sz="2000">
                <a:solidFill>
                  <a:schemeClr val="dk1"/>
                </a:solidFill>
                <a:latin typeface="Barlow Light"/>
                <a:ea typeface="Barlow Light"/>
                <a:cs typeface="Barlow Light"/>
                <a:sym typeface="Barlow Light"/>
              </a:defRPr>
            </a:lvl3pPr>
            <a:lvl4pPr marL="1828800" lvl="3"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4pPr>
            <a:lvl5pPr marL="2286000" lvl="4"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5pPr>
            <a:lvl6pPr marL="2743200" lvl="5"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6pPr>
            <a:lvl7pPr marL="3200400" lvl="6"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7pPr>
            <a:lvl8pPr marL="3657600" lvl="7"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8pPr>
            <a:lvl9pPr marL="4114800" lvl="8" indent="-355600">
              <a:lnSpc>
                <a:spcPct val="110000"/>
              </a:lnSpc>
              <a:spcBef>
                <a:spcPts val="600"/>
              </a:spcBef>
              <a:spcAft>
                <a:spcPts val="0"/>
              </a:spcAft>
              <a:buClr>
                <a:schemeClr val="dk1"/>
              </a:buClr>
              <a:buSzPts val="2000"/>
              <a:buFont typeface="Barlow Light"/>
              <a:buChar char="▹"/>
              <a:defRPr sz="2000">
                <a:solidFill>
                  <a:schemeClr val="dk1"/>
                </a:solidFill>
                <a:latin typeface="Barlow Light"/>
                <a:ea typeface="Barlow Light"/>
                <a:cs typeface="Barlow Light"/>
                <a:sym typeface="Barlow Light"/>
              </a:defRPr>
            </a:lvl9pPr>
          </a:lstStyle>
          <a:p>
            <a:endParaRPr/>
          </a:p>
        </p:txBody>
      </p:sp>
      <p:sp>
        <p:nvSpPr>
          <p:cNvPr id="8" name="Google Shape;8;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lvl1pPr lvl="0" algn="r">
              <a:buNone/>
              <a:defRPr sz="1200">
                <a:solidFill>
                  <a:schemeClr val="lt1"/>
                </a:solidFill>
                <a:latin typeface="Barlow Light"/>
                <a:ea typeface="Barlow Light"/>
                <a:cs typeface="Barlow Light"/>
                <a:sym typeface="Barlow Light"/>
              </a:defRPr>
            </a:lvl1pPr>
            <a:lvl2pPr lvl="1" algn="r">
              <a:buNone/>
              <a:defRPr sz="1200">
                <a:solidFill>
                  <a:schemeClr val="lt1"/>
                </a:solidFill>
                <a:latin typeface="Barlow Light"/>
                <a:ea typeface="Barlow Light"/>
                <a:cs typeface="Barlow Light"/>
                <a:sym typeface="Barlow Light"/>
              </a:defRPr>
            </a:lvl2pPr>
            <a:lvl3pPr lvl="2" algn="r">
              <a:buNone/>
              <a:defRPr sz="1200">
                <a:solidFill>
                  <a:schemeClr val="lt1"/>
                </a:solidFill>
                <a:latin typeface="Barlow Light"/>
                <a:ea typeface="Barlow Light"/>
                <a:cs typeface="Barlow Light"/>
                <a:sym typeface="Barlow Light"/>
              </a:defRPr>
            </a:lvl3pPr>
            <a:lvl4pPr lvl="3" algn="r">
              <a:buNone/>
              <a:defRPr sz="1200">
                <a:solidFill>
                  <a:schemeClr val="lt1"/>
                </a:solidFill>
                <a:latin typeface="Barlow Light"/>
                <a:ea typeface="Barlow Light"/>
                <a:cs typeface="Barlow Light"/>
                <a:sym typeface="Barlow Light"/>
              </a:defRPr>
            </a:lvl4pPr>
            <a:lvl5pPr lvl="4" algn="r">
              <a:buNone/>
              <a:defRPr sz="1200">
                <a:solidFill>
                  <a:schemeClr val="lt1"/>
                </a:solidFill>
                <a:latin typeface="Barlow Light"/>
                <a:ea typeface="Barlow Light"/>
                <a:cs typeface="Barlow Light"/>
                <a:sym typeface="Barlow Light"/>
              </a:defRPr>
            </a:lvl5pPr>
            <a:lvl6pPr lvl="5" algn="r">
              <a:buNone/>
              <a:defRPr sz="1200">
                <a:solidFill>
                  <a:schemeClr val="lt1"/>
                </a:solidFill>
                <a:latin typeface="Barlow Light"/>
                <a:ea typeface="Barlow Light"/>
                <a:cs typeface="Barlow Light"/>
                <a:sym typeface="Barlow Light"/>
              </a:defRPr>
            </a:lvl6pPr>
            <a:lvl7pPr lvl="6" algn="r">
              <a:buNone/>
              <a:defRPr sz="1200">
                <a:solidFill>
                  <a:schemeClr val="lt1"/>
                </a:solidFill>
                <a:latin typeface="Barlow Light"/>
                <a:ea typeface="Barlow Light"/>
                <a:cs typeface="Barlow Light"/>
                <a:sym typeface="Barlow Light"/>
              </a:defRPr>
            </a:lvl7pPr>
            <a:lvl8pPr lvl="7" algn="r">
              <a:buNone/>
              <a:defRPr sz="1200">
                <a:solidFill>
                  <a:schemeClr val="lt1"/>
                </a:solidFill>
                <a:latin typeface="Barlow Light"/>
                <a:ea typeface="Barlow Light"/>
                <a:cs typeface="Barlow Light"/>
                <a:sym typeface="Barlow Light"/>
              </a:defRPr>
            </a:lvl8pPr>
            <a:lvl9pPr lvl="8" algn="r">
              <a:buNone/>
              <a:defRPr sz="1200">
                <a:solidFill>
                  <a:schemeClr val="lt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3" Type="http://schemas.openxmlformats.org/officeDocument/2006/relationships/image" Target="../media/image17.jpeg" /><Relationship Id="rId2" Type="http://schemas.openxmlformats.org/officeDocument/2006/relationships/image" Target="../media/image16.jpeg"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image" Target="../media/image19.jpeg" /><Relationship Id="rId2" Type="http://schemas.openxmlformats.org/officeDocument/2006/relationships/image" Target="../media/image18.jpeg" /><Relationship Id="rId1" Type="http://schemas.openxmlformats.org/officeDocument/2006/relationships/slideLayout" Target="../slideLayouts/slideLayout5.xml" /></Relationships>
</file>

<file path=ppt/slides/_rels/slide12.xml.rels><?xml version="1.0" encoding="UTF-8" standalone="yes"?>
<Relationships xmlns="http://schemas.openxmlformats.org/package/2006/relationships"><Relationship Id="rId3" Type="http://schemas.openxmlformats.org/officeDocument/2006/relationships/image" Target="../media/image21.jpeg" /><Relationship Id="rId2" Type="http://schemas.openxmlformats.org/officeDocument/2006/relationships/image" Target="../media/image20.jpeg" /><Relationship Id="rId1" Type="http://schemas.openxmlformats.org/officeDocument/2006/relationships/slideLayout" Target="../slideLayouts/slideLayout5.xml" /></Relationships>
</file>

<file path=ppt/slides/_rels/slide13.xml.rels><?xml version="1.0" encoding="UTF-8" standalone="yes"?>
<Relationships xmlns="http://schemas.openxmlformats.org/package/2006/relationships"><Relationship Id="rId3" Type="http://schemas.openxmlformats.org/officeDocument/2006/relationships/image" Target="../media/image23.jpeg" /><Relationship Id="rId2" Type="http://schemas.openxmlformats.org/officeDocument/2006/relationships/image" Target="../media/image22.jpeg" /><Relationship Id="rId1" Type="http://schemas.openxmlformats.org/officeDocument/2006/relationships/slideLayout" Target="../slideLayouts/slideLayout5.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15.xml.rels><?xml version="1.0" encoding="UTF-8" standalone="yes"?>
<Relationships xmlns="http://schemas.openxmlformats.org/package/2006/relationships"><Relationship Id="rId3" Type="http://schemas.openxmlformats.org/officeDocument/2006/relationships/image" Target="../media/image24.jpeg" /><Relationship Id="rId2" Type="http://schemas.openxmlformats.org/officeDocument/2006/relationships/notesSlide" Target="../notesSlides/notesSlide3.xml" /><Relationship Id="rId1" Type="http://schemas.openxmlformats.org/officeDocument/2006/relationships/slideLayout" Target="../slideLayouts/slideLayout10.xml" /><Relationship Id="rId5" Type="http://schemas.openxmlformats.org/officeDocument/2006/relationships/image" Target="../media/image9.jpeg" /><Relationship Id="rId4" Type="http://schemas.openxmlformats.org/officeDocument/2006/relationships/image" Target="../media/image25.jpeg" /></Relationships>
</file>

<file path=ppt/slides/_rels/slide16.xml.rels><?xml version="1.0" encoding="UTF-8" standalone="yes"?>
<Relationships xmlns="http://schemas.openxmlformats.org/package/2006/relationships"><Relationship Id="rId3" Type="http://schemas.openxmlformats.org/officeDocument/2006/relationships/image" Target="../media/image26.png" /><Relationship Id="rId2" Type="http://schemas.openxmlformats.org/officeDocument/2006/relationships/notesSlide" Target="../notesSlides/notesSlide4.xml" /><Relationship Id="rId1" Type="http://schemas.openxmlformats.org/officeDocument/2006/relationships/slideLayout" Target="../slideLayouts/slideLayout10.xml" /></Relationships>
</file>

<file path=ppt/slides/_rels/slide17.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10.xml" /></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5.xml" /></Relationships>
</file>

<file path=ppt/slides/_rels/slide3.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jpeg" /><Relationship Id="rId1" Type="http://schemas.openxmlformats.org/officeDocument/2006/relationships/slideLayout" Target="../slideLayouts/slideLayout6.xml" /><Relationship Id="rId5" Type="http://schemas.openxmlformats.org/officeDocument/2006/relationships/image" Target="../media/image7.jpeg" /><Relationship Id="rId4" Type="http://schemas.openxmlformats.org/officeDocument/2006/relationships/image" Target="../media/image6.jpeg"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image" Target="../media/image8.jpeg" /><Relationship Id="rId1" Type="http://schemas.openxmlformats.org/officeDocument/2006/relationships/slideLayout" Target="../slideLayouts/slideLayout5.xml" /></Relationships>
</file>

<file path=ppt/slides/_rels/slide7.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eg" /><Relationship Id="rId1" Type="http://schemas.openxmlformats.org/officeDocument/2006/relationships/slideLayout" Target="../slideLayouts/slideLayout5.xml" /></Relationships>
</file>

<file path=ppt/slides/_rels/slide8.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image" Target="../media/image12.jpeg" /><Relationship Id="rId1" Type="http://schemas.openxmlformats.org/officeDocument/2006/relationships/slideLayout" Target="../slideLayouts/slideLayout5.xml" /></Relationships>
</file>

<file path=ppt/slides/_rels/slide9.xml.rels><?xml version="1.0" encoding="UTF-8" standalone="yes"?>
<Relationships xmlns="http://schemas.openxmlformats.org/package/2006/relationships"><Relationship Id="rId3" Type="http://schemas.openxmlformats.org/officeDocument/2006/relationships/image" Target="../media/image15.jpeg" /><Relationship Id="rId2" Type="http://schemas.openxmlformats.org/officeDocument/2006/relationships/image" Target="../media/image14.jpeg" /><Relationship Id="rId1" Type="http://schemas.openxmlformats.org/officeDocument/2006/relationships/slideLayout" Target="../slideLayouts/slideLayout5.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5"/>
        <p:cNvGrpSpPr/>
        <p:nvPr/>
      </p:nvGrpSpPr>
      <p:grpSpPr>
        <a:xfrm>
          <a:off x="0" y="0"/>
          <a:ext cx="0" cy="0"/>
          <a:chOff x="0" y="0"/>
          <a:chExt cx="0" cy="0"/>
        </a:xfrm>
      </p:grpSpPr>
      <p:pic>
        <p:nvPicPr>
          <p:cNvPr id="2036" name="Google Shape;2036;p1"/>
          <p:cNvPicPr preferRelativeResize="0"/>
          <p:nvPr/>
        </p:nvPicPr>
        <p:blipFill>
          <a:blip r:embed="rId2">
            <a:alphaModFix/>
          </a:blip>
          <a:stretch>
            <a:fillRect/>
          </a:stretch>
        </p:blipFill>
        <p:spPr>
          <a:xfrm rot="10800000">
            <a:off x="5989185" y="1005599"/>
            <a:ext cx="3268750" cy="3132300"/>
          </a:xfrm>
          <a:prstGeom prst="rect">
            <a:avLst/>
          </a:prstGeom>
          <a:noFill/>
          <a:ln>
            <a:noFill/>
          </a:ln>
        </p:spPr>
      </p:pic>
      <p:sp>
        <p:nvSpPr>
          <p:cNvPr id="2037" name="Google Shape;2037;p1"/>
          <p:cNvSpPr txBox="1"/>
          <p:nvPr/>
        </p:nvSpPr>
        <p:spPr>
          <a:xfrm>
            <a:off x="-272989" y="1365503"/>
            <a:ext cx="9144000" cy="13473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جامعة طرابلس</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كلية العلوم / قسم الحاسب الآلي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r>
              <a:rPr lang="en-US" sz="4000" b="0" i="0" u="none" strike="noStrike" cap="none">
                <a:solidFill>
                  <a:srgbClr val="002060"/>
                </a:solidFill>
                <a:latin typeface="Arial"/>
                <a:ea typeface="Arial"/>
                <a:cs typeface="Arial"/>
                <a:sym typeface="Arial"/>
              </a:rPr>
              <a:t>  </a:t>
            </a: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a:p>
            <a:pPr marL="0" marR="0" lvl="0" indent="0" algn="ctr" rtl="1">
              <a:lnSpc>
                <a:spcPct val="100000"/>
              </a:lnSpc>
              <a:spcBef>
                <a:spcPts val="0"/>
              </a:spcBef>
              <a:spcAft>
                <a:spcPts val="0"/>
              </a:spcAft>
              <a:buNone/>
            </a:pPr>
            <a:endParaRPr sz="4000" b="0" i="0" u="none" strike="noStrike" cap="none">
              <a:solidFill>
                <a:srgbClr val="002060"/>
              </a:solidFill>
              <a:latin typeface="Arial"/>
              <a:ea typeface="Arial"/>
              <a:cs typeface="Arial"/>
              <a:sym typeface="Arial"/>
            </a:endParaRPr>
          </a:p>
        </p:txBody>
      </p:sp>
      <p:sp>
        <p:nvSpPr>
          <p:cNvPr id="2039" name="Google Shape;2039;p1"/>
          <p:cNvSpPr txBox="1"/>
          <p:nvPr/>
        </p:nvSpPr>
        <p:spPr>
          <a:xfrm>
            <a:off x="-272989" y="3283420"/>
            <a:ext cx="9144000" cy="92520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marR="0" lvl="0" indent="0" algn="ctr" rtl="1">
              <a:lnSpc>
                <a:spcPct val="170000"/>
              </a:lnSpc>
              <a:spcBef>
                <a:spcPts val="0"/>
              </a:spcBef>
              <a:spcAft>
                <a:spcPts val="0"/>
              </a:spcAft>
              <a:buClr>
                <a:schemeClr val="accent1"/>
              </a:buClr>
              <a:buSzPts val="2800"/>
              <a:buFont typeface="Noto Sans Symbols"/>
              <a:buNone/>
            </a:pPr>
            <a:r>
              <a:rPr lang="en-US" sz="2800" b="1" i="0" u="none" strike="noStrike" cap="none">
                <a:solidFill>
                  <a:schemeClr val="dk1"/>
                </a:solidFill>
                <a:latin typeface="Arial"/>
                <a:ea typeface="Arial"/>
                <a:cs typeface="Arial"/>
                <a:sym typeface="Arial"/>
              </a:rPr>
              <a:t>إعداد الطالب / أيوب قاسم أيوب الأيوبي </a:t>
            </a:r>
            <a:br>
              <a:rPr lang="en-US" sz="2800" b="1" i="0" u="none" strike="noStrike" cap="none">
                <a:solidFill>
                  <a:schemeClr val="dk1"/>
                </a:solidFill>
                <a:latin typeface="Arial"/>
                <a:ea typeface="Arial"/>
                <a:cs typeface="Arial"/>
                <a:sym typeface="Arial"/>
              </a:rPr>
            </a:br>
            <a:r>
              <a:rPr lang="en-US" sz="2800" b="1" i="0" u="none" strike="noStrike" cap="none">
                <a:solidFill>
                  <a:schemeClr val="dk1"/>
                </a:solidFill>
                <a:latin typeface="Arial"/>
                <a:ea typeface="Arial"/>
                <a:cs typeface="Arial"/>
                <a:sym typeface="Arial"/>
              </a:rPr>
              <a:t>تحت اشراف / د.عبد السلام المرغني ميلاد بنور </a:t>
            </a:r>
            <a:endParaRPr sz="2800" b="0" i="0" u="none" strike="noStrike" cap="none">
              <a:solidFill>
                <a:schemeClr val="accent1"/>
              </a:solidFill>
              <a:latin typeface="Arial"/>
              <a:ea typeface="Arial"/>
              <a:cs typeface="Arial"/>
              <a:sym typeface="Arial"/>
            </a:endParaRPr>
          </a:p>
        </p:txBody>
      </p:sp>
      <p:sp>
        <p:nvSpPr>
          <p:cNvPr id="3" name="Title 3">
            <a:extLst>
              <a:ext uri="{FF2B5EF4-FFF2-40B4-BE49-F238E27FC236}">
                <a16:creationId xmlns:a16="http://schemas.microsoft.com/office/drawing/2014/main" id="{1C6E342E-80B1-B742-8C9C-7E5AD983703A}"/>
              </a:ext>
            </a:extLst>
          </p:cNvPr>
          <p:cNvSpPr txBox="1">
            <a:spLocks/>
          </p:cNvSpPr>
          <p:nvPr/>
        </p:nvSpPr>
        <p:spPr>
          <a:xfrm>
            <a:off x="-151965" y="2169148"/>
            <a:ext cx="8901953" cy="854282"/>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1pPr>
            <a:lvl2pPr marR="0" lvl="1"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2pPr>
            <a:lvl3pPr marR="0" lvl="2"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3pPr>
            <a:lvl4pPr marR="0" lvl="3"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4pPr>
            <a:lvl5pPr marR="0" lvl="4"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5pPr>
            <a:lvl6pPr marR="0" lvl="5"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6pPr>
            <a:lvl7pPr marR="0" lvl="6"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7pPr>
            <a:lvl8pPr marR="0" lvl="7"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8pPr>
            <a:lvl9pPr marR="0" lvl="8" algn="l" rtl="0">
              <a:lnSpc>
                <a:spcPct val="90000"/>
              </a:lnSpc>
              <a:spcBef>
                <a:spcPts val="0"/>
              </a:spcBef>
              <a:spcAft>
                <a:spcPts val="0"/>
              </a:spcAft>
              <a:buClr>
                <a:schemeClr val="accent2"/>
              </a:buClr>
              <a:buSzPts val="4800"/>
              <a:buFont typeface="Raleway Thin"/>
              <a:buNone/>
              <a:defRPr sz="4800" b="0" i="0" u="none" strike="noStrike" cap="none">
                <a:solidFill>
                  <a:schemeClr val="accent2"/>
                </a:solidFill>
                <a:latin typeface="Raleway Thin"/>
                <a:ea typeface="Raleway Thin"/>
                <a:cs typeface="Raleway Thin"/>
                <a:sym typeface="Raleway Thin"/>
              </a:defRPr>
            </a:lvl9pPr>
          </a:lstStyle>
          <a:p>
            <a:pPr algn="ctr"/>
            <a:r>
              <a:rPr lang="en-US" altLang="ar-SA" sz="8000" b="1" kern="0">
                <a:solidFill>
                  <a:schemeClr val="accent1"/>
                </a:solidFill>
                <a:effectLst>
                  <a:outerShdw blurRad="38100" dist="38100" dir="2700000" algn="tl">
                    <a:srgbClr val="000000">
                      <a:alpha val="43137"/>
                    </a:srgbClr>
                  </a:outerShdw>
                </a:effectLst>
                <a:cs typeface="mohammad bold art 1" pitchFamily="2" charset="-78"/>
              </a:rPr>
              <a:t>موقع متجر الكتروني</a:t>
            </a:r>
            <a:r>
              <a:rPr lang="ar-SA" altLang="ar-SA" sz="8000" b="1" kern="0">
                <a:solidFill>
                  <a:schemeClr val="accent1"/>
                </a:solidFill>
                <a:effectLst>
                  <a:outerShdw blurRad="38100" dist="38100" dir="2700000" algn="tl">
                    <a:srgbClr val="000000">
                      <a:alpha val="43137"/>
                    </a:srgbClr>
                  </a:outerShdw>
                </a:effectLst>
                <a:cs typeface="mohammad bold art 1" pitchFamily="2" charset="-78"/>
              </a:rPr>
              <a:t> </a:t>
            </a:r>
            <a:endParaRPr lang="en-US" sz="8000" kern="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E762C5A-62EC-3C40-BCFB-14CDDA17E50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6" name="Picture 6">
            <a:extLst>
              <a:ext uri="{FF2B5EF4-FFF2-40B4-BE49-F238E27FC236}">
                <a16:creationId xmlns:a16="http://schemas.microsoft.com/office/drawing/2014/main" id="{FBDCA707-98C8-7740-A9E1-2BE6E3FEC51C}"/>
              </a:ext>
            </a:extLst>
          </p:cNvPr>
          <p:cNvPicPr>
            <a:picLocks noChangeAspect="1"/>
          </p:cNvPicPr>
          <p:nvPr/>
        </p:nvPicPr>
        <p:blipFill>
          <a:blip r:embed="rId2"/>
          <a:stretch>
            <a:fillRect/>
          </a:stretch>
        </p:blipFill>
        <p:spPr>
          <a:xfrm>
            <a:off x="-1" y="0"/>
            <a:ext cx="9233647" cy="5143500"/>
          </a:xfrm>
          <a:prstGeom prst="rect">
            <a:avLst/>
          </a:prstGeom>
        </p:spPr>
      </p:pic>
      <p:sp>
        <p:nvSpPr>
          <p:cNvPr id="8" name="Google Shape;2057;p5">
            <a:extLst>
              <a:ext uri="{FF2B5EF4-FFF2-40B4-BE49-F238E27FC236}">
                <a16:creationId xmlns:a16="http://schemas.microsoft.com/office/drawing/2014/main" id="{AB9260CD-BB97-B343-8D81-B5F700C33264}"/>
              </a:ext>
            </a:extLst>
          </p:cNvPr>
          <p:cNvSpPr txBox="1">
            <a:spLocks noGrp="1"/>
          </p:cNvSpPr>
          <p:nvPr>
            <p:ph type="title"/>
          </p:nvPr>
        </p:nvSpPr>
        <p:spPr>
          <a:xfrm>
            <a:off x="2528047" y="254916"/>
            <a:ext cx="6961022" cy="846556"/>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الخطأ </a:t>
            </a:r>
            <a:endParaRPr sz="6000" b="0" i="0" u="none" strike="noStrike" cap="none">
              <a:solidFill>
                <a:srgbClr val="515770"/>
              </a:solidFill>
              <a:latin typeface="Arial"/>
              <a:ea typeface="Arial"/>
              <a:cs typeface="Arial"/>
              <a:sym typeface="Arial"/>
            </a:endParaRPr>
          </a:p>
        </p:txBody>
      </p:sp>
      <p:pic>
        <p:nvPicPr>
          <p:cNvPr id="12" name="Google Shape;2058;p5">
            <a:extLst>
              <a:ext uri="{FF2B5EF4-FFF2-40B4-BE49-F238E27FC236}">
                <a16:creationId xmlns:a16="http://schemas.microsoft.com/office/drawing/2014/main" id="{B7AFA868-DB48-FF43-AC99-A3F720AA7D41}"/>
              </a:ext>
            </a:extLst>
          </p:cNvPr>
          <p:cNvPicPr preferRelativeResize="0"/>
          <p:nvPr/>
        </p:nvPicPr>
        <p:blipFill rotWithShape="1">
          <a:blip r:embed="rId3">
            <a:alphaModFix/>
          </a:blip>
          <a:srcRect b="4351"/>
          <a:stretch/>
        </p:blipFill>
        <p:spPr>
          <a:xfrm>
            <a:off x="901102" y="1139622"/>
            <a:ext cx="7341798" cy="36095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37658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p:tgtEl>
                                          <p:spTgt spid="12"/>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89B958A-9230-EC4F-81E7-936C693A765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pic>
        <p:nvPicPr>
          <p:cNvPr id="6" name="Picture 6">
            <a:extLst>
              <a:ext uri="{FF2B5EF4-FFF2-40B4-BE49-F238E27FC236}">
                <a16:creationId xmlns:a16="http://schemas.microsoft.com/office/drawing/2014/main" id="{0B5A177E-13F7-8344-9AE2-993B3D54811E}"/>
              </a:ext>
            </a:extLst>
          </p:cNvPr>
          <p:cNvPicPr>
            <a:picLocks noChangeAspect="1"/>
          </p:cNvPicPr>
          <p:nvPr/>
        </p:nvPicPr>
        <p:blipFill>
          <a:blip r:embed="rId2"/>
          <a:stretch>
            <a:fillRect/>
          </a:stretch>
        </p:blipFill>
        <p:spPr>
          <a:xfrm>
            <a:off x="-1" y="0"/>
            <a:ext cx="9206753" cy="5143500"/>
          </a:xfrm>
          <a:prstGeom prst="rect">
            <a:avLst/>
          </a:prstGeom>
        </p:spPr>
      </p:pic>
      <p:sp>
        <p:nvSpPr>
          <p:cNvPr id="8" name="Google Shape;2062;p6">
            <a:extLst>
              <a:ext uri="{FF2B5EF4-FFF2-40B4-BE49-F238E27FC236}">
                <a16:creationId xmlns:a16="http://schemas.microsoft.com/office/drawing/2014/main" id="{CFC4855E-76C6-C14B-8398-E0023C720F87}"/>
              </a:ext>
            </a:extLst>
          </p:cNvPr>
          <p:cNvSpPr txBox="1">
            <a:spLocks noGrp="1"/>
          </p:cNvSpPr>
          <p:nvPr>
            <p:ph type="title"/>
          </p:nvPr>
        </p:nvSpPr>
        <p:spPr>
          <a:xfrm>
            <a:off x="582847" y="228855"/>
            <a:ext cx="8561153" cy="690282"/>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تسجيل الدخول </a:t>
            </a:r>
            <a:endParaRPr sz="6000" b="0" i="0" u="none" strike="noStrike" cap="none">
              <a:solidFill>
                <a:srgbClr val="515770"/>
              </a:solidFill>
              <a:latin typeface="Arial"/>
              <a:ea typeface="Arial"/>
              <a:cs typeface="Arial"/>
              <a:sym typeface="Arial"/>
            </a:endParaRPr>
          </a:p>
        </p:txBody>
      </p:sp>
      <p:pic>
        <p:nvPicPr>
          <p:cNvPr id="10" name="Google Shape;2063;p6">
            <a:extLst>
              <a:ext uri="{FF2B5EF4-FFF2-40B4-BE49-F238E27FC236}">
                <a16:creationId xmlns:a16="http://schemas.microsoft.com/office/drawing/2014/main" id="{A2D66E54-6D04-1A45-9DA2-055B76891280}"/>
              </a:ext>
            </a:extLst>
          </p:cNvPr>
          <p:cNvPicPr preferRelativeResize="0"/>
          <p:nvPr/>
        </p:nvPicPr>
        <p:blipFill rotWithShape="1">
          <a:blip r:embed="rId3">
            <a:alphaModFix/>
          </a:blip>
          <a:srcRect/>
          <a:stretch/>
        </p:blipFill>
        <p:spPr>
          <a:xfrm>
            <a:off x="1479177" y="1147991"/>
            <a:ext cx="6405281" cy="3488759"/>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319507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52BB191B-4D9F-FA4A-A901-783D50E1492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pic>
        <p:nvPicPr>
          <p:cNvPr id="6" name="Picture 6">
            <a:extLst>
              <a:ext uri="{FF2B5EF4-FFF2-40B4-BE49-F238E27FC236}">
                <a16:creationId xmlns:a16="http://schemas.microsoft.com/office/drawing/2014/main" id="{23EB8415-5D25-734E-A938-5024CDBD0425}"/>
              </a:ext>
            </a:extLst>
          </p:cNvPr>
          <p:cNvPicPr>
            <a:picLocks noChangeAspect="1"/>
          </p:cNvPicPr>
          <p:nvPr/>
        </p:nvPicPr>
        <p:blipFill>
          <a:blip r:embed="rId2"/>
          <a:stretch>
            <a:fillRect/>
          </a:stretch>
        </p:blipFill>
        <p:spPr>
          <a:xfrm>
            <a:off x="0" y="0"/>
            <a:ext cx="9242612" cy="5143500"/>
          </a:xfrm>
          <a:prstGeom prst="rect">
            <a:avLst/>
          </a:prstGeom>
        </p:spPr>
      </p:pic>
      <p:sp>
        <p:nvSpPr>
          <p:cNvPr id="8" name="Google Shape;2067;p7">
            <a:extLst>
              <a:ext uri="{FF2B5EF4-FFF2-40B4-BE49-F238E27FC236}">
                <a16:creationId xmlns:a16="http://schemas.microsoft.com/office/drawing/2014/main" id="{31649F5D-1E15-0249-9E15-5C21F061A015}"/>
              </a:ext>
            </a:extLst>
          </p:cNvPr>
          <p:cNvSpPr txBox="1">
            <a:spLocks noGrp="1"/>
          </p:cNvSpPr>
          <p:nvPr>
            <p:ph type="title"/>
          </p:nvPr>
        </p:nvSpPr>
        <p:spPr>
          <a:xfrm>
            <a:off x="-242065" y="179294"/>
            <a:ext cx="9242612" cy="582721"/>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للمدير </a:t>
            </a:r>
            <a:endParaRPr sz="6000" b="0" i="0" u="none" strike="noStrike" cap="none">
              <a:solidFill>
                <a:srgbClr val="515770"/>
              </a:solidFill>
              <a:latin typeface="Arial"/>
              <a:ea typeface="Arial"/>
              <a:cs typeface="Arial"/>
              <a:sym typeface="Arial"/>
            </a:endParaRPr>
          </a:p>
        </p:txBody>
      </p:sp>
      <p:pic>
        <p:nvPicPr>
          <p:cNvPr id="10" name="Google Shape;2068;p7">
            <a:extLst>
              <a:ext uri="{FF2B5EF4-FFF2-40B4-BE49-F238E27FC236}">
                <a16:creationId xmlns:a16="http://schemas.microsoft.com/office/drawing/2014/main" id="{27190D4D-A759-FA44-B58F-A4CFB87ED51A}"/>
              </a:ext>
            </a:extLst>
          </p:cNvPr>
          <p:cNvPicPr preferRelativeResize="0"/>
          <p:nvPr/>
        </p:nvPicPr>
        <p:blipFill rotWithShape="1">
          <a:blip r:embed="rId3">
            <a:alphaModFix/>
          </a:blip>
          <a:srcRect b="6699"/>
          <a:stretch/>
        </p:blipFill>
        <p:spPr>
          <a:xfrm>
            <a:off x="655023" y="1090710"/>
            <a:ext cx="7857315" cy="3732675"/>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5162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9AFDEA7-B3CB-6A45-BE0F-2C7C1CBD418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6" name="Picture 6">
            <a:extLst>
              <a:ext uri="{FF2B5EF4-FFF2-40B4-BE49-F238E27FC236}">
                <a16:creationId xmlns:a16="http://schemas.microsoft.com/office/drawing/2014/main" id="{0BE73111-796F-8441-AFA3-6B6A94D8BA7D}"/>
              </a:ext>
            </a:extLst>
          </p:cNvPr>
          <p:cNvPicPr>
            <a:picLocks noChangeAspect="1"/>
          </p:cNvPicPr>
          <p:nvPr/>
        </p:nvPicPr>
        <p:blipFill rotWithShape="1">
          <a:blip r:embed="rId2"/>
          <a:srcRect b="12331"/>
          <a:stretch/>
        </p:blipFill>
        <p:spPr>
          <a:xfrm>
            <a:off x="0" y="0"/>
            <a:ext cx="9144000" cy="4509247"/>
          </a:xfrm>
          <a:prstGeom prst="rect">
            <a:avLst/>
          </a:prstGeom>
        </p:spPr>
      </p:pic>
      <p:sp>
        <p:nvSpPr>
          <p:cNvPr id="8" name="Google Shape;2072;p8">
            <a:extLst>
              <a:ext uri="{FF2B5EF4-FFF2-40B4-BE49-F238E27FC236}">
                <a16:creationId xmlns:a16="http://schemas.microsoft.com/office/drawing/2014/main" id="{8D3AE311-4062-0840-9A54-444D29641883}"/>
              </a:ext>
            </a:extLst>
          </p:cNvPr>
          <p:cNvSpPr txBox="1">
            <a:spLocks noGrp="1"/>
          </p:cNvSpPr>
          <p:nvPr>
            <p:ph type="title"/>
          </p:nvPr>
        </p:nvSpPr>
        <p:spPr>
          <a:xfrm>
            <a:off x="-532442" y="244110"/>
            <a:ext cx="10208884" cy="578141"/>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لوحة التحكم للمستخدمين </a:t>
            </a:r>
            <a:endParaRPr b="0" i="0" u="none" strike="noStrike" cap="none">
              <a:solidFill>
                <a:srgbClr val="515770"/>
              </a:solidFill>
              <a:latin typeface="Arial"/>
              <a:ea typeface="Arial"/>
              <a:cs typeface="Arial"/>
              <a:sym typeface="Arial"/>
            </a:endParaRPr>
          </a:p>
        </p:txBody>
      </p:sp>
      <p:pic>
        <p:nvPicPr>
          <p:cNvPr id="10" name="Google Shape;2073;p8">
            <a:extLst>
              <a:ext uri="{FF2B5EF4-FFF2-40B4-BE49-F238E27FC236}">
                <a16:creationId xmlns:a16="http://schemas.microsoft.com/office/drawing/2014/main" id="{D43B8AB7-6BB4-9A40-9766-E35B8DFFC276}"/>
              </a:ext>
            </a:extLst>
          </p:cNvPr>
          <p:cNvPicPr preferRelativeResize="0"/>
          <p:nvPr/>
        </p:nvPicPr>
        <p:blipFill rotWithShape="1">
          <a:blip r:embed="rId3">
            <a:alphaModFix/>
          </a:blip>
          <a:srcRect b="3530"/>
          <a:stretch/>
        </p:blipFill>
        <p:spPr>
          <a:xfrm>
            <a:off x="655582" y="1153848"/>
            <a:ext cx="7506715" cy="368699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3419379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14</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42682" y="1633694"/>
            <a:ext cx="6290205" cy="1876111"/>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en-US" altLang="ar-SA" sz="9600" b="1">
                <a:solidFill>
                  <a:schemeClr val="accent1"/>
                </a:solidFill>
                <a:effectLst>
                  <a:outerShdw blurRad="38100" dist="38100" dir="2700000" algn="tl">
                    <a:srgbClr val="000000">
                      <a:alpha val="43137"/>
                    </a:srgbClr>
                  </a:outerShdw>
                </a:effectLst>
                <a:cs typeface="mohammad bold art 1" pitchFamily="2" charset="-78"/>
              </a:rPr>
              <a:t>مميزات</a:t>
            </a:r>
            <a:r>
              <a:rPr lang="ar-SA" altLang="ar-SA" sz="9600" b="1">
                <a:solidFill>
                  <a:schemeClr val="accent1"/>
                </a:solidFill>
                <a:effectLst>
                  <a:outerShdw blurRad="38100" dist="38100" dir="2700000" algn="tl">
                    <a:srgbClr val="000000">
                      <a:alpha val="43137"/>
                    </a:srgbClr>
                  </a:outerShdw>
                </a:effectLst>
                <a:cs typeface="mohammad bold art 1" pitchFamily="2" charset="-78"/>
              </a:rPr>
              <a:t> </a:t>
            </a:r>
            <a:r>
              <a:rPr lang="en-US" altLang="ar-SA" sz="9600" b="1">
                <a:solidFill>
                  <a:schemeClr val="accent1"/>
                </a:solidFill>
                <a:effectLst>
                  <a:outerShdw blurRad="38100" dist="38100" dir="2700000" algn="tl">
                    <a:srgbClr val="000000">
                      <a:alpha val="43137"/>
                    </a:srgbClr>
                  </a:outerShdw>
                </a:effectLst>
                <a:cs typeface="mohammad bold art 1" pitchFamily="2" charset="-78"/>
              </a:rPr>
              <a:t>النظام </a:t>
            </a:r>
            <a:endParaRPr lang="en-US" sz="9600" dirty="0"/>
          </a:p>
        </p:txBody>
      </p:sp>
    </p:spTree>
    <p:extLst>
      <p:ext uri="{BB962C8B-B14F-4D97-AF65-F5344CB8AC3E}">
        <p14:creationId xmlns:p14="http://schemas.microsoft.com/office/powerpoint/2010/main" val="1350662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8"/>
        <p:cNvGrpSpPr/>
        <p:nvPr/>
      </p:nvGrpSpPr>
      <p:grpSpPr>
        <a:xfrm>
          <a:off x="0" y="0"/>
          <a:ext cx="0" cy="0"/>
          <a:chOff x="0" y="0"/>
          <a:chExt cx="0" cy="0"/>
        </a:xfrm>
      </p:grpSpPr>
      <p:sp>
        <p:nvSpPr>
          <p:cNvPr id="2009" name="Google Shape;2009;p5"/>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15</a:t>
            </a:fld>
            <a:endParaRPr>
              <a:solidFill>
                <a:schemeClr val="accent2"/>
              </a:solidFill>
            </a:endParaRPr>
          </a:p>
        </p:txBody>
      </p:sp>
      <p:grpSp>
        <p:nvGrpSpPr>
          <p:cNvPr id="2010" name="Google Shape;2010;p5"/>
          <p:cNvGrpSpPr/>
          <p:nvPr/>
        </p:nvGrpSpPr>
        <p:grpSpPr>
          <a:xfrm>
            <a:off x="4179498" y="640941"/>
            <a:ext cx="1842985" cy="3822716"/>
            <a:chOff x="2547150" y="238125"/>
            <a:chExt cx="2525675" cy="5238750"/>
          </a:xfrm>
        </p:grpSpPr>
        <p:sp>
          <p:nvSpPr>
            <p:cNvPr id="2011" name="Google Shape;2011;p5"/>
            <p:cNvSpPr/>
            <p:nvPr/>
          </p:nvSpPr>
          <p:spPr>
            <a:xfrm>
              <a:off x="2547150" y="238125"/>
              <a:ext cx="2525675" cy="5238750"/>
            </a:xfrm>
            <a:custGeom>
              <a:avLst/>
              <a:gdLst/>
              <a:ahLst/>
              <a:cxnLst/>
              <a:rect l="l" t="t" r="r" b="b"/>
              <a:pathLst>
                <a:path w="101027" h="209550" extrusionOk="0">
                  <a:moveTo>
                    <a:pt x="98629" y="18886"/>
                  </a:moveTo>
                  <a:lnTo>
                    <a:pt x="98629" y="190364"/>
                  </a:lnTo>
                  <a:lnTo>
                    <a:pt x="2398" y="190364"/>
                  </a:lnTo>
                  <a:lnTo>
                    <a:pt x="2398" y="18886"/>
                  </a:lnTo>
                  <a:close/>
                  <a:moveTo>
                    <a:pt x="10343" y="0"/>
                  </a:moveTo>
                  <a:lnTo>
                    <a:pt x="9293" y="75"/>
                  </a:lnTo>
                  <a:lnTo>
                    <a:pt x="8244" y="225"/>
                  </a:lnTo>
                  <a:lnTo>
                    <a:pt x="7270" y="450"/>
                  </a:lnTo>
                  <a:lnTo>
                    <a:pt x="6295" y="824"/>
                  </a:lnTo>
                  <a:lnTo>
                    <a:pt x="5396" y="1274"/>
                  </a:lnTo>
                  <a:lnTo>
                    <a:pt x="4572" y="1799"/>
                  </a:lnTo>
                  <a:lnTo>
                    <a:pt x="3747" y="2398"/>
                  </a:lnTo>
                  <a:lnTo>
                    <a:pt x="2998" y="3073"/>
                  </a:lnTo>
                  <a:lnTo>
                    <a:pt x="2323" y="3747"/>
                  </a:lnTo>
                  <a:lnTo>
                    <a:pt x="1724" y="4572"/>
                  </a:lnTo>
                  <a:lnTo>
                    <a:pt x="1199" y="5396"/>
                  </a:lnTo>
                  <a:lnTo>
                    <a:pt x="824" y="6370"/>
                  </a:lnTo>
                  <a:lnTo>
                    <a:pt x="450" y="7270"/>
                  </a:lnTo>
                  <a:lnTo>
                    <a:pt x="225" y="8319"/>
                  </a:lnTo>
                  <a:lnTo>
                    <a:pt x="0" y="9293"/>
                  </a:lnTo>
                  <a:lnTo>
                    <a:pt x="0" y="10343"/>
                  </a:lnTo>
                  <a:lnTo>
                    <a:pt x="0" y="199207"/>
                  </a:lnTo>
                  <a:lnTo>
                    <a:pt x="0" y="200257"/>
                  </a:lnTo>
                  <a:lnTo>
                    <a:pt x="225" y="201231"/>
                  </a:lnTo>
                  <a:lnTo>
                    <a:pt x="450" y="202280"/>
                  </a:lnTo>
                  <a:lnTo>
                    <a:pt x="824" y="203180"/>
                  </a:lnTo>
                  <a:lnTo>
                    <a:pt x="1199" y="204154"/>
                  </a:lnTo>
                  <a:lnTo>
                    <a:pt x="1724" y="204978"/>
                  </a:lnTo>
                  <a:lnTo>
                    <a:pt x="2323" y="205803"/>
                  </a:lnTo>
                  <a:lnTo>
                    <a:pt x="2998" y="206477"/>
                  </a:lnTo>
                  <a:lnTo>
                    <a:pt x="3747" y="207152"/>
                  </a:lnTo>
                  <a:lnTo>
                    <a:pt x="4572" y="207751"/>
                  </a:lnTo>
                  <a:lnTo>
                    <a:pt x="5396" y="208276"/>
                  </a:lnTo>
                  <a:lnTo>
                    <a:pt x="6295" y="208726"/>
                  </a:lnTo>
                  <a:lnTo>
                    <a:pt x="7270" y="209100"/>
                  </a:lnTo>
                  <a:lnTo>
                    <a:pt x="8244" y="209325"/>
                  </a:lnTo>
                  <a:lnTo>
                    <a:pt x="9293" y="209475"/>
                  </a:lnTo>
                  <a:lnTo>
                    <a:pt x="10343" y="209550"/>
                  </a:lnTo>
                  <a:lnTo>
                    <a:pt x="90610" y="209550"/>
                  </a:lnTo>
                  <a:lnTo>
                    <a:pt x="91659" y="209475"/>
                  </a:lnTo>
                  <a:lnTo>
                    <a:pt x="92708" y="209325"/>
                  </a:lnTo>
                  <a:lnTo>
                    <a:pt x="93682" y="209100"/>
                  </a:lnTo>
                  <a:lnTo>
                    <a:pt x="94657" y="208726"/>
                  </a:lnTo>
                  <a:lnTo>
                    <a:pt x="95556" y="208276"/>
                  </a:lnTo>
                  <a:lnTo>
                    <a:pt x="96455" y="207751"/>
                  </a:lnTo>
                  <a:lnTo>
                    <a:pt x="97205" y="207152"/>
                  </a:lnTo>
                  <a:lnTo>
                    <a:pt x="97954" y="206477"/>
                  </a:lnTo>
                  <a:lnTo>
                    <a:pt x="98629" y="205803"/>
                  </a:lnTo>
                  <a:lnTo>
                    <a:pt x="99228" y="204978"/>
                  </a:lnTo>
                  <a:lnTo>
                    <a:pt x="99753" y="204154"/>
                  </a:lnTo>
                  <a:lnTo>
                    <a:pt x="100203" y="203180"/>
                  </a:lnTo>
                  <a:lnTo>
                    <a:pt x="100577" y="202280"/>
                  </a:lnTo>
                  <a:lnTo>
                    <a:pt x="100802" y="201231"/>
                  </a:lnTo>
                  <a:lnTo>
                    <a:pt x="100952" y="200257"/>
                  </a:lnTo>
                  <a:lnTo>
                    <a:pt x="101027" y="199207"/>
                  </a:lnTo>
                  <a:lnTo>
                    <a:pt x="101027" y="10343"/>
                  </a:lnTo>
                  <a:lnTo>
                    <a:pt x="100952" y="9293"/>
                  </a:lnTo>
                  <a:lnTo>
                    <a:pt x="100802" y="8319"/>
                  </a:lnTo>
                  <a:lnTo>
                    <a:pt x="100577" y="7270"/>
                  </a:lnTo>
                  <a:lnTo>
                    <a:pt x="100203" y="6370"/>
                  </a:lnTo>
                  <a:lnTo>
                    <a:pt x="99753" y="5396"/>
                  </a:lnTo>
                  <a:lnTo>
                    <a:pt x="99228" y="4572"/>
                  </a:lnTo>
                  <a:lnTo>
                    <a:pt x="98629" y="3747"/>
                  </a:lnTo>
                  <a:lnTo>
                    <a:pt x="97954" y="3073"/>
                  </a:lnTo>
                  <a:lnTo>
                    <a:pt x="97205" y="2398"/>
                  </a:lnTo>
                  <a:lnTo>
                    <a:pt x="96455" y="1799"/>
                  </a:lnTo>
                  <a:lnTo>
                    <a:pt x="95556" y="1274"/>
                  </a:lnTo>
                  <a:lnTo>
                    <a:pt x="94657" y="824"/>
                  </a:lnTo>
                  <a:lnTo>
                    <a:pt x="93682" y="450"/>
                  </a:lnTo>
                  <a:lnTo>
                    <a:pt x="92708" y="225"/>
                  </a:lnTo>
                  <a:lnTo>
                    <a:pt x="91659" y="75"/>
                  </a:lnTo>
                  <a:lnTo>
                    <a:pt x="90610"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2" name="Google Shape;2012;p5"/>
            <p:cNvSpPr/>
            <p:nvPr/>
          </p:nvSpPr>
          <p:spPr>
            <a:xfrm>
              <a:off x="3557025" y="5147100"/>
              <a:ext cx="504050" cy="179900"/>
            </a:xfrm>
            <a:custGeom>
              <a:avLst/>
              <a:gdLst/>
              <a:ahLst/>
              <a:cxnLst/>
              <a:rect l="l" t="t" r="r" b="b"/>
              <a:pathLst>
                <a:path w="20162" h="7196" extrusionOk="0">
                  <a:moveTo>
                    <a:pt x="3598" y="0"/>
                  </a:moveTo>
                  <a:lnTo>
                    <a:pt x="2849" y="75"/>
                  </a:lnTo>
                  <a:lnTo>
                    <a:pt x="2174" y="300"/>
                  </a:lnTo>
                  <a:lnTo>
                    <a:pt x="1575" y="600"/>
                  </a:lnTo>
                  <a:lnTo>
                    <a:pt x="1050" y="1050"/>
                  </a:lnTo>
                  <a:lnTo>
                    <a:pt x="600" y="1574"/>
                  </a:lnTo>
                  <a:lnTo>
                    <a:pt x="301" y="2174"/>
                  </a:lnTo>
                  <a:lnTo>
                    <a:pt x="76" y="2848"/>
                  </a:lnTo>
                  <a:lnTo>
                    <a:pt x="1" y="3598"/>
                  </a:lnTo>
                  <a:lnTo>
                    <a:pt x="76" y="4347"/>
                  </a:lnTo>
                  <a:lnTo>
                    <a:pt x="301" y="5022"/>
                  </a:lnTo>
                  <a:lnTo>
                    <a:pt x="600" y="5621"/>
                  </a:lnTo>
                  <a:lnTo>
                    <a:pt x="1050" y="6146"/>
                  </a:lnTo>
                  <a:lnTo>
                    <a:pt x="1575" y="6596"/>
                  </a:lnTo>
                  <a:lnTo>
                    <a:pt x="2174" y="6896"/>
                  </a:lnTo>
                  <a:lnTo>
                    <a:pt x="2849" y="7120"/>
                  </a:lnTo>
                  <a:lnTo>
                    <a:pt x="3598" y="7195"/>
                  </a:lnTo>
                  <a:lnTo>
                    <a:pt x="16639" y="7195"/>
                  </a:lnTo>
                  <a:lnTo>
                    <a:pt x="17313" y="7120"/>
                  </a:lnTo>
                  <a:lnTo>
                    <a:pt x="17988" y="6896"/>
                  </a:lnTo>
                  <a:lnTo>
                    <a:pt x="18587" y="6596"/>
                  </a:lnTo>
                  <a:lnTo>
                    <a:pt x="19112" y="6146"/>
                  </a:lnTo>
                  <a:lnTo>
                    <a:pt x="19562" y="5621"/>
                  </a:lnTo>
                  <a:lnTo>
                    <a:pt x="19861" y="5022"/>
                  </a:lnTo>
                  <a:lnTo>
                    <a:pt x="20086" y="4347"/>
                  </a:lnTo>
                  <a:lnTo>
                    <a:pt x="20161" y="3598"/>
                  </a:lnTo>
                  <a:lnTo>
                    <a:pt x="20086" y="2848"/>
                  </a:lnTo>
                  <a:lnTo>
                    <a:pt x="19861" y="2174"/>
                  </a:lnTo>
                  <a:lnTo>
                    <a:pt x="19562" y="1574"/>
                  </a:lnTo>
                  <a:lnTo>
                    <a:pt x="19112" y="1050"/>
                  </a:lnTo>
                  <a:lnTo>
                    <a:pt x="18587" y="600"/>
                  </a:lnTo>
                  <a:lnTo>
                    <a:pt x="17988" y="300"/>
                  </a:lnTo>
                  <a:lnTo>
                    <a:pt x="17313" y="75"/>
                  </a:lnTo>
                  <a:lnTo>
                    <a:pt x="16639"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3" name="Google Shape;2013;p5"/>
            <p:cNvSpPr/>
            <p:nvPr/>
          </p:nvSpPr>
          <p:spPr>
            <a:xfrm>
              <a:off x="3008050" y="423600"/>
              <a:ext cx="99325" cy="99325"/>
            </a:xfrm>
            <a:custGeom>
              <a:avLst/>
              <a:gdLst/>
              <a:ahLst/>
              <a:cxnLst/>
              <a:rect l="l" t="t" r="r" b="b"/>
              <a:pathLst>
                <a:path w="3973" h="3973" extrusionOk="0">
                  <a:moveTo>
                    <a:pt x="2024" y="1"/>
                  </a:moveTo>
                  <a:lnTo>
                    <a:pt x="1575" y="76"/>
                  </a:lnTo>
                  <a:lnTo>
                    <a:pt x="1200" y="151"/>
                  </a:lnTo>
                  <a:lnTo>
                    <a:pt x="900" y="375"/>
                  </a:lnTo>
                  <a:lnTo>
                    <a:pt x="600" y="600"/>
                  </a:lnTo>
                  <a:lnTo>
                    <a:pt x="375" y="900"/>
                  </a:lnTo>
                  <a:lnTo>
                    <a:pt x="151" y="1200"/>
                  </a:lnTo>
                  <a:lnTo>
                    <a:pt x="76" y="1575"/>
                  </a:lnTo>
                  <a:lnTo>
                    <a:pt x="1" y="2024"/>
                  </a:lnTo>
                  <a:lnTo>
                    <a:pt x="76" y="2399"/>
                  </a:lnTo>
                  <a:lnTo>
                    <a:pt x="151" y="2774"/>
                  </a:lnTo>
                  <a:lnTo>
                    <a:pt x="375" y="3073"/>
                  </a:lnTo>
                  <a:lnTo>
                    <a:pt x="600" y="3373"/>
                  </a:lnTo>
                  <a:lnTo>
                    <a:pt x="900" y="3673"/>
                  </a:lnTo>
                  <a:lnTo>
                    <a:pt x="1200" y="3823"/>
                  </a:lnTo>
                  <a:lnTo>
                    <a:pt x="1575" y="3973"/>
                  </a:lnTo>
                  <a:lnTo>
                    <a:pt x="2399" y="3973"/>
                  </a:lnTo>
                  <a:lnTo>
                    <a:pt x="2774"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4"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4" name="Google Shape;2014;p5"/>
            <p:cNvSpPr/>
            <p:nvPr/>
          </p:nvSpPr>
          <p:spPr>
            <a:xfrm>
              <a:off x="3566400" y="434850"/>
              <a:ext cx="487175" cy="76850"/>
            </a:xfrm>
            <a:custGeom>
              <a:avLst/>
              <a:gdLst/>
              <a:ahLst/>
              <a:cxnLst/>
              <a:rect l="l" t="t" r="r" b="b"/>
              <a:pathLst>
                <a:path w="19487" h="3074" extrusionOk="0">
                  <a:moveTo>
                    <a:pt x="1275" y="0"/>
                  </a:moveTo>
                  <a:lnTo>
                    <a:pt x="1050" y="75"/>
                  </a:lnTo>
                  <a:lnTo>
                    <a:pt x="750" y="150"/>
                  </a:lnTo>
                  <a:lnTo>
                    <a:pt x="525" y="300"/>
                  </a:lnTo>
                  <a:lnTo>
                    <a:pt x="375" y="450"/>
                  </a:lnTo>
                  <a:lnTo>
                    <a:pt x="225" y="675"/>
                  </a:lnTo>
                  <a:lnTo>
                    <a:pt x="75" y="975"/>
                  </a:lnTo>
                  <a:lnTo>
                    <a:pt x="1" y="1274"/>
                  </a:lnTo>
                  <a:lnTo>
                    <a:pt x="1" y="1574"/>
                  </a:lnTo>
                  <a:lnTo>
                    <a:pt x="1" y="1874"/>
                  </a:lnTo>
                  <a:lnTo>
                    <a:pt x="75" y="2174"/>
                  </a:lnTo>
                  <a:lnTo>
                    <a:pt x="225" y="2399"/>
                  </a:lnTo>
                  <a:lnTo>
                    <a:pt x="375" y="2623"/>
                  </a:lnTo>
                  <a:lnTo>
                    <a:pt x="525" y="2773"/>
                  </a:lnTo>
                  <a:lnTo>
                    <a:pt x="750" y="2923"/>
                  </a:lnTo>
                  <a:lnTo>
                    <a:pt x="1050" y="2998"/>
                  </a:lnTo>
                  <a:lnTo>
                    <a:pt x="1275" y="3073"/>
                  </a:lnTo>
                  <a:lnTo>
                    <a:pt x="18137" y="3073"/>
                  </a:lnTo>
                  <a:lnTo>
                    <a:pt x="18437" y="2998"/>
                  </a:lnTo>
                  <a:lnTo>
                    <a:pt x="18662" y="2923"/>
                  </a:lnTo>
                  <a:lnTo>
                    <a:pt x="18887" y="2773"/>
                  </a:lnTo>
                  <a:lnTo>
                    <a:pt x="19112" y="2623"/>
                  </a:lnTo>
                  <a:lnTo>
                    <a:pt x="19262" y="2399"/>
                  </a:lnTo>
                  <a:lnTo>
                    <a:pt x="19337" y="2174"/>
                  </a:lnTo>
                  <a:lnTo>
                    <a:pt x="19412" y="1874"/>
                  </a:lnTo>
                  <a:lnTo>
                    <a:pt x="19486" y="1574"/>
                  </a:lnTo>
                  <a:lnTo>
                    <a:pt x="19412" y="1274"/>
                  </a:lnTo>
                  <a:lnTo>
                    <a:pt x="19337" y="975"/>
                  </a:lnTo>
                  <a:lnTo>
                    <a:pt x="19262" y="675"/>
                  </a:lnTo>
                  <a:lnTo>
                    <a:pt x="19112" y="450"/>
                  </a:lnTo>
                  <a:lnTo>
                    <a:pt x="18887" y="300"/>
                  </a:lnTo>
                  <a:lnTo>
                    <a:pt x="18662" y="150"/>
                  </a:lnTo>
                  <a:lnTo>
                    <a:pt x="18437" y="75"/>
                  </a:lnTo>
                  <a:lnTo>
                    <a:pt x="18137"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15" name="Google Shape;2015;p5"/>
          <p:cNvPicPr preferRelativeResize="0"/>
          <p:nvPr/>
        </p:nvPicPr>
        <p:blipFill rotWithShape="1">
          <a:blip r:embed="rId3">
            <a:alphaModFix/>
          </a:blip>
          <a:srcRect/>
          <a:stretch/>
        </p:blipFill>
        <p:spPr>
          <a:xfrm>
            <a:off x="4227456" y="957208"/>
            <a:ext cx="1745699" cy="3190182"/>
          </a:xfrm>
          <a:prstGeom prst="rect">
            <a:avLst/>
          </a:prstGeom>
          <a:noFill/>
          <a:ln>
            <a:noFill/>
          </a:ln>
        </p:spPr>
      </p:pic>
      <p:grpSp>
        <p:nvGrpSpPr>
          <p:cNvPr id="2016" name="Google Shape;2016;p5"/>
          <p:cNvGrpSpPr/>
          <p:nvPr/>
        </p:nvGrpSpPr>
        <p:grpSpPr>
          <a:xfrm>
            <a:off x="6444626" y="612579"/>
            <a:ext cx="2384344" cy="3610547"/>
            <a:chOff x="2112475" y="238125"/>
            <a:chExt cx="3395050" cy="5238750"/>
          </a:xfrm>
        </p:grpSpPr>
        <p:sp>
          <p:nvSpPr>
            <p:cNvPr id="2017" name="Google Shape;2017;p5"/>
            <p:cNvSpPr/>
            <p:nvPr/>
          </p:nvSpPr>
          <p:spPr>
            <a:xfrm>
              <a:off x="2112475" y="238125"/>
              <a:ext cx="3395050" cy="5238750"/>
            </a:xfrm>
            <a:custGeom>
              <a:avLst/>
              <a:gdLst/>
              <a:ahLst/>
              <a:cxnLst/>
              <a:rect l="l" t="t" r="r" b="b"/>
              <a:pathLst>
                <a:path w="135802" h="209550" extrusionOk="0">
                  <a:moveTo>
                    <a:pt x="132205" y="18886"/>
                  </a:moveTo>
                  <a:lnTo>
                    <a:pt x="132205" y="190364"/>
                  </a:lnTo>
                  <a:lnTo>
                    <a:pt x="3597" y="190364"/>
                  </a:lnTo>
                  <a:lnTo>
                    <a:pt x="3597" y="18886"/>
                  </a:lnTo>
                  <a:close/>
                  <a:moveTo>
                    <a:pt x="8019" y="0"/>
                  </a:moveTo>
                  <a:lnTo>
                    <a:pt x="7270" y="75"/>
                  </a:lnTo>
                  <a:lnTo>
                    <a:pt x="6445" y="150"/>
                  </a:lnTo>
                  <a:lnTo>
                    <a:pt x="5696" y="375"/>
                  </a:lnTo>
                  <a:lnTo>
                    <a:pt x="4946" y="600"/>
                  </a:lnTo>
                  <a:lnTo>
                    <a:pt x="4197" y="974"/>
                  </a:lnTo>
                  <a:lnTo>
                    <a:pt x="3522" y="1349"/>
                  </a:lnTo>
                  <a:lnTo>
                    <a:pt x="2923" y="1874"/>
                  </a:lnTo>
                  <a:lnTo>
                    <a:pt x="2323" y="2323"/>
                  </a:lnTo>
                  <a:lnTo>
                    <a:pt x="1874" y="2923"/>
                  </a:lnTo>
                  <a:lnTo>
                    <a:pt x="1349" y="3522"/>
                  </a:lnTo>
                  <a:lnTo>
                    <a:pt x="974" y="4197"/>
                  </a:lnTo>
                  <a:lnTo>
                    <a:pt x="600" y="4946"/>
                  </a:lnTo>
                  <a:lnTo>
                    <a:pt x="375" y="5696"/>
                  </a:lnTo>
                  <a:lnTo>
                    <a:pt x="150" y="6445"/>
                  </a:lnTo>
                  <a:lnTo>
                    <a:pt x="75" y="7270"/>
                  </a:lnTo>
                  <a:lnTo>
                    <a:pt x="0" y="8019"/>
                  </a:lnTo>
                  <a:lnTo>
                    <a:pt x="0" y="201531"/>
                  </a:lnTo>
                  <a:lnTo>
                    <a:pt x="75" y="202280"/>
                  </a:lnTo>
                  <a:lnTo>
                    <a:pt x="150" y="203105"/>
                  </a:lnTo>
                  <a:lnTo>
                    <a:pt x="375" y="203854"/>
                  </a:lnTo>
                  <a:lnTo>
                    <a:pt x="600" y="204604"/>
                  </a:lnTo>
                  <a:lnTo>
                    <a:pt x="974" y="205353"/>
                  </a:lnTo>
                  <a:lnTo>
                    <a:pt x="1349" y="206028"/>
                  </a:lnTo>
                  <a:lnTo>
                    <a:pt x="1874" y="206627"/>
                  </a:lnTo>
                  <a:lnTo>
                    <a:pt x="2323" y="207227"/>
                  </a:lnTo>
                  <a:lnTo>
                    <a:pt x="2923" y="207676"/>
                  </a:lnTo>
                  <a:lnTo>
                    <a:pt x="3522" y="208201"/>
                  </a:lnTo>
                  <a:lnTo>
                    <a:pt x="4197" y="208576"/>
                  </a:lnTo>
                  <a:lnTo>
                    <a:pt x="4946" y="208950"/>
                  </a:lnTo>
                  <a:lnTo>
                    <a:pt x="5696" y="209175"/>
                  </a:lnTo>
                  <a:lnTo>
                    <a:pt x="6445" y="209400"/>
                  </a:lnTo>
                  <a:lnTo>
                    <a:pt x="7270" y="209475"/>
                  </a:lnTo>
                  <a:lnTo>
                    <a:pt x="8019" y="209550"/>
                  </a:lnTo>
                  <a:lnTo>
                    <a:pt x="127783" y="209550"/>
                  </a:lnTo>
                  <a:lnTo>
                    <a:pt x="128532" y="209475"/>
                  </a:lnTo>
                  <a:lnTo>
                    <a:pt x="129357" y="209400"/>
                  </a:lnTo>
                  <a:lnTo>
                    <a:pt x="130106" y="209175"/>
                  </a:lnTo>
                  <a:lnTo>
                    <a:pt x="130856" y="208950"/>
                  </a:lnTo>
                  <a:lnTo>
                    <a:pt x="131605" y="208576"/>
                  </a:lnTo>
                  <a:lnTo>
                    <a:pt x="132280" y="208201"/>
                  </a:lnTo>
                  <a:lnTo>
                    <a:pt x="132879" y="207676"/>
                  </a:lnTo>
                  <a:lnTo>
                    <a:pt x="133479" y="207227"/>
                  </a:lnTo>
                  <a:lnTo>
                    <a:pt x="133928" y="206627"/>
                  </a:lnTo>
                  <a:lnTo>
                    <a:pt x="134453" y="206028"/>
                  </a:lnTo>
                  <a:lnTo>
                    <a:pt x="134828" y="205353"/>
                  </a:lnTo>
                  <a:lnTo>
                    <a:pt x="135202" y="204604"/>
                  </a:lnTo>
                  <a:lnTo>
                    <a:pt x="135427" y="203854"/>
                  </a:lnTo>
                  <a:lnTo>
                    <a:pt x="135652" y="203105"/>
                  </a:lnTo>
                  <a:lnTo>
                    <a:pt x="135727" y="202280"/>
                  </a:lnTo>
                  <a:lnTo>
                    <a:pt x="135802" y="201531"/>
                  </a:lnTo>
                  <a:lnTo>
                    <a:pt x="135802" y="8019"/>
                  </a:lnTo>
                  <a:lnTo>
                    <a:pt x="135727" y="7270"/>
                  </a:lnTo>
                  <a:lnTo>
                    <a:pt x="135652" y="6445"/>
                  </a:lnTo>
                  <a:lnTo>
                    <a:pt x="135427" y="5696"/>
                  </a:lnTo>
                  <a:lnTo>
                    <a:pt x="135202" y="4946"/>
                  </a:lnTo>
                  <a:lnTo>
                    <a:pt x="134828" y="4197"/>
                  </a:lnTo>
                  <a:lnTo>
                    <a:pt x="134453" y="3522"/>
                  </a:lnTo>
                  <a:lnTo>
                    <a:pt x="133928" y="2923"/>
                  </a:lnTo>
                  <a:lnTo>
                    <a:pt x="133479" y="2323"/>
                  </a:lnTo>
                  <a:lnTo>
                    <a:pt x="132879" y="1874"/>
                  </a:lnTo>
                  <a:lnTo>
                    <a:pt x="132280" y="1349"/>
                  </a:lnTo>
                  <a:lnTo>
                    <a:pt x="131605" y="974"/>
                  </a:lnTo>
                  <a:lnTo>
                    <a:pt x="130856" y="600"/>
                  </a:lnTo>
                  <a:lnTo>
                    <a:pt x="130106" y="375"/>
                  </a:lnTo>
                  <a:lnTo>
                    <a:pt x="129357" y="150"/>
                  </a:lnTo>
                  <a:lnTo>
                    <a:pt x="128532" y="75"/>
                  </a:lnTo>
                  <a:lnTo>
                    <a:pt x="127783" y="0"/>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8" name="Google Shape;2018;p5"/>
            <p:cNvSpPr/>
            <p:nvPr/>
          </p:nvSpPr>
          <p:spPr>
            <a:xfrm>
              <a:off x="3671350" y="5147100"/>
              <a:ext cx="279175" cy="179900"/>
            </a:xfrm>
            <a:custGeom>
              <a:avLst/>
              <a:gdLst/>
              <a:ahLst/>
              <a:cxnLst/>
              <a:rect l="l" t="t" r="r" b="b"/>
              <a:pathLst>
                <a:path w="11167" h="7196" extrusionOk="0">
                  <a:moveTo>
                    <a:pt x="3597" y="0"/>
                  </a:moveTo>
                  <a:lnTo>
                    <a:pt x="2848" y="75"/>
                  </a:lnTo>
                  <a:lnTo>
                    <a:pt x="2173" y="300"/>
                  </a:lnTo>
                  <a:lnTo>
                    <a:pt x="1574" y="600"/>
                  </a:lnTo>
                  <a:lnTo>
                    <a:pt x="1049" y="1050"/>
                  </a:lnTo>
                  <a:lnTo>
                    <a:pt x="600" y="1574"/>
                  </a:lnTo>
                  <a:lnTo>
                    <a:pt x="300" y="2174"/>
                  </a:lnTo>
                  <a:lnTo>
                    <a:pt x="75" y="2848"/>
                  </a:lnTo>
                  <a:lnTo>
                    <a:pt x="0" y="3598"/>
                  </a:lnTo>
                  <a:lnTo>
                    <a:pt x="75" y="4347"/>
                  </a:lnTo>
                  <a:lnTo>
                    <a:pt x="300" y="5022"/>
                  </a:lnTo>
                  <a:lnTo>
                    <a:pt x="600" y="5621"/>
                  </a:lnTo>
                  <a:lnTo>
                    <a:pt x="1049" y="6146"/>
                  </a:lnTo>
                  <a:lnTo>
                    <a:pt x="1574" y="6596"/>
                  </a:lnTo>
                  <a:lnTo>
                    <a:pt x="2173" y="6896"/>
                  </a:lnTo>
                  <a:lnTo>
                    <a:pt x="2848" y="7120"/>
                  </a:lnTo>
                  <a:lnTo>
                    <a:pt x="3597" y="7195"/>
                  </a:lnTo>
                  <a:lnTo>
                    <a:pt x="7644" y="7195"/>
                  </a:lnTo>
                  <a:lnTo>
                    <a:pt x="8319" y="7120"/>
                  </a:lnTo>
                  <a:lnTo>
                    <a:pt x="8994" y="6896"/>
                  </a:lnTo>
                  <a:lnTo>
                    <a:pt x="9593" y="6596"/>
                  </a:lnTo>
                  <a:lnTo>
                    <a:pt x="10118" y="6146"/>
                  </a:lnTo>
                  <a:lnTo>
                    <a:pt x="10567" y="5621"/>
                  </a:lnTo>
                  <a:lnTo>
                    <a:pt x="10867" y="5022"/>
                  </a:lnTo>
                  <a:lnTo>
                    <a:pt x="11092" y="4347"/>
                  </a:lnTo>
                  <a:lnTo>
                    <a:pt x="11167" y="3598"/>
                  </a:lnTo>
                  <a:lnTo>
                    <a:pt x="11092" y="2848"/>
                  </a:lnTo>
                  <a:lnTo>
                    <a:pt x="10867" y="2174"/>
                  </a:lnTo>
                  <a:lnTo>
                    <a:pt x="10567" y="1574"/>
                  </a:lnTo>
                  <a:lnTo>
                    <a:pt x="10118" y="1050"/>
                  </a:lnTo>
                  <a:lnTo>
                    <a:pt x="9593" y="600"/>
                  </a:lnTo>
                  <a:lnTo>
                    <a:pt x="8994" y="300"/>
                  </a:lnTo>
                  <a:lnTo>
                    <a:pt x="8319" y="75"/>
                  </a:lnTo>
                  <a:lnTo>
                    <a:pt x="7644"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19" name="Google Shape;2019;p5"/>
            <p:cNvSpPr/>
            <p:nvPr/>
          </p:nvSpPr>
          <p:spPr>
            <a:xfrm>
              <a:off x="3650725" y="446100"/>
              <a:ext cx="54375" cy="54350"/>
            </a:xfrm>
            <a:custGeom>
              <a:avLst/>
              <a:gdLst/>
              <a:ahLst/>
              <a:cxnLst/>
              <a:rect l="l" t="t" r="r" b="b"/>
              <a:pathLst>
                <a:path w="2175" h="2174" extrusionOk="0">
                  <a:moveTo>
                    <a:pt x="1125" y="0"/>
                  </a:moveTo>
                  <a:lnTo>
                    <a:pt x="825" y="75"/>
                  </a:lnTo>
                  <a:lnTo>
                    <a:pt x="675" y="75"/>
                  </a:lnTo>
                  <a:lnTo>
                    <a:pt x="450" y="225"/>
                  </a:lnTo>
                  <a:lnTo>
                    <a:pt x="300" y="300"/>
                  </a:lnTo>
                  <a:lnTo>
                    <a:pt x="225" y="525"/>
                  </a:lnTo>
                  <a:lnTo>
                    <a:pt x="76" y="675"/>
                  </a:lnTo>
                  <a:lnTo>
                    <a:pt x="1" y="824"/>
                  </a:lnTo>
                  <a:lnTo>
                    <a:pt x="1" y="1124"/>
                  </a:lnTo>
                  <a:lnTo>
                    <a:pt x="1" y="1349"/>
                  </a:lnTo>
                  <a:lnTo>
                    <a:pt x="76" y="1499"/>
                  </a:lnTo>
                  <a:lnTo>
                    <a:pt x="225" y="1649"/>
                  </a:lnTo>
                  <a:lnTo>
                    <a:pt x="300" y="1874"/>
                  </a:lnTo>
                  <a:lnTo>
                    <a:pt x="450" y="2024"/>
                  </a:lnTo>
                  <a:lnTo>
                    <a:pt x="675" y="2099"/>
                  </a:lnTo>
                  <a:lnTo>
                    <a:pt x="825" y="2173"/>
                  </a:lnTo>
                  <a:lnTo>
                    <a:pt x="1275" y="2173"/>
                  </a:lnTo>
                  <a:lnTo>
                    <a:pt x="1500" y="2099"/>
                  </a:lnTo>
                  <a:lnTo>
                    <a:pt x="1649" y="2024"/>
                  </a:lnTo>
                  <a:lnTo>
                    <a:pt x="1799" y="1874"/>
                  </a:lnTo>
                  <a:lnTo>
                    <a:pt x="1949" y="1649"/>
                  </a:lnTo>
                  <a:lnTo>
                    <a:pt x="2099" y="1499"/>
                  </a:lnTo>
                  <a:lnTo>
                    <a:pt x="2099" y="1349"/>
                  </a:lnTo>
                  <a:lnTo>
                    <a:pt x="2174" y="1124"/>
                  </a:lnTo>
                  <a:lnTo>
                    <a:pt x="2099" y="824"/>
                  </a:lnTo>
                  <a:lnTo>
                    <a:pt x="2099" y="675"/>
                  </a:lnTo>
                  <a:lnTo>
                    <a:pt x="1949" y="525"/>
                  </a:lnTo>
                  <a:lnTo>
                    <a:pt x="1799" y="300"/>
                  </a:lnTo>
                  <a:lnTo>
                    <a:pt x="1649" y="225"/>
                  </a:lnTo>
                  <a:lnTo>
                    <a:pt x="1500" y="75"/>
                  </a:lnTo>
                  <a:lnTo>
                    <a:pt x="1275" y="75"/>
                  </a:lnTo>
                  <a:lnTo>
                    <a:pt x="1125" y="0"/>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0" name="Google Shape;2020;p5"/>
            <p:cNvSpPr/>
            <p:nvPr/>
          </p:nvSpPr>
          <p:spPr>
            <a:xfrm>
              <a:off x="3761275" y="423600"/>
              <a:ext cx="99325" cy="99325"/>
            </a:xfrm>
            <a:custGeom>
              <a:avLst/>
              <a:gdLst/>
              <a:ahLst/>
              <a:cxnLst/>
              <a:rect l="l" t="t" r="r" b="b"/>
              <a:pathLst>
                <a:path w="3973" h="3973" extrusionOk="0">
                  <a:moveTo>
                    <a:pt x="2024" y="1"/>
                  </a:moveTo>
                  <a:lnTo>
                    <a:pt x="1574" y="76"/>
                  </a:lnTo>
                  <a:lnTo>
                    <a:pt x="1200" y="151"/>
                  </a:lnTo>
                  <a:lnTo>
                    <a:pt x="900" y="375"/>
                  </a:lnTo>
                  <a:lnTo>
                    <a:pt x="600" y="600"/>
                  </a:lnTo>
                  <a:lnTo>
                    <a:pt x="375" y="900"/>
                  </a:lnTo>
                  <a:lnTo>
                    <a:pt x="150" y="1200"/>
                  </a:lnTo>
                  <a:lnTo>
                    <a:pt x="75" y="1575"/>
                  </a:lnTo>
                  <a:lnTo>
                    <a:pt x="0" y="2024"/>
                  </a:lnTo>
                  <a:lnTo>
                    <a:pt x="75" y="2399"/>
                  </a:lnTo>
                  <a:lnTo>
                    <a:pt x="150" y="2774"/>
                  </a:lnTo>
                  <a:lnTo>
                    <a:pt x="375" y="3073"/>
                  </a:lnTo>
                  <a:lnTo>
                    <a:pt x="600" y="3373"/>
                  </a:lnTo>
                  <a:lnTo>
                    <a:pt x="900" y="3673"/>
                  </a:lnTo>
                  <a:lnTo>
                    <a:pt x="1200" y="3823"/>
                  </a:lnTo>
                  <a:lnTo>
                    <a:pt x="1574" y="3973"/>
                  </a:lnTo>
                  <a:lnTo>
                    <a:pt x="2399" y="3973"/>
                  </a:lnTo>
                  <a:lnTo>
                    <a:pt x="2773" y="3823"/>
                  </a:lnTo>
                  <a:lnTo>
                    <a:pt x="3073" y="3673"/>
                  </a:lnTo>
                  <a:lnTo>
                    <a:pt x="3373" y="3373"/>
                  </a:lnTo>
                  <a:lnTo>
                    <a:pt x="3598" y="3073"/>
                  </a:lnTo>
                  <a:lnTo>
                    <a:pt x="3823" y="2774"/>
                  </a:lnTo>
                  <a:lnTo>
                    <a:pt x="3898" y="2399"/>
                  </a:lnTo>
                  <a:lnTo>
                    <a:pt x="3973" y="2024"/>
                  </a:lnTo>
                  <a:lnTo>
                    <a:pt x="3898" y="1575"/>
                  </a:lnTo>
                  <a:lnTo>
                    <a:pt x="3823" y="1200"/>
                  </a:lnTo>
                  <a:lnTo>
                    <a:pt x="3598" y="900"/>
                  </a:lnTo>
                  <a:lnTo>
                    <a:pt x="3373" y="600"/>
                  </a:lnTo>
                  <a:lnTo>
                    <a:pt x="3073" y="375"/>
                  </a:lnTo>
                  <a:lnTo>
                    <a:pt x="2773" y="151"/>
                  </a:lnTo>
                  <a:lnTo>
                    <a:pt x="2399" y="76"/>
                  </a:lnTo>
                  <a:lnTo>
                    <a:pt x="2024" y="1"/>
                  </a:lnTo>
                  <a:close/>
                </a:path>
              </a:pathLst>
            </a:custGeom>
            <a:solidFill>
              <a:srgbClr val="000000">
                <a:alpha val="94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pic>
        <p:nvPicPr>
          <p:cNvPr id="2021" name="Google Shape;2021;p5"/>
          <p:cNvPicPr preferRelativeResize="0"/>
          <p:nvPr/>
        </p:nvPicPr>
        <p:blipFill rotWithShape="1">
          <a:blip r:embed="rId3">
            <a:alphaModFix/>
          </a:blip>
          <a:srcRect/>
          <a:stretch/>
        </p:blipFill>
        <p:spPr>
          <a:xfrm>
            <a:off x="6500042" y="946801"/>
            <a:ext cx="2273511" cy="2987312"/>
          </a:xfrm>
          <a:prstGeom prst="rect">
            <a:avLst/>
          </a:prstGeom>
          <a:noFill/>
          <a:ln>
            <a:noFill/>
          </a:ln>
        </p:spPr>
      </p:pic>
      <p:grpSp>
        <p:nvGrpSpPr>
          <p:cNvPr id="2022" name="Google Shape;2022;p5"/>
          <p:cNvGrpSpPr/>
          <p:nvPr/>
        </p:nvGrpSpPr>
        <p:grpSpPr>
          <a:xfrm>
            <a:off x="4335271" y="2482418"/>
            <a:ext cx="4542205" cy="2622886"/>
            <a:chOff x="1177450" y="241631"/>
            <a:chExt cx="6173152" cy="3616776"/>
          </a:xfrm>
        </p:grpSpPr>
        <p:sp>
          <p:nvSpPr>
            <p:cNvPr id="2023" name="Google Shape;2023;p5"/>
            <p:cNvSpPr/>
            <p:nvPr/>
          </p:nvSpPr>
          <p:spPr>
            <a:xfrm>
              <a:off x="1682275" y="241631"/>
              <a:ext cx="5161606" cy="3454973"/>
            </a:xfrm>
            <a:custGeom>
              <a:avLst/>
              <a:gdLst/>
              <a:ahLst/>
              <a:cxnLst/>
              <a:rect l="l" t="t" r="r" b="b"/>
              <a:pathLst>
                <a:path w="5161606" h="3454973" extrusionOk="0">
                  <a:moveTo>
                    <a:pt x="4992053" y="0"/>
                  </a:moveTo>
                  <a:lnTo>
                    <a:pt x="170498" y="0"/>
                  </a:lnTo>
                  <a:cubicBezTo>
                    <a:pt x="76200" y="0"/>
                    <a:pt x="0" y="76143"/>
                    <a:pt x="0" y="170369"/>
                  </a:cubicBezTo>
                  <a:lnTo>
                    <a:pt x="0" y="3396915"/>
                  </a:lnTo>
                  <a:cubicBezTo>
                    <a:pt x="0" y="3429275"/>
                    <a:pt x="26670" y="3454973"/>
                    <a:pt x="58102" y="3454973"/>
                  </a:cubicBezTo>
                  <a:lnTo>
                    <a:pt x="5103495" y="3454973"/>
                  </a:lnTo>
                  <a:cubicBezTo>
                    <a:pt x="5135880" y="3454973"/>
                    <a:pt x="5161598" y="3428324"/>
                    <a:pt x="5161598" y="3396915"/>
                  </a:cubicBezTo>
                  <a:lnTo>
                    <a:pt x="5161598" y="170369"/>
                  </a:lnTo>
                  <a:cubicBezTo>
                    <a:pt x="5162550" y="76143"/>
                    <a:pt x="5086350" y="0"/>
                    <a:pt x="4992053" y="0"/>
                  </a:cubicBezTo>
                  <a:close/>
                  <a:moveTo>
                    <a:pt x="4981575" y="3245581"/>
                  </a:moveTo>
                  <a:lnTo>
                    <a:pt x="190500" y="3245581"/>
                  </a:lnTo>
                  <a:lnTo>
                    <a:pt x="190500" y="199874"/>
                  </a:lnTo>
                  <a:lnTo>
                    <a:pt x="4981575" y="199874"/>
                  </a:lnTo>
                  <a:lnTo>
                    <a:pt x="4981575" y="3245581"/>
                  </a:lnTo>
                  <a:close/>
                </a:path>
              </a:pathLst>
            </a:custGeom>
            <a:gradFill>
              <a:gsLst>
                <a:gs pos="0">
                  <a:schemeClr val="lt1"/>
                </a:gs>
                <a:gs pos="50000">
                  <a:schemeClr val="lt1"/>
                </a:gs>
                <a:gs pos="100000">
                  <a:schemeClr val="lt2"/>
                </a:gs>
              </a:gsLst>
              <a:lin ang="16198662"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4" name="Google Shape;2024;p5"/>
            <p:cNvSpPr/>
            <p:nvPr/>
          </p:nvSpPr>
          <p:spPr>
            <a:xfrm>
              <a:off x="1177450" y="3763229"/>
              <a:ext cx="6173152" cy="95178"/>
            </a:xfrm>
            <a:custGeom>
              <a:avLst/>
              <a:gdLst/>
              <a:ahLst/>
              <a:cxnLst/>
              <a:rect l="l" t="t" r="r" b="b"/>
              <a:pathLst>
                <a:path w="6173152" h="95178" extrusionOk="0">
                  <a:moveTo>
                    <a:pt x="0" y="0"/>
                  </a:moveTo>
                  <a:cubicBezTo>
                    <a:pt x="0" y="0"/>
                    <a:pt x="129540" y="95178"/>
                    <a:pt x="450533" y="95178"/>
                  </a:cubicBezTo>
                  <a:lnTo>
                    <a:pt x="5817870" y="95178"/>
                  </a:lnTo>
                  <a:cubicBezTo>
                    <a:pt x="5948363" y="95178"/>
                    <a:pt x="6173153" y="0"/>
                    <a:pt x="6173153" y="0"/>
                  </a:cubicBezTo>
                  <a:lnTo>
                    <a:pt x="0" y="0"/>
                  </a:lnTo>
                  <a:close/>
                </a:path>
              </a:pathLst>
            </a:custGeom>
            <a:solidFill>
              <a:srgbClr val="D5D6E0"/>
            </a:solidFill>
            <a:ln>
              <a:noFill/>
            </a:ln>
            <a:effectLst>
              <a:outerShdw blurRad="100013" dist="28575" dir="5400000" algn="bl" rotWithShape="0">
                <a:srgbClr val="38226D">
                  <a:alpha val="298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5" name="Google Shape;2025;p5"/>
            <p:cNvSpPr/>
            <p:nvPr/>
          </p:nvSpPr>
          <p:spPr>
            <a:xfrm>
              <a:off x="1177450" y="3687086"/>
              <a:ext cx="6172200" cy="76142"/>
            </a:xfrm>
            <a:custGeom>
              <a:avLst/>
              <a:gdLst/>
              <a:ahLst/>
              <a:cxnLst/>
              <a:rect l="l" t="t" r="r" b="b"/>
              <a:pathLst>
                <a:path w="6172200" h="76142" extrusionOk="0">
                  <a:moveTo>
                    <a:pt x="0" y="76143"/>
                  </a:moveTo>
                  <a:lnTo>
                    <a:pt x="6172200" y="76143"/>
                  </a:lnTo>
                  <a:lnTo>
                    <a:pt x="6172200" y="0"/>
                  </a:lnTo>
                  <a:lnTo>
                    <a:pt x="0"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2026" name="Google Shape;2026;p5"/>
            <p:cNvSpPr/>
            <p:nvPr/>
          </p:nvSpPr>
          <p:spPr>
            <a:xfrm>
              <a:off x="3806350" y="3687086"/>
              <a:ext cx="903922" cy="47589"/>
            </a:xfrm>
            <a:custGeom>
              <a:avLst/>
              <a:gdLst/>
              <a:ahLst/>
              <a:cxnLst/>
              <a:rect l="l" t="t" r="r" b="b"/>
              <a:pathLst>
                <a:path w="903922" h="47589" extrusionOk="0">
                  <a:moveTo>
                    <a:pt x="0" y="0"/>
                  </a:moveTo>
                  <a:cubicBezTo>
                    <a:pt x="0" y="0"/>
                    <a:pt x="26670" y="47589"/>
                    <a:pt x="53340" y="47589"/>
                  </a:cubicBezTo>
                  <a:lnTo>
                    <a:pt x="850582" y="47589"/>
                  </a:lnTo>
                  <a:cubicBezTo>
                    <a:pt x="877253" y="47589"/>
                    <a:pt x="903922" y="0"/>
                    <a:pt x="903922" y="0"/>
                  </a:cubicBezTo>
                  <a:lnTo>
                    <a:pt x="0" y="0"/>
                  </a:lnTo>
                  <a:close/>
                </a:path>
              </a:pathLst>
            </a:custGeom>
            <a:solidFill>
              <a:srgbClr val="000000">
                <a:alpha val="9410"/>
              </a:srgb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grpSp>
      <p:pic>
        <p:nvPicPr>
          <p:cNvPr id="2027" name="Google Shape;2027;p5"/>
          <p:cNvPicPr preferRelativeResize="0"/>
          <p:nvPr/>
        </p:nvPicPr>
        <p:blipFill rotWithShape="1">
          <a:blip r:embed="rId4">
            <a:alphaModFix/>
          </a:blip>
          <a:srcRect/>
          <a:stretch/>
        </p:blipFill>
        <p:spPr>
          <a:xfrm>
            <a:off x="4791364" y="2622176"/>
            <a:ext cx="3586153" cy="2220983"/>
          </a:xfrm>
          <a:prstGeom prst="rect">
            <a:avLst/>
          </a:prstGeom>
          <a:noFill/>
          <a:ln>
            <a:noFill/>
          </a:ln>
        </p:spPr>
      </p:pic>
      <p:pic>
        <p:nvPicPr>
          <p:cNvPr id="2028" name="Google Shape;2028;p5"/>
          <p:cNvPicPr preferRelativeResize="0"/>
          <p:nvPr/>
        </p:nvPicPr>
        <p:blipFill rotWithShape="1">
          <a:blip r:embed="rId5">
            <a:alphaModFix/>
          </a:blip>
          <a:srcRect/>
          <a:stretch/>
        </p:blipFill>
        <p:spPr>
          <a:xfrm>
            <a:off x="4762473" y="2622176"/>
            <a:ext cx="3678600" cy="2331320"/>
          </a:xfrm>
          <a:prstGeom prst="rect">
            <a:avLst/>
          </a:prstGeom>
          <a:noFill/>
          <a:ln>
            <a:noFill/>
          </a:ln>
        </p:spPr>
      </p:pic>
      <p:sp>
        <p:nvSpPr>
          <p:cNvPr id="2029" name="Google Shape;2029;p5"/>
          <p:cNvSpPr txBox="1"/>
          <p:nvPr/>
        </p:nvSpPr>
        <p:spPr>
          <a:xfrm>
            <a:off x="36432" y="1133233"/>
            <a:ext cx="3951300" cy="1349100"/>
          </a:xfrm>
          <a:prstGeom prst="rect">
            <a:avLst/>
          </a:prstGeom>
          <a:noFill/>
          <a:ln>
            <a:noFill/>
          </a:ln>
        </p:spPr>
        <p:txBody>
          <a:bodyPr spcFirstLastPara="1" wrap="square" lIns="0" tIns="0" rIns="0" bIns="0" anchor="t" anchorCtr="0">
            <a:noAutofit/>
          </a:bodyPr>
          <a:lstStyle/>
          <a:p>
            <a:pPr marL="0" marR="0" lvl="0" indent="0" algn="r" rtl="1">
              <a:lnSpc>
                <a:spcPct val="110000"/>
              </a:lnSpc>
              <a:spcBef>
                <a:spcPts val="600"/>
              </a:spcBef>
              <a:spcAft>
                <a:spcPts val="0"/>
              </a:spcAft>
              <a:buClr>
                <a:schemeClr val="accent1"/>
              </a:buClr>
              <a:buSzPts val="1800"/>
              <a:buFont typeface="Barlow Light"/>
              <a:buNone/>
            </a:pPr>
            <a:r>
              <a:rPr lang="en-US" sz="3000" b="1" i="0" u="none" strike="noStrike" cap="none">
                <a:solidFill>
                  <a:schemeClr val="lt1"/>
                </a:solidFill>
                <a:latin typeface="Raleway Thin"/>
                <a:ea typeface="Raleway Thin"/>
                <a:cs typeface="Raleway Thin"/>
                <a:sym typeface="Raleway Thin"/>
              </a:rPr>
              <a:t>تصميم متجاوب</a:t>
            </a:r>
            <a:r>
              <a:rPr lang="en-US" sz="3000" b="1">
                <a:solidFill>
                  <a:schemeClr val="lt1"/>
                </a:solidFill>
                <a:latin typeface="Raleway Thin"/>
                <a:ea typeface="Raleway Thin"/>
                <a:cs typeface="Raleway Thin"/>
                <a:sym typeface="Raleway Thin"/>
              </a:rPr>
              <a:t> </a:t>
            </a:r>
            <a:r>
              <a:rPr lang="en-US" sz="3000" b="1" i="0" u="none" strike="noStrike" cap="none">
                <a:solidFill>
                  <a:schemeClr val="lt1"/>
                </a:solidFill>
                <a:latin typeface="Raleway Thin"/>
                <a:ea typeface="Raleway Thin"/>
                <a:cs typeface="Raleway Thin"/>
                <a:sym typeface="Raleway Thin"/>
              </a:rPr>
              <a:t>: </a:t>
            </a:r>
            <a:endParaRPr/>
          </a:p>
          <a:p>
            <a:pPr marL="0" marR="0" lvl="0" indent="0" algn="r" rtl="0">
              <a:lnSpc>
                <a:spcPct val="110000"/>
              </a:lnSpc>
              <a:spcBef>
                <a:spcPts val="600"/>
              </a:spcBef>
              <a:spcAft>
                <a:spcPts val="0"/>
              </a:spcAft>
              <a:buClr>
                <a:schemeClr val="accent1"/>
              </a:buClr>
              <a:buSzPts val="1800"/>
              <a:buFont typeface="Barlow Light"/>
              <a:buNone/>
            </a:pPr>
            <a:endParaRPr sz="3000" b="0" i="0" u="none" strike="noStrike" cap="none">
              <a:solidFill>
                <a:schemeClr val="lt1"/>
              </a:solidFill>
              <a:latin typeface="Raleway Thin"/>
              <a:ea typeface="Raleway Thin"/>
              <a:cs typeface="Raleway Thin"/>
              <a:sym typeface="Raleway Thin"/>
            </a:endParaRPr>
          </a:p>
          <a:p>
            <a:pPr marL="0" marR="0" lvl="0" indent="0" algn="r" rtl="1">
              <a:lnSpc>
                <a:spcPct val="110000"/>
              </a:lnSpc>
              <a:spcBef>
                <a:spcPts val="600"/>
              </a:spcBef>
              <a:spcAft>
                <a:spcPts val="0"/>
              </a:spcAft>
              <a:buClr>
                <a:schemeClr val="accent1"/>
              </a:buClr>
              <a:buSzPts val="1800"/>
              <a:buFont typeface="Barlow Light"/>
              <a:buNone/>
            </a:pPr>
            <a:r>
              <a:rPr lang="en-US" sz="2400" b="0" i="0" u="none" strike="noStrike" cap="none">
                <a:solidFill>
                  <a:schemeClr val="lt1"/>
                </a:solidFill>
                <a:latin typeface="Barlow Light"/>
                <a:ea typeface="Barlow Light"/>
                <a:cs typeface="Barlow Light"/>
                <a:sym typeface="Barlow Light"/>
              </a:rPr>
              <a:t>يقوم الموقع بالتكيف تلقائيًا مع حجم الشاشة سواء كانت هاتفًا محمولًا، جهازًا لوحيًا أو كمبيوترًا مكتبيًا. هذا يتيح للمستخدمين رؤية المحتوى بوضوح وسهولة على أي جهاز.</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0"/>
        <p:cNvGrpSpPr/>
        <p:nvPr/>
      </p:nvGrpSpPr>
      <p:grpSpPr>
        <a:xfrm>
          <a:off x="0" y="0"/>
          <a:ext cx="0" cy="0"/>
          <a:chOff x="0" y="0"/>
          <a:chExt cx="0" cy="0"/>
        </a:xfrm>
      </p:grpSpPr>
      <p:sp>
        <p:nvSpPr>
          <p:cNvPr id="2031" name="Google Shape;2031;p6"/>
          <p:cNvSpPr txBox="1">
            <a:spLocks noGrp="1"/>
          </p:cNvSpPr>
          <p:nvPr>
            <p:ph type="body" idx="4294967295"/>
          </p:nvPr>
        </p:nvSpPr>
        <p:spPr>
          <a:xfrm>
            <a:off x="269320" y="737518"/>
            <a:ext cx="4620900" cy="1952400"/>
          </a:xfrm>
          <a:prstGeom prst="rect">
            <a:avLst/>
          </a:prstGeom>
          <a:noFill/>
          <a:ln>
            <a:noFill/>
          </a:ln>
        </p:spPr>
        <p:txBody>
          <a:bodyPr spcFirstLastPara="1" wrap="square" lIns="0" tIns="0" rIns="0" bIns="0" anchor="t" anchorCtr="0">
            <a:noAutofit/>
          </a:bodyPr>
          <a:lstStyle/>
          <a:p>
            <a:pPr marL="0" lvl="0" indent="0" algn="r" rtl="1">
              <a:lnSpc>
                <a:spcPct val="110000"/>
              </a:lnSpc>
              <a:spcBef>
                <a:spcPts val="600"/>
              </a:spcBef>
              <a:spcAft>
                <a:spcPts val="0"/>
              </a:spcAft>
              <a:buSzPts val="1800"/>
              <a:buNone/>
            </a:pPr>
            <a:r>
              <a:rPr lang="en-US" sz="3000" b="1">
                <a:solidFill>
                  <a:schemeClr val="lt1"/>
                </a:solidFill>
                <a:latin typeface="Raleway Thin"/>
                <a:ea typeface="Raleway Thin"/>
                <a:cs typeface="Raleway Thin"/>
                <a:sym typeface="Raleway Thin"/>
              </a:rPr>
              <a:t>تجربة مستخدم مريحة :</a:t>
            </a:r>
            <a:r>
              <a:rPr lang="en-US" sz="3000">
                <a:solidFill>
                  <a:schemeClr val="lt1"/>
                </a:solidFill>
                <a:latin typeface="Raleway Thin"/>
                <a:ea typeface="Raleway Thin"/>
                <a:cs typeface="Raleway Thin"/>
                <a:sym typeface="Raleway Thin"/>
              </a:rPr>
              <a:t> </a:t>
            </a:r>
            <a:endParaRPr/>
          </a:p>
          <a:p>
            <a:pPr marL="0" lvl="0" indent="0" algn="r" rtl="0">
              <a:lnSpc>
                <a:spcPct val="110000"/>
              </a:lnSpc>
              <a:spcBef>
                <a:spcPts val="600"/>
              </a:spcBef>
              <a:spcAft>
                <a:spcPts val="0"/>
              </a:spcAft>
              <a:buSzPts val="1800"/>
              <a:buNone/>
            </a:pPr>
            <a:endParaRPr sz="3000">
              <a:solidFill>
                <a:schemeClr val="lt1"/>
              </a:solidFill>
              <a:latin typeface="Raleway Thin"/>
              <a:ea typeface="Raleway Thin"/>
              <a:cs typeface="Raleway Thin"/>
              <a:sym typeface="Raleway Thin"/>
            </a:endParaRPr>
          </a:p>
          <a:p>
            <a:pPr marL="0" lvl="0" indent="0" algn="r" rtl="1">
              <a:lnSpc>
                <a:spcPct val="110000"/>
              </a:lnSpc>
              <a:spcBef>
                <a:spcPts val="600"/>
              </a:spcBef>
              <a:spcAft>
                <a:spcPts val="0"/>
              </a:spcAft>
              <a:buSzPts val="1800"/>
              <a:buNone/>
            </a:pPr>
            <a:r>
              <a:rPr lang="en-US" sz="2400">
                <a:solidFill>
                  <a:schemeClr val="lt1"/>
                </a:solidFill>
              </a:rPr>
              <a:t>يتميز الموقع بسهولة الاستخدام وتوفير تجربة مريحة للمستخدمين. ويتميز التصميم بالبساطة والأناقة، مع استخدام ألوان متناسقة وتخطيط واضح. ويوفر التنقل بين الصفحات بسهولة ووضوحًا، مما يسهل على المستخدمين تصفح الموقع والعثور على المعلومات المطلوبة .</a:t>
            </a:r>
            <a:endParaRPr sz="2400">
              <a:solidFill>
                <a:schemeClr val="lt1"/>
              </a:solidFill>
            </a:endParaRPr>
          </a:p>
        </p:txBody>
      </p:sp>
      <p:sp>
        <p:nvSpPr>
          <p:cNvPr id="2032" name="Google Shape;2032;p6"/>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solidFill>
                  <a:schemeClr val="accent2"/>
                </a:solidFill>
              </a:rPr>
              <a:t>16</a:t>
            </a:fld>
            <a:endParaRPr>
              <a:solidFill>
                <a:schemeClr val="accent2"/>
              </a:solidFill>
            </a:endParaRPr>
          </a:p>
        </p:txBody>
      </p:sp>
      <p:pic>
        <p:nvPicPr>
          <p:cNvPr id="2033" name="Google Shape;2033;p6"/>
          <p:cNvPicPr preferRelativeResize="0"/>
          <p:nvPr/>
        </p:nvPicPr>
        <p:blipFill>
          <a:blip r:embed="rId3">
            <a:alphaModFix/>
          </a:blip>
          <a:stretch>
            <a:fillRect/>
          </a:stretch>
        </p:blipFill>
        <p:spPr>
          <a:xfrm>
            <a:off x="4992828" y="1120550"/>
            <a:ext cx="3984800" cy="39848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86D138-DBA0-234E-AE76-C9C19C3B1A4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pic>
        <p:nvPicPr>
          <p:cNvPr id="4" name="Picture 4">
            <a:extLst>
              <a:ext uri="{FF2B5EF4-FFF2-40B4-BE49-F238E27FC236}">
                <a16:creationId xmlns:a16="http://schemas.microsoft.com/office/drawing/2014/main" id="{AD82ACA2-41AC-0643-9623-8E09E27F4564}"/>
              </a:ext>
            </a:extLst>
          </p:cNvPr>
          <p:cNvPicPr>
            <a:picLocks noChangeAspect="1"/>
          </p:cNvPicPr>
          <p:nvPr/>
        </p:nvPicPr>
        <p:blipFill>
          <a:blip r:embed="rId2"/>
          <a:stretch>
            <a:fillRect/>
          </a:stretch>
        </p:blipFill>
        <p:spPr>
          <a:xfrm>
            <a:off x="833717" y="134469"/>
            <a:ext cx="7476565" cy="3843509"/>
          </a:xfrm>
          <a:prstGeom prst="rect">
            <a:avLst/>
          </a:prstGeom>
        </p:spPr>
      </p:pic>
      <p:sp>
        <p:nvSpPr>
          <p:cNvPr id="9" name="Google Shape;2031;p6">
            <a:extLst>
              <a:ext uri="{FF2B5EF4-FFF2-40B4-BE49-F238E27FC236}">
                <a16:creationId xmlns:a16="http://schemas.microsoft.com/office/drawing/2014/main" id="{F3FFB899-DB1C-6F43-B677-638F750F798E}"/>
              </a:ext>
            </a:extLst>
          </p:cNvPr>
          <p:cNvSpPr txBox="1">
            <a:spLocks/>
          </p:cNvSpPr>
          <p:nvPr/>
        </p:nvSpPr>
        <p:spPr>
          <a:xfrm>
            <a:off x="1201270" y="4234555"/>
            <a:ext cx="7109012" cy="636495"/>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2000" b="0" i="0" u="none" strike="noStrike" cap="none">
                <a:solidFill>
                  <a:schemeClr val="dk1"/>
                </a:solidFill>
                <a:latin typeface="Barlow Light"/>
                <a:ea typeface="Barlow Light"/>
                <a:cs typeface="Barlow Light"/>
                <a:sym typeface="Barlow Light"/>
              </a:defRPr>
            </a:lvl3pPr>
            <a:lvl4pPr marL="1828800" marR="0" lvl="3"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4pPr>
            <a:lvl5pPr marL="2286000" marR="0" lvl="4"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5pPr>
            <a:lvl6pPr marL="2743200" marR="0" lvl="5"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6pPr>
            <a:lvl7pPr marL="3200400" marR="0" lvl="6"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7pPr>
            <a:lvl8pPr marL="3657600" marR="0" lvl="7"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8pPr>
            <a:lvl9pPr marL="4114800" marR="0" lvl="8" indent="-355600" algn="l" rtl="0">
              <a:lnSpc>
                <a:spcPct val="110000"/>
              </a:lnSpc>
              <a:spcBef>
                <a:spcPts val="600"/>
              </a:spcBef>
              <a:spcAft>
                <a:spcPts val="0"/>
              </a:spcAft>
              <a:buClr>
                <a:schemeClr val="dk1"/>
              </a:buClr>
              <a:buSzPts val="2000"/>
              <a:buFont typeface="Barlow Light"/>
              <a:buChar char="▹"/>
              <a:defRPr sz="2000" b="0" i="0" u="none" strike="noStrike" cap="none">
                <a:solidFill>
                  <a:schemeClr val="dk1"/>
                </a:solidFill>
                <a:latin typeface="Barlow Light"/>
                <a:ea typeface="Barlow Light"/>
                <a:cs typeface="Barlow Light"/>
                <a:sym typeface="Barlow Light"/>
              </a:defRPr>
            </a:lvl9pPr>
          </a:lstStyle>
          <a:p>
            <a:pPr marL="0" indent="0" algn="r" rtl="1">
              <a:buNone/>
            </a:pPr>
            <a:r>
              <a:rPr lang="en-US" sz="3000" b="1">
                <a:solidFill>
                  <a:schemeClr val="lt1"/>
                </a:solidFill>
                <a:latin typeface="Raleway Thin"/>
                <a:ea typeface="Raleway Thin"/>
                <a:cs typeface="Raleway Thin"/>
                <a:sym typeface="Raleway Thin"/>
              </a:rPr>
              <a:t>إمكانية</a:t>
            </a:r>
            <a:r>
              <a:rPr lang="ar-AE" sz="3000" b="1">
                <a:solidFill>
                  <a:schemeClr val="lt1"/>
                </a:solidFill>
                <a:latin typeface="Raleway Thin"/>
                <a:ea typeface="Raleway Thin"/>
                <a:cs typeface="Raleway Thin"/>
                <a:sym typeface="Raleway Thin"/>
              </a:rPr>
              <a:t> </a:t>
            </a:r>
            <a:r>
              <a:rPr lang="en-US" sz="3000" b="1">
                <a:solidFill>
                  <a:schemeClr val="lt1"/>
                </a:solidFill>
                <a:latin typeface="Raleway Thin"/>
                <a:ea typeface="Raleway Thin"/>
                <a:cs typeface="Raleway Thin"/>
                <a:sym typeface="Raleway Thin"/>
              </a:rPr>
              <a:t>إضافة أو تعديل أو حذف منتج دون تدخل برمجي.</a:t>
            </a:r>
            <a:r>
              <a:rPr lang="en-US" sz="3000">
                <a:solidFill>
                  <a:schemeClr val="lt1"/>
                </a:solidFill>
                <a:latin typeface="Raleway Thin"/>
                <a:ea typeface="Raleway Thin"/>
                <a:cs typeface="Raleway Thin"/>
                <a:sym typeface="Raleway Thin"/>
              </a:rPr>
              <a:t> </a:t>
            </a:r>
          </a:p>
          <a:p>
            <a:pPr marL="0" indent="0" algn="r">
              <a:buFont typeface="Barlow Light"/>
              <a:buNone/>
            </a:pPr>
            <a:endParaRPr lang="ar-AE" sz="3000">
              <a:solidFill>
                <a:schemeClr val="lt1"/>
              </a:solidFill>
              <a:latin typeface="Raleway Thin"/>
              <a:ea typeface="Raleway Thin"/>
              <a:cs typeface="Raleway Thin"/>
              <a:sym typeface="Raleway Thin"/>
            </a:endParaRPr>
          </a:p>
          <a:p>
            <a:pPr marL="0" indent="0" algn="r" rtl="1">
              <a:buFont typeface="Barlow Light"/>
              <a:buNone/>
            </a:pPr>
            <a:endParaRPr lang="ar-AE" sz="2400">
              <a:solidFill>
                <a:schemeClr val="lt1"/>
              </a:solidFill>
            </a:endParaRPr>
          </a:p>
        </p:txBody>
      </p:sp>
    </p:spTree>
    <p:extLst>
      <p:ext uri="{BB962C8B-B14F-4D97-AF65-F5344CB8AC3E}">
        <p14:creationId xmlns:p14="http://schemas.microsoft.com/office/powerpoint/2010/main" val="286812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9"/>
        <p:cNvGrpSpPr/>
        <p:nvPr/>
      </p:nvGrpSpPr>
      <p:grpSpPr>
        <a:xfrm>
          <a:off x="0" y="0"/>
          <a:ext cx="0" cy="0"/>
          <a:chOff x="0" y="0"/>
          <a:chExt cx="0" cy="0"/>
        </a:xfrm>
      </p:grpSpPr>
      <p:sp>
        <p:nvSpPr>
          <p:cNvPr id="1162" name="Google Shape;1162;p26"/>
          <p:cNvSpPr txBox="1">
            <a:spLocks noGrp="1"/>
          </p:cNvSpPr>
          <p:nvPr>
            <p:ph type="sldNum" idx="12"/>
          </p:nvPr>
        </p:nvSpPr>
        <p:spPr>
          <a:xfrm>
            <a:off x="8649025" y="4636750"/>
            <a:ext cx="456900" cy="468600"/>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18</a:t>
            </a:fld>
            <a:endParaRPr/>
          </a:p>
        </p:txBody>
      </p:sp>
      <p:sp>
        <p:nvSpPr>
          <p:cNvPr id="1163" name="Google Shape;1163;p26"/>
          <p:cNvSpPr/>
          <p:nvPr/>
        </p:nvSpPr>
        <p:spPr>
          <a:xfrm rot="5400000">
            <a:off x="-303375" y="2166905"/>
            <a:ext cx="1416300" cy="8097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Google Shape;1990;p1">
            <a:extLst>
              <a:ext uri="{FF2B5EF4-FFF2-40B4-BE49-F238E27FC236}">
                <a16:creationId xmlns:a16="http://schemas.microsoft.com/office/drawing/2014/main" id="{8BA09214-2BB4-0B46-9359-655E58A928B6}"/>
              </a:ext>
            </a:extLst>
          </p:cNvPr>
          <p:cNvSpPr txBox="1"/>
          <p:nvPr/>
        </p:nvSpPr>
        <p:spPr>
          <a:xfrm>
            <a:off x="2418735" y="1794201"/>
            <a:ext cx="3783107" cy="1322598"/>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96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الخاتمه </a:t>
            </a:r>
            <a:endParaRPr sz="9600" b="0" i="0" u="none" strike="noStrike" cap="none">
              <a:solidFill>
                <a:srgbClr val="51577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15F4-B317-5D41-9BF1-E2EA04C00C5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44EBAE2B-BBE1-8641-B195-609854F00C0D}"/>
              </a:ext>
            </a:extLst>
          </p:cNvPr>
          <p:cNvSpPr>
            <a:spLocks noGrp="1"/>
          </p:cNvSpPr>
          <p:nvPr>
            <p:ph type="body" idx="1"/>
          </p:nvPr>
        </p:nvSpPr>
        <p:spPr/>
        <p:txBody>
          <a:bodyPr/>
          <a:lstStyle/>
          <a:p>
            <a:endParaRPr lang="en-US"/>
          </a:p>
        </p:txBody>
      </p:sp>
      <p:sp>
        <p:nvSpPr>
          <p:cNvPr id="4" name="Text Placeholder 3">
            <a:extLst>
              <a:ext uri="{FF2B5EF4-FFF2-40B4-BE49-F238E27FC236}">
                <a16:creationId xmlns:a16="http://schemas.microsoft.com/office/drawing/2014/main" id="{3C914929-3F2E-7545-A8D7-BFBB3B65A77E}"/>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34B082AE-75C4-0044-AD8F-9AC38E92921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pic>
        <p:nvPicPr>
          <p:cNvPr id="6" name="Picture 6">
            <a:extLst>
              <a:ext uri="{FF2B5EF4-FFF2-40B4-BE49-F238E27FC236}">
                <a16:creationId xmlns:a16="http://schemas.microsoft.com/office/drawing/2014/main" id="{2C8D8F32-4A81-7248-9CB5-9E9998259B34}"/>
              </a:ext>
            </a:extLst>
          </p:cNvPr>
          <p:cNvPicPr>
            <a:picLocks noChangeAspect="1"/>
          </p:cNvPicPr>
          <p:nvPr/>
        </p:nvPicPr>
        <p:blipFill>
          <a:blip r:embed="rId2"/>
          <a:stretch>
            <a:fillRect/>
          </a:stretch>
        </p:blipFill>
        <p:spPr>
          <a:xfrm>
            <a:off x="-52988" y="0"/>
            <a:ext cx="9196988" cy="5143500"/>
          </a:xfrm>
          <a:prstGeom prst="rect">
            <a:avLst/>
          </a:prstGeom>
        </p:spPr>
      </p:pic>
      <p:sp>
        <p:nvSpPr>
          <p:cNvPr id="8" name="Google Shape;2071;p1">
            <a:extLst>
              <a:ext uri="{FF2B5EF4-FFF2-40B4-BE49-F238E27FC236}">
                <a16:creationId xmlns:a16="http://schemas.microsoft.com/office/drawing/2014/main" id="{27A4318D-17B1-D74D-94CD-EBAE0E145D23}"/>
              </a:ext>
            </a:extLst>
          </p:cNvPr>
          <p:cNvSpPr txBox="1"/>
          <p:nvPr/>
        </p:nvSpPr>
        <p:spPr>
          <a:xfrm>
            <a:off x="4941378" y="642448"/>
            <a:ext cx="5408700" cy="1082700"/>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المقدمة</a:t>
            </a:r>
            <a:endParaRPr sz="6000" b="0" i="0" u="none" strike="noStrike" cap="none">
              <a:solidFill>
                <a:schemeClr val="accent2"/>
              </a:solidFill>
              <a:latin typeface="Raleway Thin"/>
              <a:ea typeface="Raleway Thin"/>
              <a:cs typeface="Raleway Thin"/>
              <a:sym typeface="Raleway Thin"/>
            </a:endParaRPr>
          </a:p>
        </p:txBody>
      </p:sp>
      <p:sp>
        <p:nvSpPr>
          <p:cNvPr id="10" name="Google Shape;2070;p1">
            <a:extLst>
              <a:ext uri="{FF2B5EF4-FFF2-40B4-BE49-F238E27FC236}">
                <a16:creationId xmlns:a16="http://schemas.microsoft.com/office/drawing/2014/main" id="{D339FA3A-6385-7E43-B312-8780C0088257}"/>
              </a:ext>
            </a:extLst>
          </p:cNvPr>
          <p:cNvSpPr txBox="1">
            <a:spLocks/>
          </p:cNvSpPr>
          <p:nvPr/>
        </p:nvSpPr>
        <p:spPr>
          <a:xfrm>
            <a:off x="620756" y="1527000"/>
            <a:ext cx="7849500" cy="27804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1pPr>
            <a:lvl2pPr marL="914400" marR="0" lvl="1"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2pPr>
            <a:lvl3pPr marL="1371600" marR="0" lvl="2" indent="-342900" algn="l" rtl="0">
              <a:lnSpc>
                <a:spcPct val="110000"/>
              </a:lnSpc>
              <a:spcBef>
                <a:spcPts val="600"/>
              </a:spcBef>
              <a:spcAft>
                <a:spcPts val="0"/>
              </a:spcAft>
              <a:buClr>
                <a:schemeClr val="accent1"/>
              </a:buClr>
              <a:buSzPts val="1800"/>
              <a:buFont typeface="Barlow Light"/>
              <a:buChar char="▹"/>
              <a:defRPr sz="1800" b="0" i="0" u="none" strike="noStrike" cap="none">
                <a:solidFill>
                  <a:schemeClr val="dk1"/>
                </a:solidFill>
                <a:latin typeface="Barlow Light"/>
                <a:ea typeface="Barlow Light"/>
                <a:cs typeface="Barlow Light"/>
                <a:sym typeface="Barlow Light"/>
              </a:defRPr>
            </a:lvl3pPr>
            <a:lvl4pPr marL="1828800" marR="0" lvl="3"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4pPr>
            <a:lvl5pPr marL="2286000" marR="0" lvl="4"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5pPr>
            <a:lvl6pPr marL="2743200" marR="0" lvl="5"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6pPr>
            <a:lvl7pPr marL="3200400" marR="0" lvl="6"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7pPr>
            <a:lvl8pPr marL="3657600" marR="0" lvl="7"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8pPr>
            <a:lvl9pPr marL="4114800" marR="0" lvl="8" indent="-342900" algn="l" rtl="0">
              <a:lnSpc>
                <a:spcPct val="110000"/>
              </a:lnSpc>
              <a:spcBef>
                <a:spcPts val="600"/>
              </a:spcBef>
              <a:spcAft>
                <a:spcPts val="0"/>
              </a:spcAft>
              <a:buClr>
                <a:schemeClr val="dk1"/>
              </a:buClr>
              <a:buSzPts val="1800"/>
              <a:buFont typeface="Barlow Light"/>
              <a:buChar char="▹"/>
              <a:defRPr sz="1800" b="0" i="0" u="none" strike="noStrike" cap="none">
                <a:solidFill>
                  <a:schemeClr val="dk1"/>
                </a:solidFill>
                <a:latin typeface="Barlow Light"/>
                <a:ea typeface="Barlow Light"/>
                <a:cs typeface="Barlow Light"/>
                <a:sym typeface="Barlow Light"/>
              </a:defRPr>
            </a:lvl9pPr>
          </a:lstStyle>
          <a:p>
            <a:pPr algn="r" rtl="1"/>
            <a:r>
              <a:rPr lang="ar-AE" sz="2000" b="1">
                <a:latin typeface="Calibri"/>
                <a:ea typeface="Calibri"/>
                <a:cs typeface="Calibri"/>
                <a:sym typeface="Calibri"/>
              </a:rPr>
              <a:t>نظراً للتطور الكبير والهائل في التكنولوجيا والتقنيات الحديثة التي تحدث في مجال الحاسبات وفروعها ولغات البرمجة المخـتلفة والأغراض والأســاليب، أصــبح مجال الحاسوب من أهم المجـــالات العلــمية  فهو ذو أهمية كبيرة بالنسبة للإنسان في حياته اليومية.</a:t>
            </a:r>
          </a:p>
          <a:p>
            <a:pPr algn="r" rtl="1"/>
            <a:r>
              <a:rPr lang="ar-AE" sz="2000" b="1">
                <a:latin typeface="Calibri"/>
                <a:ea typeface="Calibri"/>
                <a:cs typeface="Calibri"/>
                <a:sym typeface="Calibri"/>
              </a:rPr>
              <a:t>ولعل استخدام الحاسوب في متجر إلكتروني يعتبر ضروريًا في العصر الحالي نظرًا للفوائد العديدة التي يوفرها، مثل تسهيل عمليات الشراء وتحسين تجربة التسوق للعملاء وتوفير التكاليف وسهولة التوسع.</a:t>
            </a:r>
          </a:p>
          <a:p>
            <a:pPr indent="-228600" algn="r" rtl="1">
              <a:buFont typeface="Barlow Light"/>
              <a:buNone/>
            </a:pPr>
            <a:endParaRPr lang="ar-AE" sz="2400"/>
          </a:p>
        </p:txBody>
      </p:sp>
    </p:spTree>
    <p:extLst>
      <p:ext uri="{BB962C8B-B14F-4D97-AF65-F5344CB8AC3E}">
        <p14:creationId xmlns:p14="http://schemas.microsoft.com/office/powerpoint/2010/main" val="12196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xEl>
                                              <p:pRg st="0" end="0"/>
                                            </p:txEl>
                                          </p:spTgt>
                                        </p:tgtEl>
                                        <p:attrNameLst>
                                          <p:attrName>style.visibility</p:attrName>
                                        </p:attrNameLst>
                                      </p:cBhvr>
                                      <p:to>
                                        <p:strVal val="visible"/>
                                      </p:to>
                                    </p:set>
                                    <p:anim calcmode="lin" valueType="num">
                                      <p:cBhvr additive="base">
                                        <p:cTn id="12" dur="500"/>
                                        <p:tgtEl>
                                          <p:spTgt spid="10">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10">
                                            <p:txEl>
                                              <p:pRg st="1" end="1"/>
                                            </p:txEl>
                                          </p:spTgt>
                                        </p:tgtEl>
                                        <p:attrNameLst>
                                          <p:attrName>style.visibility</p:attrName>
                                        </p:attrNameLst>
                                      </p:cBhvr>
                                      <p:to>
                                        <p:strVal val="visible"/>
                                      </p:to>
                                    </p:set>
                                    <p:anim calcmode="lin" valueType="num">
                                      <p:cBhvr additive="base">
                                        <p:cTn id="17" dur="500"/>
                                        <p:tgtEl>
                                          <p:spTgt spid="10">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41"/>
        <p:cNvGrpSpPr/>
        <p:nvPr/>
      </p:nvGrpSpPr>
      <p:grpSpPr>
        <a:xfrm>
          <a:off x="0" y="0"/>
          <a:ext cx="0" cy="0"/>
          <a:chOff x="0" y="0"/>
          <a:chExt cx="0" cy="0"/>
        </a:xfrm>
      </p:grpSpPr>
      <p:sp>
        <p:nvSpPr>
          <p:cNvPr id="2042" name="Google Shape;2042;p1"/>
          <p:cNvSpPr txBox="1">
            <a:spLocks noGrp="1"/>
          </p:cNvSpPr>
          <p:nvPr>
            <p:ph type="title"/>
          </p:nvPr>
        </p:nvSpPr>
        <p:spPr>
          <a:xfrm>
            <a:off x="457200" y="605600"/>
            <a:ext cx="5640900" cy="1082700"/>
          </a:xfrm>
          <a:prstGeom prst="rect">
            <a:avLst/>
          </a:prstGeom>
          <a:noFill/>
          <a:ln>
            <a:noFill/>
          </a:ln>
        </p:spPr>
        <p:txBody>
          <a:bodyPr spcFirstLastPara="1" wrap="square" lIns="0" tIns="0" rIns="0" bIns="0" anchor="t" anchorCtr="0">
            <a:noAutofit/>
          </a:bodyPr>
          <a:lstStyle/>
          <a:p>
            <a:pPr marL="0" lvl="0" indent="0" algn="l" rtl="0">
              <a:lnSpc>
                <a:spcPct val="80000"/>
              </a:lnSpc>
              <a:spcBef>
                <a:spcPts val="0"/>
              </a:spcBef>
              <a:spcAft>
                <a:spcPts val="0"/>
              </a:spcAft>
              <a:buSzPts val="4800"/>
              <a:buNone/>
            </a:pPr>
            <a:endParaRPr/>
          </a:p>
        </p:txBody>
      </p:sp>
      <p:sp>
        <p:nvSpPr>
          <p:cNvPr id="2043" name="Google Shape;2043;p1"/>
          <p:cNvSpPr txBox="1">
            <a:spLocks noGrp="1"/>
          </p:cNvSpPr>
          <p:nvPr>
            <p:ph type="body" idx="1"/>
          </p:nvPr>
        </p:nvSpPr>
        <p:spPr>
          <a:xfrm>
            <a:off x="457200" y="1995750"/>
            <a:ext cx="5640900" cy="2640900"/>
          </a:xfrm>
          <a:prstGeom prst="rect">
            <a:avLst/>
          </a:prstGeom>
          <a:noFill/>
          <a:ln>
            <a:noFill/>
          </a:ln>
        </p:spPr>
        <p:txBody>
          <a:bodyPr spcFirstLastPara="1" wrap="square" lIns="0" tIns="0" rIns="0" bIns="0" anchor="t" anchorCtr="0">
            <a:noAutofit/>
          </a:bodyPr>
          <a:lstStyle/>
          <a:p>
            <a:pPr marL="457200" lvl="0" indent="-228600" algn="l" rtl="0">
              <a:lnSpc>
                <a:spcPct val="110000"/>
              </a:lnSpc>
              <a:spcBef>
                <a:spcPts val="600"/>
              </a:spcBef>
              <a:spcAft>
                <a:spcPts val="0"/>
              </a:spcAft>
              <a:buSzPts val="1800"/>
              <a:buNone/>
            </a:pPr>
            <a:endParaRPr/>
          </a:p>
        </p:txBody>
      </p:sp>
      <p:sp>
        <p:nvSpPr>
          <p:cNvPr id="2044" name="Google Shape;2044;p1"/>
          <p:cNvSpPr txBox="1">
            <a:spLocks noGrp="1"/>
          </p:cNvSpPr>
          <p:nvPr>
            <p:ph type="sldNum" idx="12"/>
          </p:nvPr>
        </p:nvSpPr>
        <p:spPr>
          <a:xfrm>
            <a:off x="8649025" y="4636750"/>
            <a:ext cx="456900" cy="468600"/>
          </a:xfrm>
          <a:prstGeom prst="rect">
            <a:avLst/>
          </a:prstGeom>
          <a:noFill/>
          <a:ln>
            <a:noFill/>
          </a:ln>
        </p:spPr>
        <p:txBody>
          <a:bodyPr spcFirstLastPara="1" wrap="square" lIns="0" tIns="0" rIns="0" bIns="0" anchor="b" anchorCtr="0">
            <a:noAutofit/>
          </a:bodyPr>
          <a:lstStyle/>
          <a:p>
            <a:pPr marL="0" lvl="0" indent="0" algn="r" rtl="0">
              <a:lnSpc>
                <a:spcPct val="100000"/>
              </a:lnSpc>
              <a:spcBef>
                <a:spcPts val="0"/>
              </a:spcBef>
              <a:spcAft>
                <a:spcPts val="0"/>
              </a:spcAft>
              <a:buSzPts val="1200"/>
              <a:buNone/>
            </a:pPr>
            <a:fld id="{00000000-1234-1234-1234-123412341234}" type="slidenum">
              <a:rPr lang="en-US"/>
              <a:t>3</a:t>
            </a:fld>
            <a:endParaRPr/>
          </a:p>
        </p:txBody>
      </p:sp>
      <p:pic>
        <p:nvPicPr>
          <p:cNvPr id="2045" name="Google Shape;2045;p1"/>
          <p:cNvPicPr preferRelativeResize="0"/>
          <p:nvPr/>
        </p:nvPicPr>
        <p:blipFill rotWithShape="1">
          <a:blip r:embed="rId2">
            <a:alphaModFix/>
          </a:blip>
          <a:srcRect/>
          <a:stretch/>
        </p:blipFill>
        <p:spPr>
          <a:xfrm>
            <a:off x="1" y="0"/>
            <a:ext cx="9206752" cy="5143501"/>
          </a:xfrm>
          <a:prstGeom prst="rect">
            <a:avLst/>
          </a:prstGeom>
          <a:noFill/>
          <a:ln>
            <a:noFill/>
          </a:ln>
        </p:spPr>
      </p:pic>
      <p:sp>
        <p:nvSpPr>
          <p:cNvPr id="2046" name="Google Shape;2046;p1"/>
          <p:cNvSpPr txBox="1"/>
          <p:nvPr/>
        </p:nvSpPr>
        <p:spPr>
          <a:xfrm>
            <a:off x="4713475" y="567448"/>
            <a:ext cx="4148700" cy="599276"/>
          </a:xfrm>
          <a:prstGeom prst="rect">
            <a:avLst/>
          </a:prstGeom>
          <a:noFill/>
          <a:ln>
            <a:noFill/>
          </a:ln>
        </p:spPr>
        <p:txBody>
          <a:bodyPr spcFirstLastPara="1" wrap="square" lIns="0" tIns="0" rIns="0" bIns="0" anchor="t" anchorCtr="0">
            <a:noAutofit/>
          </a:bodyPr>
          <a:lstStyle/>
          <a:p>
            <a:pPr marL="0" marR="0" lvl="0" indent="0" algn="ctr" rtl="0">
              <a:lnSpc>
                <a:spcPct val="80000"/>
              </a:lnSpc>
              <a:spcBef>
                <a:spcPts val="0"/>
              </a:spcBef>
              <a:spcAft>
                <a:spcPts val="0"/>
              </a:spcAft>
              <a:buClr>
                <a:schemeClr val="accent2"/>
              </a:buClr>
              <a:buSzPts val="4800"/>
              <a:buFont typeface="Raleway Thin"/>
              <a:buNone/>
            </a:pPr>
            <a:r>
              <a:rPr lang="ar-SA" altLang="ar-SA" sz="6000" b="1">
                <a:solidFill>
                  <a:schemeClr val="accent1"/>
                </a:solidFill>
                <a:effectLst>
                  <a:outerShdw blurRad="38100" dist="38100" dir="2700000" algn="tl">
                    <a:srgbClr val="000000">
                      <a:alpha val="43137"/>
                    </a:srgbClr>
                  </a:outerShdw>
                </a:effectLst>
                <a:cs typeface="mohammad bold art 1" pitchFamily="2" charset="-78"/>
              </a:rPr>
              <a:t>نبذة عن النظام</a:t>
            </a:r>
            <a:r>
              <a:rPr lang="en-US" sz="6000" b="1" i="0" u="none" strike="noStrike" cap="none">
                <a:solidFill>
                  <a:schemeClr val="accent1"/>
                </a:solidFill>
                <a:effectLst>
                  <a:outerShdw blurRad="38100" dist="38100" dir="2700000" algn="tl">
                    <a:srgbClr val="000000">
                      <a:alpha val="43137"/>
                    </a:srgbClr>
                  </a:outerShdw>
                </a:effectLst>
                <a:latin typeface="Raleway Thin"/>
                <a:ea typeface="Raleway Thin"/>
                <a:cs typeface="Raleway Thin"/>
                <a:sym typeface="Raleway Thin"/>
              </a:rPr>
              <a:t>  </a:t>
            </a:r>
            <a:endParaRPr sz="6000" b="0" i="0" u="none" strike="noStrike" cap="none">
              <a:solidFill>
                <a:schemeClr val="accent2"/>
              </a:solidFill>
              <a:latin typeface="Raleway Thin"/>
              <a:ea typeface="Raleway Thin"/>
              <a:cs typeface="Raleway Thin"/>
              <a:sym typeface="Raleway Thin"/>
            </a:endParaRPr>
          </a:p>
        </p:txBody>
      </p:sp>
      <p:sp>
        <p:nvSpPr>
          <p:cNvPr id="2047" name="Google Shape;2047;p1"/>
          <p:cNvSpPr txBox="1"/>
          <p:nvPr/>
        </p:nvSpPr>
        <p:spPr>
          <a:xfrm>
            <a:off x="777925" y="1335876"/>
            <a:ext cx="7871100" cy="2640900"/>
          </a:xfrm>
          <a:prstGeom prst="rect">
            <a:avLst/>
          </a:prstGeom>
          <a:noFill/>
          <a:ln>
            <a:noFill/>
          </a:ln>
        </p:spPr>
        <p:txBody>
          <a:bodyPr spcFirstLastPara="1" wrap="square" lIns="0" tIns="0" rIns="0" bIns="0" anchor="t" anchorCtr="0">
            <a:noAutofit/>
          </a:bodyPr>
          <a:lstStyle/>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a:solidFill>
                  <a:schemeClr val="dk1"/>
                </a:solidFill>
                <a:latin typeface="Simplified Arabic"/>
                <a:ea typeface="Simplified Arabic"/>
                <a:cs typeface="Simplified Arabic"/>
                <a:sym typeface="Simplified Arabic"/>
              </a:rPr>
              <a:t>هو عبارة عن منصة على الإنترنت تتيح للمستخدمين شراء الملابس بكل سهولة وراحة ويعتبر الموقع حلاً ممتازًا لأولئك الذين يفضلون تجربة التسوق عبر الإنترنت ويرغبون في الوصول إلى مجموعة واسعة من المنتجات التي تجذب المستخدمين التي تناسب جميع الأذواق والأعمار.</a:t>
            </a:r>
            <a:endParaRPr lang="en-US" sz="2400" b="1" i="0" u="none" strike="noStrike" cap="none">
              <a:solidFill>
                <a:schemeClr val="dk1"/>
              </a:solidFill>
              <a:latin typeface="Simplified Arabic"/>
              <a:ea typeface="Simplified Arabic"/>
              <a:cs typeface="Simplified Arabic"/>
              <a:sym typeface="Simplified Arabic"/>
            </a:endParaRPr>
          </a:p>
          <a:p>
            <a:pPr marL="457200" marR="0" lvl="0" indent="-342900" algn="r" rtl="1">
              <a:lnSpc>
                <a:spcPct val="110000"/>
              </a:lnSpc>
              <a:spcBef>
                <a:spcPts val="600"/>
              </a:spcBef>
              <a:spcAft>
                <a:spcPts val="0"/>
              </a:spcAft>
              <a:buClr>
                <a:schemeClr val="accent1"/>
              </a:buClr>
              <a:buSzPts val="1800"/>
              <a:buFont typeface="Barlow Light"/>
              <a:buChar char="▸"/>
            </a:pPr>
            <a:r>
              <a:rPr lang="ar-AE" sz="2400" b="1" i="0" u="none" strike="noStrike" cap="none">
                <a:solidFill>
                  <a:schemeClr val="dk1"/>
                </a:solidFill>
                <a:latin typeface="Calibri"/>
                <a:ea typeface="Calibri"/>
                <a:cs typeface="Calibri"/>
                <a:sym typeface="Calibri"/>
              </a:rPr>
              <a:t>ويهدف </a:t>
            </a:r>
            <a:r>
              <a:rPr lang="en-US" sz="2400" b="1" i="0" u="none" strike="noStrike" cap="none">
                <a:solidFill>
                  <a:schemeClr val="dk1"/>
                </a:solidFill>
                <a:latin typeface="Calibri"/>
                <a:ea typeface="Calibri"/>
                <a:cs typeface="Calibri"/>
                <a:sym typeface="Calibri"/>
              </a:rPr>
              <a:t>ال</a:t>
            </a:r>
            <a:r>
              <a:rPr lang="ar-AE" sz="2400" b="1" i="0" u="none" strike="noStrike" cap="none">
                <a:solidFill>
                  <a:schemeClr val="dk1"/>
                </a:solidFill>
                <a:latin typeface="Calibri"/>
                <a:ea typeface="Calibri"/>
                <a:cs typeface="Calibri"/>
                <a:sym typeface="Calibri"/>
              </a:rPr>
              <a:t>متجر </a:t>
            </a:r>
            <a:r>
              <a:rPr lang="en-US" sz="2400" b="1" i="0" u="none" strike="noStrike" cap="none">
                <a:solidFill>
                  <a:schemeClr val="dk1"/>
                </a:solidFill>
                <a:latin typeface="Calibri"/>
                <a:ea typeface="Calibri"/>
                <a:cs typeface="Calibri"/>
                <a:sym typeface="Calibri"/>
              </a:rPr>
              <a:t>الإلكتروني </a:t>
            </a:r>
            <a:r>
              <a:rPr lang="ar-AE" sz="2400" b="1" i="0" u="none" strike="noStrike" cap="none">
                <a:solidFill>
                  <a:schemeClr val="dk1"/>
                </a:solidFill>
                <a:latin typeface="Calibri"/>
                <a:ea typeface="Calibri"/>
                <a:cs typeface="Calibri"/>
                <a:sym typeface="Calibri"/>
              </a:rPr>
              <a:t>تقديم مجموعة واسعة من ملابس الرجال والنساء والأطفال لمختلف المناسبات.</a:t>
            </a:r>
            <a:endParaRPr sz="2400" b="1" i="0" u="none" strike="noStrike" cap="none">
              <a:solidFill>
                <a:schemeClr val="dk1"/>
              </a:solidFill>
              <a:latin typeface="Calibri"/>
              <a:ea typeface="Calibri"/>
              <a:cs typeface="Calibri"/>
              <a:sym typeface="Calibri"/>
            </a:endParaRPr>
          </a:p>
          <a:p>
            <a:pPr marL="457200" marR="0" lvl="0" indent="-228600" algn="r" rtl="1">
              <a:lnSpc>
                <a:spcPct val="110000"/>
              </a:lnSpc>
              <a:spcBef>
                <a:spcPts val="600"/>
              </a:spcBef>
              <a:spcAft>
                <a:spcPts val="0"/>
              </a:spcAft>
              <a:buClr>
                <a:schemeClr val="accent1"/>
              </a:buClr>
              <a:buSzPts val="1800"/>
              <a:buFont typeface="Barlow Light"/>
              <a:buNone/>
            </a:pPr>
            <a:endParaRPr sz="2400" b="1" i="0" u="none" strike="noStrike" cap="none">
              <a:solidFill>
                <a:schemeClr val="dk1"/>
              </a:solidFill>
              <a:latin typeface="Barlow Light"/>
              <a:ea typeface="Barlow Light"/>
              <a:cs typeface="Barlow Light"/>
              <a:sym typeface="Barlow 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2046"/>
                                        </p:tgtEl>
                                        <p:attrNameLst>
                                          <p:attrName>style.visibility</p:attrName>
                                        </p:attrNameLst>
                                      </p:cBhvr>
                                      <p:to>
                                        <p:strVal val="visible"/>
                                      </p:to>
                                    </p:set>
                                    <p:anim calcmode="lin" valueType="num">
                                      <p:cBhvr additive="base">
                                        <p:cTn id="7" dur="500"/>
                                        <p:tgtEl>
                                          <p:spTgt spid="2046"/>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2047">
                                            <p:txEl>
                                              <p:pRg st="0" end="0"/>
                                            </p:txEl>
                                          </p:spTgt>
                                        </p:tgtEl>
                                        <p:attrNameLst>
                                          <p:attrName>style.visibility</p:attrName>
                                        </p:attrNameLst>
                                      </p:cBhvr>
                                      <p:to>
                                        <p:strVal val="visible"/>
                                      </p:to>
                                    </p:set>
                                    <p:anim calcmode="lin" valueType="num">
                                      <p:cBhvr additive="base">
                                        <p:cTn id="12" dur="500"/>
                                        <p:tgtEl>
                                          <p:spTgt spid="2047">
                                            <p:txEl>
                                              <p:pRg st="0" end="0"/>
                                            </p:txEl>
                                          </p:spTgt>
                                        </p:tgtEl>
                                        <p:attrNameLst>
                                          <p:attrName>ppt_x</p:attrName>
                                        </p:attrNameLst>
                                      </p:cBhvr>
                                      <p:tavLst>
                                        <p:tav tm="0">
                                          <p:val>
                                            <p:strVal val="#ppt_x-1"/>
                                          </p:val>
                                        </p:tav>
                                        <p:tav tm="100000">
                                          <p:val>
                                            <p:strVal val="#ppt_x"/>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nodeType="clickEffect">
                                  <p:stCondLst>
                                    <p:cond delay="0"/>
                                  </p:stCondLst>
                                  <p:childTnLst>
                                    <p:set>
                                      <p:cBhvr>
                                        <p:cTn id="16" dur="1" fill="hold">
                                          <p:stCondLst>
                                            <p:cond delay="0"/>
                                          </p:stCondLst>
                                        </p:cTn>
                                        <p:tgtEl>
                                          <p:spTgt spid="2047">
                                            <p:txEl>
                                              <p:pRg st="1" end="1"/>
                                            </p:txEl>
                                          </p:spTgt>
                                        </p:tgtEl>
                                        <p:attrNameLst>
                                          <p:attrName>style.visibility</p:attrName>
                                        </p:attrNameLst>
                                      </p:cBhvr>
                                      <p:to>
                                        <p:strVal val="visible"/>
                                      </p:to>
                                    </p:set>
                                    <p:anim calcmode="lin" valueType="num">
                                      <p:cBhvr additive="base">
                                        <p:cTn id="17" dur="500"/>
                                        <p:tgtEl>
                                          <p:spTgt spid="2047">
                                            <p:txEl>
                                              <p:pRg st="1" end="1"/>
                                            </p:txEl>
                                          </p:spTgt>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655336ED-4EC2-FC42-916A-2BCB741D863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pic>
        <p:nvPicPr>
          <p:cNvPr id="7" name="Picture 7">
            <a:extLst>
              <a:ext uri="{FF2B5EF4-FFF2-40B4-BE49-F238E27FC236}">
                <a16:creationId xmlns:a16="http://schemas.microsoft.com/office/drawing/2014/main" id="{FA82ED00-09E1-5747-8DF6-0289C3AAFD6B}"/>
              </a:ext>
            </a:extLst>
          </p:cNvPr>
          <p:cNvPicPr>
            <a:picLocks noChangeAspect="1"/>
          </p:cNvPicPr>
          <p:nvPr/>
        </p:nvPicPr>
        <p:blipFill>
          <a:blip r:embed="rId2"/>
          <a:stretch>
            <a:fillRect/>
          </a:stretch>
        </p:blipFill>
        <p:spPr>
          <a:xfrm>
            <a:off x="-1" y="0"/>
            <a:ext cx="9223647" cy="5131873"/>
          </a:xfrm>
          <a:prstGeom prst="rect">
            <a:avLst/>
          </a:prstGeom>
        </p:spPr>
      </p:pic>
      <p:sp>
        <p:nvSpPr>
          <p:cNvPr id="9" name="Google Shape;2072;p1">
            <a:extLst>
              <a:ext uri="{FF2B5EF4-FFF2-40B4-BE49-F238E27FC236}">
                <a16:creationId xmlns:a16="http://schemas.microsoft.com/office/drawing/2014/main" id="{47146E48-338E-7246-84FD-92E1403E25B9}"/>
              </a:ext>
            </a:extLst>
          </p:cNvPr>
          <p:cNvSpPr txBox="1"/>
          <p:nvPr/>
        </p:nvSpPr>
        <p:spPr>
          <a:xfrm>
            <a:off x="3106182" y="80847"/>
            <a:ext cx="6117464" cy="728700"/>
          </a:xfrm>
          <a:prstGeom prst="rect">
            <a:avLst/>
          </a:prstGeom>
          <a:noFill/>
          <a:ln>
            <a:noFill/>
          </a:ln>
        </p:spPr>
        <p:txBody>
          <a:bodyPr spcFirstLastPara="1" wrap="square" lIns="91425" tIns="45700" rIns="91425" bIns="45700" anchor="t" anchorCtr="0">
            <a:noAutofit/>
          </a:bodyPr>
          <a:lstStyle/>
          <a:p>
            <a:pPr marL="0" marR="0" lvl="0" indent="0" algn="ctr" rtl="1">
              <a:lnSpc>
                <a:spcPct val="100000"/>
              </a:lnSpc>
              <a:spcBef>
                <a:spcPts val="0"/>
              </a:spcBef>
              <a:spcAft>
                <a:spcPts val="0"/>
              </a:spcAft>
              <a:buClr>
                <a:srgbClr val="000000"/>
              </a:buClr>
              <a:buSzPts val="4000"/>
              <a:buFont typeface="Arial"/>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التقنيات المستخدمة </a:t>
            </a:r>
            <a:endParaRPr sz="6000" b="0" i="0" u="none" strike="noStrike" cap="none">
              <a:solidFill>
                <a:srgbClr val="515770"/>
              </a:solidFill>
              <a:latin typeface="Arial"/>
              <a:ea typeface="Arial"/>
              <a:cs typeface="Arial"/>
              <a:sym typeface="Arial"/>
            </a:endParaRPr>
          </a:p>
        </p:txBody>
      </p:sp>
      <p:sp>
        <p:nvSpPr>
          <p:cNvPr id="11" name="Google Shape;2073;p1">
            <a:extLst>
              <a:ext uri="{FF2B5EF4-FFF2-40B4-BE49-F238E27FC236}">
                <a16:creationId xmlns:a16="http://schemas.microsoft.com/office/drawing/2014/main" id="{7782C146-6B9B-1642-ABE8-029D24AE9A43}"/>
              </a:ext>
            </a:extLst>
          </p:cNvPr>
          <p:cNvSpPr txBox="1">
            <a:spLocks/>
          </p:cNvSpPr>
          <p:nvPr/>
        </p:nvSpPr>
        <p:spPr>
          <a:xfrm>
            <a:off x="3844340" y="1135932"/>
            <a:ext cx="4751100" cy="7287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1pPr>
            <a:lvl2pPr marL="914400" marR="0" lvl="1"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2pPr>
            <a:lvl3pPr marL="1371600" marR="0" lvl="2" indent="-330200" algn="l" rtl="0">
              <a:lnSpc>
                <a:spcPct val="110000"/>
              </a:lnSpc>
              <a:spcBef>
                <a:spcPts val="600"/>
              </a:spcBef>
              <a:spcAft>
                <a:spcPts val="0"/>
              </a:spcAft>
              <a:buClr>
                <a:schemeClr val="accent1"/>
              </a:buClr>
              <a:buSzPts val="1600"/>
              <a:buFont typeface="Barlow Light"/>
              <a:buChar char="▹"/>
              <a:defRPr sz="1600" b="0" i="0" u="none" strike="noStrike" cap="none">
                <a:solidFill>
                  <a:schemeClr val="dk1"/>
                </a:solidFill>
                <a:latin typeface="Barlow Light"/>
                <a:ea typeface="Barlow Light"/>
                <a:cs typeface="Barlow Light"/>
                <a:sym typeface="Barlow Light"/>
              </a:defRPr>
            </a:lvl3pPr>
            <a:lvl4pPr marL="1828800" marR="0" lvl="3"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4pPr>
            <a:lvl5pPr marL="2286000" marR="0" lvl="4"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5pPr>
            <a:lvl6pPr marL="2743200" marR="0" lvl="5"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6pPr>
            <a:lvl7pPr marL="3200400" marR="0" lvl="6"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7pPr>
            <a:lvl8pPr marL="3657600" marR="0" lvl="7"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8pPr>
            <a:lvl9pPr marL="4114800" marR="0" lvl="8" indent="-330200" algn="l" rtl="0">
              <a:lnSpc>
                <a:spcPct val="110000"/>
              </a:lnSpc>
              <a:spcBef>
                <a:spcPts val="600"/>
              </a:spcBef>
              <a:spcAft>
                <a:spcPts val="0"/>
              </a:spcAft>
              <a:buClr>
                <a:schemeClr val="dk1"/>
              </a:buClr>
              <a:buSzPts val="1600"/>
              <a:buFont typeface="Barlow Light"/>
              <a:buChar char="▹"/>
              <a:defRPr sz="1600" b="0" i="0" u="none" strike="noStrike" cap="none">
                <a:solidFill>
                  <a:schemeClr val="dk1"/>
                </a:solidFill>
                <a:latin typeface="Barlow Light"/>
                <a:ea typeface="Barlow Light"/>
                <a:cs typeface="Barlow Light"/>
                <a:sym typeface="Barlow Light"/>
              </a:defRPr>
            </a:lvl9pPr>
          </a:lstStyle>
          <a:p>
            <a:pPr algn="r" rtl="1"/>
            <a:r>
              <a:rPr lang="ar-AE" sz="2800"/>
              <a:t>بيئة التطوير :</a:t>
            </a:r>
            <a:endParaRPr lang="ar-AE"/>
          </a:p>
          <a:p>
            <a:pPr indent="-228600" algn="r" rtl="1">
              <a:buFont typeface="Barlow Light"/>
              <a:buNone/>
            </a:pPr>
            <a:endParaRPr lang="ar-AE"/>
          </a:p>
          <a:p>
            <a:pPr indent="-228600" algn="r" rtl="1">
              <a:buFont typeface="Barlow Light"/>
              <a:buNone/>
            </a:pPr>
            <a:endParaRPr lang="ar-AE" sz="2800"/>
          </a:p>
          <a:p>
            <a:pPr marL="127000" indent="0" algn="r" rtl="1">
              <a:buFont typeface="Barlow Light"/>
              <a:buNone/>
            </a:pPr>
            <a:endParaRPr lang="ar-AE" sz="2800"/>
          </a:p>
        </p:txBody>
      </p:sp>
      <p:pic>
        <p:nvPicPr>
          <p:cNvPr id="13" name="Google Shape;2074;p1">
            <a:extLst>
              <a:ext uri="{FF2B5EF4-FFF2-40B4-BE49-F238E27FC236}">
                <a16:creationId xmlns:a16="http://schemas.microsoft.com/office/drawing/2014/main" id="{15792850-59B1-AD48-A3ED-8FAF421F8AFC}"/>
              </a:ext>
            </a:extLst>
          </p:cNvPr>
          <p:cNvPicPr preferRelativeResize="0"/>
          <p:nvPr/>
        </p:nvPicPr>
        <p:blipFill rotWithShape="1">
          <a:blip r:embed="rId3">
            <a:alphaModFix/>
          </a:blip>
          <a:srcRect/>
          <a:stretch/>
        </p:blipFill>
        <p:spPr>
          <a:xfrm>
            <a:off x="3741827" y="693427"/>
            <a:ext cx="2997450" cy="1411290"/>
          </a:xfrm>
          <a:prstGeom prst="rect">
            <a:avLst/>
          </a:prstGeom>
          <a:noFill/>
          <a:ln>
            <a:noFill/>
          </a:ln>
        </p:spPr>
      </p:pic>
      <p:pic>
        <p:nvPicPr>
          <p:cNvPr id="17" name="Google Shape;2069;p1">
            <a:extLst>
              <a:ext uri="{FF2B5EF4-FFF2-40B4-BE49-F238E27FC236}">
                <a16:creationId xmlns:a16="http://schemas.microsoft.com/office/drawing/2014/main" id="{82AFCB2A-EF15-4648-8DFB-A2E11E906399}"/>
              </a:ext>
            </a:extLst>
          </p:cNvPr>
          <p:cNvPicPr preferRelativeResize="0"/>
          <p:nvPr/>
        </p:nvPicPr>
        <p:blipFill rotWithShape="1">
          <a:blip r:embed="rId4">
            <a:alphaModFix/>
          </a:blip>
          <a:srcRect/>
          <a:stretch/>
        </p:blipFill>
        <p:spPr>
          <a:xfrm>
            <a:off x="0" y="1991410"/>
            <a:ext cx="8493333" cy="1916268"/>
          </a:xfrm>
          <a:prstGeom prst="rect">
            <a:avLst/>
          </a:prstGeom>
          <a:noFill/>
          <a:ln>
            <a:noFill/>
          </a:ln>
        </p:spPr>
      </p:pic>
      <p:sp>
        <p:nvSpPr>
          <p:cNvPr id="15" name="Google Shape;2077;p1">
            <a:extLst>
              <a:ext uri="{FF2B5EF4-FFF2-40B4-BE49-F238E27FC236}">
                <a16:creationId xmlns:a16="http://schemas.microsoft.com/office/drawing/2014/main" id="{8652D22B-6741-A845-A77D-85F254EEBA84}"/>
              </a:ext>
            </a:extLst>
          </p:cNvPr>
          <p:cNvSpPr txBox="1"/>
          <p:nvPr/>
        </p:nvSpPr>
        <p:spPr>
          <a:xfrm>
            <a:off x="3897925" y="2182858"/>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الموقع الإلكتروني باستخدام :</a:t>
            </a: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sp>
        <p:nvSpPr>
          <p:cNvPr id="19" name="Google Shape;2076;p1">
            <a:extLst>
              <a:ext uri="{FF2B5EF4-FFF2-40B4-BE49-F238E27FC236}">
                <a16:creationId xmlns:a16="http://schemas.microsoft.com/office/drawing/2014/main" id="{56DDBADD-E77C-CC4A-BF68-700CA2FD1541}"/>
              </a:ext>
            </a:extLst>
          </p:cNvPr>
          <p:cNvSpPr txBox="1"/>
          <p:nvPr/>
        </p:nvSpPr>
        <p:spPr>
          <a:xfrm>
            <a:off x="3748494" y="4324385"/>
            <a:ext cx="4751100" cy="728700"/>
          </a:xfrm>
          <a:prstGeom prst="rect">
            <a:avLst/>
          </a:prstGeom>
          <a:noFill/>
          <a:ln>
            <a:noFill/>
          </a:ln>
        </p:spPr>
        <p:txBody>
          <a:bodyPr spcFirstLastPara="1" wrap="square" lIns="0" tIns="0" rIns="0" bIns="0" anchor="t" anchorCtr="0">
            <a:noAutofit/>
          </a:bodyPr>
          <a:lstStyle/>
          <a:p>
            <a:pPr marL="457200" marR="0" lvl="0" indent="-330200" algn="r" rtl="1">
              <a:lnSpc>
                <a:spcPct val="110000"/>
              </a:lnSpc>
              <a:spcBef>
                <a:spcPts val="600"/>
              </a:spcBef>
              <a:spcAft>
                <a:spcPts val="0"/>
              </a:spcAft>
              <a:buClr>
                <a:schemeClr val="accent1"/>
              </a:buClr>
              <a:buSzPts val="1600"/>
              <a:buFont typeface="Barlow Light"/>
              <a:buChar char="▸"/>
            </a:pPr>
            <a:r>
              <a:rPr lang="en-US" sz="2800" b="0" i="0" u="none" strike="noStrike" cap="none">
                <a:solidFill>
                  <a:schemeClr val="dk1"/>
                </a:solidFill>
                <a:latin typeface="Barlow Light"/>
                <a:ea typeface="Barlow Light"/>
                <a:cs typeface="Barlow Light"/>
                <a:sym typeface="Barlow Light"/>
              </a:rPr>
              <a:t>تصميم قاعدة البيانات باستخدام : </a:t>
            </a:r>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1600" b="0" i="0" u="none" strike="noStrike" cap="none">
              <a:solidFill>
                <a:schemeClr val="dk1"/>
              </a:solidFill>
              <a:latin typeface="Barlow Light"/>
              <a:ea typeface="Barlow Light"/>
              <a:cs typeface="Barlow Light"/>
              <a:sym typeface="Barlow Light"/>
            </a:endParaRPr>
          </a:p>
          <a:p>
            <a:pPr marL="457200" marR="0" lvl="0" indent="-22860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a:p>
            <a:pPr marL="127000" marR="0" lvl="0" indent="0" algn="r" rtl="1">
              <a:lnSpc>
                <a:spcPct val="110000"/>
              </a:lnSpc>
              <a:spcBef>
                <a:spcPts val="600"/>
              </a:spcBef>
              <a:spcAft>
                <a:spcPts val="0"/>
              </a:spcAft>
              <a:buClr>
                <a:schemeClr val="accent1"/>
              </a:buClr>
              <a:buSzPts val="1600"/>
              <a:buFont typeface="Barlow Light"/>
              <a:buNone/>
            </a:pPr>
            <a:endParaRPr sz="2800" b="0" i="0" u="none" strike="noStrike" cap="none">
              <a:solidFill>
                <a:schemeClr val="dk1"/>
              </a:solidFill>
              <a:latin typeface="Barlow Light"/>
              <a:ea typeface="Barlow Light"/>
              <a:cs typeface="Barlow Light"/>
              <a:sym typeface="Barlow Light"/>
            </a:endParaRPr>
          </a:p>
        </p:txBody>
      </p:sp>
      <p:pic>
        <p:nvPicPr>
          <p:cNvPr id="21" name="Google Shape;2070;p1">
            <a:extLst>
              <a:ext uri="{FF2B5EF4-FFF2-40B4-BE49-F238E27FC236}">
                <a16:creationId xmlns:a16="http://schemas.microsoft.com/office/drawing/2014/main" id="{A086127E-D473-B84E-A7F8-2A55DCD28E85}"/>
              </a:ext>
            </a:extLst>
          </p:cNvPr>
          <p:cNvPicPr preferRelativeResize="0"/>
          <p:nvPr/>
        </p:nvPicPr>
        <p:blipFill rotWithShape="1">
          <a:blip r:embed="rId5">
            <a:alphaModFix/>
          </a:blip>
          <a:srcRect/>
          <a:stretch/>
        </p:blipFill>
        <p:spPr>
          <a:xfrm>
            <a:off x="1883552" y="4053324"/>
            <a:ext cx="2598803" cy="922701"/>
          </a:xfrm>
          <a:prstGeom prst="rect">
            <a:avLst/>
          </a:prstGeom>
          <a:noFill/>
          <a:ln>
            <a:noFill/>
          </a:ln>
        </p:spPr>
      </p:pic>
    </p:spTree>
    <p:extLst>
      <p:ext uri="{BB962C8B-B14F-4D97-AF65-F5344CB8AC3E}">
        <p14:creationId xmlns:p14="http://schemas.microsoft.com/office/powerpoint/2010/main" val="4249161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p:tgtEl>
                                          <p:spTgt spid="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xEl>
                                              <p:pRg st="0" end="0"/>
                                            </p:txEl>
                                          </p:spTgt>
                                        </p:tgtEl>
                                        <p:attrNameLst>
                                          <p:attrName>style.visibility</p:attrName>
                                        </p:attrNameLst>
                                      </p:cBhvr>
                                      <p:to>
                                        <p:strVal val="visible"/>
                                      </p:to>
                                    </p:set>
                                    <p:anim calcmode="lin" valueType="num">
                                      <p:cBhvr additive="base">
                                        <p:cTn id="12" dur="500"/>
                                        <p:tgtEl>
                                          <p:spTgt spid="1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anim calcmode="lin" valueType="num">
                                      <p:cBhvr additive="base">
                                        <p:cTn id="17" dur="500"/>
                                        <p:tgtEl>
                                          <p:spTgt spid="1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1">
                                            <p:txEl>
                                              <p:pRg st="2" end="2"/>
                                            </p:txEl>
                                          </p:spTgt>
                                        </p:tgtEl>
                                        <p:attrNameLst>
                                          <p:attrName>style.visibility</p:attrName>
                                        </p:attrNameLst>
                                      </p:cBhvr>
                                      <p:to>
                                        <p:strVal val="visible"/>
                                      </p:to>
                                    </p:set>
                                    <p:anim calcmode="lin" valueType="num">
                                      <p:cBhvr additive="base">
                                        <p:cTn id="22" dur="500"/>
                                        <p:tgtEl>
                                          <p:spTgt spid="1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1">
                                            <p:txEl>
                                              <p:pRg st="3" end="3"/>
                                            </p:txEl>
                                          </p:spTgt>
                                        </p:tgtEl>
                                        <p:attrNameLst>
                                          <p:attrName>style.visibility</p:attrName>
                                        </p:attrNameLst>
                                      </p:cBhvr>
                                      <p:to>
                                        <p:strVal val="visible"/>
                                      </p:to>
                                    </p:set>
                                    <p:anim calcmode="lin" valueType="num">
                                      <p:cBhvr additive="base">
                                        <p:cTn id="27" dur="500"/>
                                        <p:tgtEl>
                                          <p:spTgt spid="11">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1" fill="hold" nodeType="clickEffect">
                                  <p:stCondLst>
                                    <p:cond delay="0"/>
                                  </p:stCondLst>
                                  <p:childTnLst>
                                    <p:set>
                                      <p:cBhvr>
                                        <p:cTn id="31" dur="1" fill="hold">
                                          <p:stCondLst>
                                            <p:cond delay="0"/>
                                          </p:stCondLst>
                                        </p:cTn>
                                        <p:tgtEl>
                                          <p:spTgt spid="13"/>
                                        </p:tgtEl>
                                        <p:attrNameLst>
                                          <p:attrName>style.visibility</p:attrName>
                                        </p:attrNameLst>
                                      </p:cBhvr>
                                      <p:to>
                                        <p:strVal val="visible"/>
                                      </p:to>
                                    </p:set>
                                    <p:anim calcmode="lin" valueType="num">
                                      <p:cBhvr additive="base">
                                        <p:cTn id="32" dur="500"/>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17"/>
                                        </p:tgtEl>
                                        <p:attrNameLst>
                                          <p:attrName>style.visibility</p:attrName>
                                        </p:attrNameLst>
                                      </p:cBhvr>
                                      <p:to>
                                        <p:strVal val="visible"/>
                                      </p:to>
                                    </p:set>
                                    <p:anim calcmode="lin" valueType="num">
                                      <p:cBhvr additive="base">
                                        <p:cTn id="42" dur="500"/>
                                        <p:tgtEl>
                                          <p:spTgt spid="17"/>
                                        </p:tgtEl>
                                        <p:attrNameLst>
                                          <p:attrName>ppt_x</p:attrName>
                                        </p:attrNameLst>
                                      </p:cBhvr>
                                      <p:tavLst>
                                        <p:tav tm="0">
                                          <p:val>
                                            <p:strVal val="#ppt_x-1"/>
                                          </p:val>
                                        </p:tav>
                                        <p:tav tm="100000">
                                          <p:val>
                                            <p:strVal val="#ppt_x"/>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p:tgtEl>
                                          <p:spTgt spid="19"/>
                                        </p:tgtEl>
                                        <p:attrNameLst>
                                          <p:attrName>ppt_y</p:attrName>
                                        </p:attrNameLst>
                                      </p:cBhvr>
                                      <p:tavLst>
                                        <p:tav tm="0">
                                          <p:val>
                                            <p:strVal val="#ppt_y+1"/>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nodeType="clickEffect">
                                  <p:stCondLst>
                                    <p:cond delay="0"/>
                                  </p:stCondLst>
                                  <p:childTnLst>
                                    <p:set>
                                      <p:cBhvr>
                                        <p:cTn id="51" dur="1" fill="hold">
                                          <p:stCondLst>
                                            <p:cond delay="0"/>
                                          </p:stCondLst>
                                        </p:cTn>
                                        <p:tgtEl>
                                          <p:spTgt spid="21"/>
                                        </p:tgtEl>
                                        <p:attrNameLst>
                                          <p:attrName>style.visibility</p:attrName>
                                        </p:attrNameLst>
                                      </p:cBhvr>
                                      <p:to>
                                        <p:strVal val="visible"/>
                                      </p:to>
                                    </p:set>
                                    <p:anim calcmode="lin" valueType="num">
                                      <p:cBhvr additive="base">
                                        <p:cTn id="52" dur="500"/>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81" name="Google Shape;381;p14"/>
          <p:cNvSpPr txBox="1">
            <a:spLocks noGrp="1"/>
          </p:cNvSpPr>
          <p:nvPr>
            <p:ph type="sldNum" idx="4294967295"/>
          </p:nvPr>
        </p:nvSpPr>
        <p:spPr>
          <a:xfrm>
            <a:off x="8686800" y="4637088"/>
            <a:ext cx="457200" cy="468312"/>
          </a:xfrm>
          <a:prstGeom prst="rect">
            <a:avLst/>
          </a:prstGeom>
        </p:spPr>
        <p:txBody>
          <a:bodyPr spcFirstLastPara="1" wrap="square" lIns="0" tIns="0" rIns="0" bIns="0" anchor="b" anchorCtr="0">
            <a:noAutofit/>
          </a:bodyPr>
          <a:lstStyle/>
          <a:p>
            <a:pPr marL="0" lvl="0" indent="0" algn="r" rtl="0">
              <a:spcBef>
                <a:spcPts val="0"/>
              </a:spcBef>
              <a:spcAft>
                <a:spcPts val="0"/>
              </a:spcAft>
              <a:buNone/>
            </a:pPr>
            <a:fld id="{00000000-1234-1234-1234-123412341234}" type="slidenum">
              <a:rPr lang="en"/>
              <a:t>5</a:t>
            </a:fld>
            <a:endParaRPr/>
          </a:p>
        </p:txBody>
      </p:sp>
      <p:sp>
        <p:nvSpPr>
          <p:cNvPr id="2" name="Title 3">
            <a:extLst>
              <a:ext uri="{FF2B5EF4-FFF2-40B4-BE49-F238E27FC236}">
                <a16:creationId xmlns:a16="http://schemas.microsoft.com/office/drawing/2014/main" id="{3AED5A9B-4A79-E14D-8A76-36517F8D380D}"/>
              </a:ext>
            </a:extLst>
          </p:cNvPr>
          <p:cNvSpPr txBox="1">
            <a:spLocks/>
          </p:cNvSpPr>
          <p:nvPr/>
        </p:nvSpPr>
        <p:spPr>
          <a:xfrm>
            <a:off x="895009" y="1593291"/>
            <a:ext cx="7715592" cy="1275476"/>
          </a:xfrm>
          <a:prstGeom prst="rect">
            <a:avLst/>
          </a:prstGeom>
        </p:spPr>
        <p:txBody>
          <a:bodyPr>
            <a:noAutofit/>
          </a:bodyPr>
          <a:lstStyle>
            <a:lvl1pPr algn="l" defTabSz="457200" rtl="1" eaLnBrk="1" latinLnBrk="0" hangingPunct="1">
              <a:spcBef>
                <a:spcPct val="0"/>
              </a:spcBef>
              <a:buNone/>
              <a:defRPr sz="3600" kern="1200">
                <a:solidFill>
                  <a:schemeClr val="tx1">
                    <a:lumMod val="85000"/>
                    <a:lumOff val="15000"/>
                  </a:schemeClr>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a:lstStyle>
          <a:p>
            <a:pPr algn="ctr"/>
            <a:r>
              <a:rPr lang="ar-SA" altLang="ar-SA" sz="9600" b="1">
                <a:solidFill>
                  <a:schemeClr val="accent1"/>
                </a:solidFill>
                <a:effectLst>
                  <a:outerShdw blurRad="38100" dist="38100" dir="2700000" algn="tl">
                    <a:srgbClr val="000000">
                      <a:alpha val="43137"/>
                    </a:srgbClr>
                  </a:outerShdw>
                </a:effectLst>
                <a:cs typeface="mohammad bold art 1" pitchFamily="2" charset="-78"/>
              </a:rPr>
              <a:t>واجهات المستخدم</a:t>
            </a:r>
            <a:endParaRPr lang="en-US" sz="9600" dirty="0"/>
          </a:p>
        </p:txBody>
      </p:sp>
    </p:spTree>
    <p:extLst>
      <p:ext uri="{BB962C8B-B14F-4D97-AF65-F5344CB8AC3E}">
        <p14:creationId xmlns:p14="http://schemas.microsoft.com/office/powerpoint/2010/main" val="1993311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D7D7BE5-2015-264D-A7F3-294DA86501B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pic>
        <p:nvPicPr>
          <p:cNvPr id="6" name="Picture 6">
            <a:extLst>
              <a:ext uri="{FF2B5EF4-FFF2-40B4-BE49-F238E27FC236}">
                <a16:creationId xmlns:a16="http://schemas.microsoft.com/office/drawing/2014/main" id="{AC7727EC-E83B-8D46-AED4-699B12EE0FF2}"/>
              </a:ext>
            </a:extLst>
          </p:cNvPr>
          <p:cNvPicPr>
            <a:picLocks noChangeAspect="1"/>
          </p:cNvPicPr>
          <p:nvPr/>
        </p:nvPicPr>
        <p:blipFill>
          <a:blip r:embed="rId2"/>
          <a:stretch>
            <a:fillRect/>
          </a:stretch>
        </p:blipFill>
        <p:spPr>
          <a:xfrm>
            <a:off x="1" y="-1"/>
            <a:ext cx="9189875" cy="5192493"/>
          </a:xfrm>
          <a:prstGeom prst="rect">
            <a:avLst/>
          </a:prstGeom>
        </p:spPr>
      </p:pic>
      <p:sp>
        <p:nvSpPr>
          <p:cNvPr id="8" name="Google Shape;2037;p1">
            <a:extLst>
              <a:ext uri="{FF2B5EF4-FFF2-40B4-BE49-F238E27FC236}">
                <a16:creationId xmlns:a16="http://schemas.microsoft.com/office/drawing/2014/main" id="{BA853D1D-BE9E-5E45-A7A3-45285F144552}"/>
              </a:ext>
            </a:extLst>
          </p:cNvPr>
          <p:cNvSpPr txBox="1">
            <a:spLocks noGrp="1"/>
          </p:cNvSpPr>
          <p:nvPr>
            <p:ph type="title"/>
          </p:nvPr>
        </p:nvSpPr>
        <p:spPr>
          <a:xfrm>
            <a:off x="1643431" y="145328"/>
            <a:ext cx="7805368" cy="468600"/>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الرئيسية </a:t>
            </a:r>
            <a:endParaRPr sz="6000" b="0" i="0" u="none" strike="noStrike" cap="none">
              <a:solidFill>
                <a:srgbClr val="515770"/>
              </a:solidFill>
              <a:latin typeface="Arial"/>
              <a:ea typeface="Arial"/>
              <a:cs typeface="Arial"/>
              <a:sym typeface="Arial"/>
            </a:endParaRPr>
          </a:p>
        </p:txBody>
      </p:sp>
      <p:pic>
        <p:nvPicPr>
          <p:cNvPr id="10" name="Google Shape;2038;p1">
            <a:extLst>
              <a:ext uri="{FF2B5EF4-FFF2-40B4-BE49-F238E27FC236}">
                <a16:creationId xmlns:a16="http://schemas.microsoft.com/office/drawing/2014/main" id="{B362B212-5892-B94F-BF03-CBF40032C4DD}"/>
              </a:ext>
            </a:extLst>
          </p:cNvPr>
          <p:cNvPicPr preferRelativeResize="0"/>
          <p:nvPr/>
        </p:nvPicPr>
        <p:blipFill rotWithShape="1">
          <a:blip r:embed="rId3">
            <a:alphaModFix/>
          </a:blip>
          <a:srcRect/>
          <a:stretch/>
        </p:blipFill>
        <p:spPr>
          <a:xfrm>
            <a:off x="2190048" y="1093306"/>
            <a:ext cx="3869064" cy="3904866"/>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254761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9004D0DD-1174-2949-A849-EFFF9001D26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pic>
        <p:nvPicPr>
          <p:cNvPr id="6" name="Picture 6">
            <a:extLst>
              <a:ext uri="{FF2B5EF4-FFF2-40B4-BE49-F238E27FC236}">
                <a16:creationId xmlns:a16="http://schemas.microsoft.com/office/drawing/2014/main" id="{25104A9A-022C-5945-91DE-924EFE269710}"/>
              </a:ext>
            </a:extLst>
          </p:cNvPr>
          <p:cNvPicPr>
            <a:picLocks noChangeAspect="1"/>
          </p:cNvPicPr>
          <p:nvPr/>
        </p:nvPicPr>
        <p:blipFill>
          <a:blip r:embed="rId2"/>
          <a:stretch>
            <a:fillRect/>
          </a:stretch>
        </p:blipFill>
        <p:spPr>
          <a:xfrm>
            <a:off x="-1" y="0"/>
            <a:ext cx="9278471" cy="5143500"/>
          </a:xfrm>
          <a:prstGeom prst="rect">
            <a:avLst/>
          </a:prstGeom>
        </p:spPr>
      </p:pic>
      <p:sp>
        <p:nvSpPr>
          <p:cNvPr id="8" name="Google Shape;2042;p2">
            <a:extLst>
              <a:ext uri="{FF2B5EF4-FFF2-40B4-BE49-F238E27FC236}">
                <a16:creationId xmlns:a16="http://schemas.microsoft.com/office/drawing/2014/main" id="{E98A44A1-0738-4B43-AC7C-3C54741006AE}"/>
              </a:ext>
            </a:extLst>
          </p:cNvPr>
          <p:cNvSpPr txBox="1">
            <a:spLocks noGrp="1"/>
          </p:cNvSpPr>
          <p:nvPr>
            <p:ph type="title"/>
          </p:nvPr>
        </p:nvSpPr>
        <p:spPr>
          <a:xfrm>
            <a:off x="3236259" y="188259"/>
            <a:ext cx="5728518" cy="842775"/>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فئات </a:t>
            </a:r>
            <a:endParaRPr sz="6000" b="0" i="0" u="none" strike="noStrike" cap="none">
              <a:solidFill>
                <a:srgbClr val="515770"/>
              </a:solidFill>
              <a:latin typeface="Arial"/>
              <a:ea typeface="Arial"/>
              <a:cs typeface="Arial"/>
              <a:sym typeface="Arial"/>
            </a:endParaRPr>
          </a:p>
        </p:txBody>
      </p:sp>
      <p:pic>
        <p:nvPicPr>
          <p:cNvPr id="10" name="Google Shape;2043;p2">
            <a:extLst>
              <a:ext uri="{FF2B5EF4-FFF2-40B4-BE49-F238E27FC236}">
                <a16:creationId xmlns:a16="http://schemas.microsoft.com/office/drawing/2014/main" id="{9E769C5E-3C0C-3F42-9304-241D0F9D6DAE}"/>
              </a:ext>
            </a:extLst>
          </p:cNvPr>
          <p:cNvPicPr preferRelativeResize="0"/>
          <p:nvPr/>
        </p:nvPicPr>
        <p:blipFill rotWithShape="1">
          <a:blip r:embed="rId3">
            <a:alphaModFix/>
          </a:blip>
          <a:srcRect/>
          <a:stretch/>
        </p:blipFill>
        <p:spPr>
          <a:xfrm>
            <a:off x="2137407" y="882050"/>
            <a:ext cx="4703194" cy="4073191"/>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50173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684840C8-4662-CE4B-AB2C-3D76FA42D5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pic>
        <p:nvPicPr>
          <p:cNvPr id="6" name="Picture 6">
            <a:extLst>
              <a:ext uri="{FF2B5EF4-FFF2-40B4-BE49-F238E27FC236}">
                <a16:creationId xmlns:a16="http://schemas.microsoft.com/office/drawing/2014/main" id="{F3696062-C2EC-574F-9170-4EDC49196BAD}"/>
              </a:ext>
            </a:extLst>
          </p:cNvPr>
          <p:cNvPicPr>
            <a:picLocks noChangeAspect="1"/>
          </p:cNvPicPr>
          <p:nvPr/>
        </p:nvPicPr>
        <p:blipFill>
          <a:blip r:embed="rId2"/>
          <a:stretch>
            <a:fillRect/>
          </a:stretch>
        </p:blipFill>
        <p:spPr>
          <a:xfrm>
            <a:off x="0" y="0"/>
            <a:ext cx="9202271" cy="5143500"/>
          </a:xfrm>
          <a:prstGeom prst="rect">
            <a:avLst/>
          </a:prstGeom>
        </p:spPr>
      </p:pic>
      <p:sp>
        <p:nvSpPr>
          <p:cNvPr id="8" name="Google Shape;2047;p3">
            <a:extLst>
              <a:ext uri="{FF2B5EF4-FFF2-40B4-BE49-F238E27FC236}">
                <a16:creationId xmlns:a16="http://schemas.microsoft.com/office/drawing/2014/main" id="{7C3C9FBB-54E3-C441-BD3C-29194FE1D204}"/>
              </a:ext>
            </a:extLst>
          </p:cNvPr>
          <p:cNvSpPr txBox="1">
            <a:spLocks noGrp="1"/>
          </p:cNvSpPr>
          <p:nvPr>
            <p:ph type="title"/>
          </p:nvPr>
        </p:nvSpPr>
        <p:spPr>
          <a:xfrm>
            <a:off x="2188598" y="161365"/>
            <a:ext cx="6688877" cy="879436"/>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المنتجات </a:t>
            </a:r>
            <a:endParaRPr sz="6000" b="0" i="0" u="none" strike="noStrike" cap="none">
              <a:solidFill>
                <a:srgbClr val="515770"/>
              </a:solidFill>
              <a:latin typeface="Arial"/>
              <a:ea typeface="Arial"/>
              <a:cs typeface="Arial"/>
              <a:sym typeface="Arial"/>
            </a:endParaRPr>
          </a:p>
        </p:txBody>
      </p:sp>
      <p:pic>
        <p:nvPicPr>
          <p:cNvPr id="10" name="Google Shape;2048;p3">
            <a:extLst>
              <a:ext uri="{FF2B5EF4-FFF2-40B4-BE49-F238E27FC236}">
                <a16:creationId xmlns:a16="http://schemas.microsoft.com/office/drawing/2014/main" id="{146A714E-E087-194C-82FD-432A9D00ED72}"/>
              </a:ext>
            </a:extLst>
          </p:cNvPr>
          <p:cNvPicPr preferRelativeResize="0"/>
          <p:nvPr/>
        </p:nvPicPr>
        <p:blipFill rotWithShape="1">
          <a:blip r:embed="rId3">
            <a:alphaModFix/>
          </a:blip>
          <a:srcRect/>
          <a:stretch/>
        </p:blipFill>
        <p:spPr>
          <a:xfrm>
            <a:off x="2188598" y="958892"/>
            <a:ext cx="4567517" cy="391215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1898504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F2AA11BC-42A7-FF47-9CF5-5FD3358526C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pic>
        <p:nvPicPr>
          <p:cNvPr id="6" name="Picture 6">
            <a:extLst>
              <a:ext uri="{FF2B5EF4-FFF2-40B4-BE49-F238E27FC236}">
                <a16:creationId xmlns:a16="http://schemas.microsoft.com/office/drawing/2014/main" id="{B37E9843-2C3F-C743-B8AA-38EAAADCFFEF}"/>
              </a:ext>
            </a:extLst>
          </p:cNvPr>
          <p:cNvPicPr>
            <a:picLocks noChangeAspect="1"/>
          </p:cNvPicPr>
          <p:nvPr/>
        </p:nvPicPr>
        <p:blipFill>
          <a:blip r:embed="rId2"/>
          <a:stretch>
            <a:fillRect/>
          </a:stretch>
        </p:blipFill>
        <p:spPr>
          <a:xfrm>
            <a:off x="0" y="0"/>
            <a:ext cx="9144000" cy="5143500"/>
          </a:xfrm>
          <a:prstGeom prst="rect">
            <a:avLst/>
          </a:prstGeom>
        </p:spPr>
      </p:pic>
      <p:sp>
        <p:nvSpPr>
          <p:cNvPr id="8" name="Google Shape;2052;p4">
            <a:extLst>
              <a:ext uri="{FF2B5EF4-FFF2-40B4-BE49-F238E27FC236}">
                <a16:creationId xmlns:a16="http://schemas.microsoft.com/office/drawing/2014/main" id="{2FA22B88-A477-974C-A733-BD7721DD47E8}"/>
              </a:ext>
            </a:extLst>
          </p:cNvPr>
          <p:cNvSpPr txBox="1">
            <a:spLocks noGrp="1"/>
          </p:cNvSpPr>
          <p:nvPr>
            <p:ph type="title"/>
          </p:nvPr>
        </p:nvSpPr>
        <p:spPr>
          <a:xfrm>
            <a:off x="1246094" y="189480"/>
            <a:ext cx="7631381" cy="908093"/>
          </a:xfrm>
          <a:prstGeom prst="rect">
            <a:avLst/>
          </a:prstGeom>
          <a:noFill/>
          <a:ln>
            <a:noFill/>
          </a:ln>
        </p:spPr>
        <p:txBody>
          <a:bodyPr spcFirstLastPara="1" wrap="square" lIns="0" tIns="0" rIns="0" bIns="0" anchor="t" anchorCtr="0">
            <a:noAutofit/>
          </a:bodyPr>
          <a:lstStyle/>
          <a:p>
            <a:pPr marL="0" marR="0" lvl="0" indent="0" algn="ctr" rtl="1">
              <a:lnSpc>
                <a:spcPct val="80000"/>
              </a:lnSpc>
              <a:spcBef>
                <a:spcPts val="0"/>
              </a:spcBef>
              <a:spcAft>
                <a:spcPts val="0"/>
              </a:spcAft>
              <a:buClr>
                <a:schemeClr val="accent2"/>
              </a:buClr>
              <a:buSzPts val="4800"/>
              <a:buFont typeface="Raleway Thin"/>
              <a:buNone/>
            </a:pPr>
            <a:r>
              <a:rPr lang="en-US" sz="6000" b="1" i="0" u="none" strike="noStrike" cap="none">
                <a:solidFill>
                  <a:schemeClr val="accent1"/>
                </a:solidFill>
                <a:effectLst>
                  <a:outerShdw blurRad="38100" dist="38100" dir="2700000" algn="tl">
                    <a:srgbClr val="000000">
                      <a:alpha val="43137"/>
                    </a:srgbClr>
                  </a:outerShdw>
                </a:effectLst>
                <a:latin typeface="Arial"/>
                <a:ea typeface="Arial"/>
                <a:cs typeface="Arial"/>
                <a:sym typeface="Arial"/>
              </a:rPr>
              <a:t>تصميم شاشات عربة التسوق</a:t>
            </a:r>
            <a:endParaRPr sz="6000" b="0" i="0" u="none" strike="noStrike" cap="none">
              <a:solidFill>
                <a:srgbClr val="515770"/>
              </a:solidFill>
              <a:latin typeface="Arial"/>
              <a:ea typeface="Arial"/>
              <a:cs typeface="Arial"/>
              <a:sym typeface="Arial"/>
            </a:endParaRPr>
          </a:p>
        </p:txBody>
      </p:sp>
      <p:pic>
        <p:nvPicPr>
          <p:cNvPr id="10" name="Google Shape;2053;p4">
            <a:extLst>
              <a:ext uri="{FF2B5EF4-FFF2-40B4-BE49-F238E27FC236}">
                <a16:creationId xmlns:a16="http://schemas.microsoft.com/office/drawing/2014/main" id="{F125C067-8114-A242-B460-D215E7779875}"/>
              </a:ext>
            </a:extLst>
          </p:cNvPr>
          <p:cNvPicPr preferRelativeResize="0"/>
          <p:nvPr/>
        </p:nvPicPr>
        <p:blipFill rotWithShape="1">
          <a:blip r:embed="rId3">
            <a:alphaModFix/>
          </a:blip>
          <a:srcRect/>
          <a:stretch/>
        </p:blipFill>
        <p:spPr>
          <a:xfrm>
            <a:off x="2209799" y="1035882"/>
            <a:ext cx="4724401" cy="3918138"/>
          </a:xfrm>
          <a:prstGeom prst="rect">
            <a:avLst/>
          </a:prstGeom>
          <a:noFill/>
          <a:ln>
            <a:noFill/>
          </a:ln>
          <a:effectLst>
            <a:outerShdw blurRad="190500" algn="tl" rotWithShape="0">
              <a:srgbClr val="000000">
                <a:alpha val="69800"/>
              </a:srgbClr>
            </a:outerShdw>
          </a:effectLst>
        </p:spPr>
      </p:pic>
    </p:spTree>
    <p:extLst>
      <p:ext uri="{BB962C8B-B14F-4D97-AF65-F5344CB8AC3E}">
        <p14:creationId xmlns:p14="http://schemas.microsoft.com/office/powerpoint/2010/main" val="947005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p:tgtEl>
                                          <p:spTgt spid="10"/>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Gaoler template">
  <a:themeElements>
    <a:clrScheme name="Custom 347">
      <a:dk1>
        <a:srgbClr val="3A3F50"/>
      </a:dk1>
      <a:lt1>
        <a:srgbClr val="FFFFFF"/>
      </a:lt1>
      <a:dk2>
        <a:srgbClr val="757B89"/>
      </a:dk2>
      <a:lt2>
        <a:srgbClr val="E9EAF2"/>
      </a:lt2>
      <a:accent1>
        <a:srgbClr val="00B5DD"/>
      </a:accent1>
      <a:accent2>
        <a:srgbClr val="007BB9"/>
      </a:accent2>
      <a:accent3>
        <a:srgbClr val="8C50FF"/>
      </a:accent3>
      <a:accent4>
        <a:srgbClr val="FF4D4D"/>
      </a:accent4>
      <a:accent5>
        <a:srgbClr val="F9CB07"/>
      </a:accent5>
      <a:accent6>
        <a:srgbClr val="A6CE28"/>
      </a:accent6>
      <a:hlink>
        <a:srgbClr val="007BB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18</Slides>
  <Notes>5</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Gaoler template</vt:lpstr>
      <vt:lpstr>PowerPoint Presentation</vt:lpstr>
      <vt:lpstr>PowerPoint Presentation</vt:lpstr>
      <vt:lpstr>PowerPoint Presentation</vt:lpstr>
      <vt:lpstr>PowerPoint Presentation</vt:lpstr>
      <vt:lpstr>PowerPoint Presentation</vt:lpstr>
      <vt:lpstr>تصميم شاشات الرئيسية </vt:lpstr>
      <vt:lpstr>تصميم شاشات فئات </vt:lpstr>
      <vt:lpstr>تصميم شاشات المنتجات </vt:lpstr>
      <vt:lpstr>تصميم شاشات عربة التسوق</vt:lpstr>
      <vt:lpstr>تصميم شاشات الخطأ </vt:lpstr>
      <vt:lpstr>تصميم شاشات تسجيل الدخول </vt:lpstr>
      <vt:lpstr>تصميم شاشات لوحة التحكم للمدير </vt:lpstr>
      <vt:lpstr>تصميم شاشات لوحة التحكم للمستخدمين </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Ayoub Alayoubi</cp:lastModifiedBy>
  <cp:revision>16</cp:revision>
  <dcterms:modified xsi:type="dcterms:W3CDTF">2024-08-21T11:56:24Z</dcterms:modified>
</cp:coreProperties>
</file>