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4"/>
  </p:sldMasterIdLst>
  <p:notesMasterIdLst>
    <p:notesMasterId r:id="rId23"/>
  </p:notesMasterIdLst>
  <p:sldIdLst>
    <p:sldId id="256" r:id="rId5"/>
    <p:sldId id="257" r:id="rId6"/>
    <p:sldId id="258" r:id="rId7"/>
    <p:sldId id="259" r:id="rId8"/>
    <p:sldId id="268" r:id="rId9"/>
    <p:sldId id="260" r:id="rId10"/>
    <p:sldId id="261" r:id="rId11"/>
    <p:sldId id="262"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E2688-197F-4549-9160-8207AFE1FD50}" v="48" dt="2022-01-15T22:26:12.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37" autoAdjust="0"/>
    <p:restoredTop sz="94660"/>
  </p:normalViewPr>
  <p:slideViewPr>
    <p:cSldViewPr snapToGrid="0">
      <p:cViewPr varScale="1">
        <p:scale>
          <a:sx n="70" d="100"/>
          <a:sy n="70" d="100"/>
        </p:scale>
        <p:origin x="5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nan Sherif" userId="3d340580-6530-4dff-b8bf-c010861caf53" providerId="ADAL" clId="{902E2688-197F-4549-9160-8207AFE1FD50}"/>
    <pc:docChg chg="undo custSel addSld delSld modSld sldOrd">
      <pc:chgData name="Adnan Sherif" userId="3d340580-6530-4dff-b8bf-c010861caf53" providerId="ADAL" clId="{902E2688-197F-4549-9160-8207AFE1FD50}" dt="2022-01-15T22:40:59.860" v="10003" actId="5793"/>
      <pc:docMkLst>
        <pc:docMk/>
      </pc:docMkLst>
      <pc:sldChg chg="modSp mod ord">
        <pc:chgData name="Adnan Sherif" userId="3d340580-6530-4dff-b8bf-c010861caf53" providerId="ADAL" clId="{902E2688-197F-4549-9160-8207AFE1FD50}" dt="2022-01-14T18:52:33.439" v="2"/>
        <pc:sldMkLst>
          <pc:docMk/>
          <pc:sldMk cId="2406273178" sldId="256"/>
        </pc:sldMkLst>
        <pc:spChg chg="mod">
          <ac:chgData name="Adnan Sherif" userId="3d340580-6530-4dff-b8bf-c010861caf53" providerId="ADAL" clId="{902E2688-197F-4549-9160-8207AFE1FD50}" dt="2022-01-14T18:52:33.439" v="2"/>
          <ac:spMkLst>
            <pc:docMk/>
            <pc:sldMk cId="2406273178" sldId="256"/>
            <ac:spMk id="2" creationId="{00000000-0000-0000-0000-000000000000}"/>
          </ac:spMkLst>
        </pc:spChg>
      </pc:sldChg>
      <pc:sldChg chg="delSp modSp mod">
        <pc:chgData name="Adnan Sherif" userId="3d340580-6530-4dff-b8bf-c010861caf53" providerId="ADAL" clId="{902E2688-197F-4549-9160-8207AFE1FD50}" dt="2022-01-15T17:26:05.526" v="3019" actId="478"/>
        <pc:sldMkLst>
          <pc:docMk/>
          <pc:sldMk cId="768372293" sldId="257"/>
        </pc:sldMkLst>
        <pc:spChg chg="mod">
          <ac:chgData name="Adnan Sherif" userId="3d340580-6530-4dff-b8bf-c010861caf53" providerId="ADAL" clId="{902E2688-197F-4549-9160-8207AFE1FD50}" dt="2022-01-14T19:09:19.830" v="195" actId="20577"/>
          <ac:spMkLst>
            <pc:docMk/>
            <pc:sldMk cId="768372293" sldId="257"/>
            <ac:spMk id="2" creationId="{BEB6E110-655B-4239-95BF-E90DE192CC53}"/>
          </ac:spMkLst>
        </pc:spChg>
        <pc:spChg chg="mod">
          <ac:chgData name="Adnan Sherif" userId="3d340580-6530-4dff-b8bf-c010861caf53" providerId="ADAL" clId="{902E2688-197F-4549-9160-8207AFE1FD50}" dt="2022-01-14T19:12:00.122" v="260" actId="20577"/>
          <ac:spMkLst>
            <pc:docMk/>
            <pc:sldMk cId="768372293" sldId="257"/>
            <ac:spMk id="3" creationId="{312693F4-2AB0-4F3F-A8C4-8048B8F2E514}"/>
          </ac:spMkLst>
        </pc:spChg>
        <pc:spChg chg="del">
          <ac:chgData name="Adnan Sherif" userId="3d340580-6530-4dff-b8bf-c010861caf53" providerId="ADAL" clId="{902E2688-197F-4549-9160-8207AFE1FD50}" dt="2022-01-15T17:26:05.526" v="3019" actId="478"/>
          <ac:spMkLst>
            <pc:docMk/>
            <pc:sldMk cId="768372293" sldId="257"/>
            <ac:spMk id="4" creationId="{75EA3277-8359-4B20-9957-743F728CEC35}"/>
          </ac:spMkLst>
        </pc:spChg>
      </pc:sldChg>
      <pc:sldChg chg="delSp modSp mod">
        <pc:chgData name="Adnan Sherif" userId="3d340580-6530-4dff-b8bf-c010861caf53" providerId="ADAL" clId="{902E2688-197F-4549-9160-8207AFE1FD50}" dt="2022-01-15T22:40:59.860" v="10003" actId="5793"/>
        <pc:sldMkLst>
          <pc:docMk/>
          <pc:sldMk cId="2002818437" sldId="258"/>
        </pc:sldMkLst>
        <pc:spChg chg="mod">
          <ac:chgData name="Adnan Sherif" userId="3d340580-6530-4dff-b8bf-c010861caf53" providerId="ADAL" clId="{902E2688-197F-4549-9160-8207AFE1FD50}" dt="2022-01-15T13:10:49.868" v="314" actId="20577"/>
          <ac:spMkLst>
            <pc:docMk/>
            <pc:sldMk cId="2002818437" sldId="258"/>
            <ac:spMk id="2" creationId="{BEB6E110-655B-4239-95BF-E90DE192CC53}"/>
          </ac:spMkLst>
        </pc:spChg>
        <pc:spChg chg="mod">
          <ac:chgData name="Adnan Sherif" userId="3d340580-6530-4dff-b8bf-c010861caf53" providerId="ADAL" clId="{902E2688-197F-4549-9160-8207AFE1FD50}" dt="2022-01-15T22:40:59.860" v="10003" actId="5793"/>
          <ac:spMkLst>
            <pc:docMk/>
            <pc:sldMk cId="2002818437" sldId="258"/>
            <ac:spMk id="3" creationId="{312693F4-2AB0-4F3F-A8C4-8048B8F2E514}"/>
          </ac:spMkLst>
        </pc:spChg>
        <pc:spChg chg="del">
          <ac:chgData name="Adnan Sherif" userId="3d340580-6530-4dff-b8bf-c010861caf53" providerId="ADAL" clId="{902E2688-197F-4549-9160-8207AFE1FD50}" dt="2022-01-15T17:26:00.131" v="3018" actId="478"/>
          <ac:spMkLst>
            <pc:docMk/>
            <pc:sldMk cId="2002818437" sldId="258"/>
            <ac:spMk id="4" creationId="{AF660243-4FE7-45A5-AE75-0641F8A07F52}"/>
          </ac:spMkLst>
        </pc:spChg>
      </pc:sldChg>
      <pc:sldChg chg="addSp modSp mod">
        <pc:chgData name="Adnan Sherif" userId="3d340580-6530-4dff-b8bf-c010861caf53" providerId="ADAL" clId="{902E2688-197F-4549-9160-8207AFE1FD50}" dt="2022-01-15T16:26:22.917" v="1948" actId="6549"/>
        <pc:sldMkLst>
          <pc:docMk/>
          <pc:sldMk cId="3566761561" sldId="259"/>
        </pc:sldMkLst>
        <pc:spChg chg="mod">
          <ac:chgData name="Adnan Sherif" userId="3d340580-6530-4dff-b8bf-c010861caf53" providerId="ADAL" clId="{902E2688-197F-4549-9160-8207AFE1FD50}" dt="2022-01-15T14:36:07.742" v="881"/>
          <ac:spMkLst>
            <pc:docMk/>
            <pc:sldMk cId="3566761561" sldId="259"/>
            <ac:spMk id="2" creationId="{BEB6E110-655B-4239-95BF-E90DE192CC53}"/>
          </ac:spMkLst>
        </pc:spChg>
        <pc:spChg chg="mod">
          <ac:chgData name="Adnan Sherif" userId="3d340580-6530-4dff-b8bf-c010861caf53" providerId="ADAL" clId="{902E2688-197F-4549-9160-8207AFE1FD50}" dt="2022-01-15T16:26:22.917" v="1948" actId="6549"/>
          <ac:spMkLst>
            <pc:docMk/>
            <pc:sldMk cId="3566761561" sldId="259"/>
            <ac:spMk id="3" creationId="{312693F4-2AB0-4F3F-A8C4-8048B8F2E514}"/>
          </ac:spMkLst>
        </pc:spChg>
        <pc:picChg chg="add mod">
          <ac:chgData name="Adnan Sherif" userId="3d340580-6530-4dff-b8bf-c010861caf53" providerId="ADAL" clId="{902E2688-197F-4549-9160-8207AFE1FD50}" dt="2022-01-15T16:26:07.698" v="1947" actId="14100"/>
          <ac:picMkLst>
            <pc:docMk/>
            <pc:sldMk cId="3566761561" sldId="259"/>
            <ac:picMk id="5" creationId="{04D25A1F-F833-41A1-9777-EF91ABF5FB84}"/>
          </ac:picMkLst>
        </pc:picChg>
      </pc:sldChg>
      <pc:sldChg chg="addSp delSp modSp mod">
        <pc:chgData name="Adnan Sherif" userId="3d340580-6530-4dff-b8bf-c010861caf53" providerId="ADAL" clId="{902E2688-197F-4549-9160-8207AFE1FD50}" dt="2022-01-15T16:47:48.996" v="2335" actId="20577"/>
        <pc:sldMkLst>
          <pc:docMk/>
          <pc:sldMk cId="1738412671" sldId="260"/>
        </pc:sldMkLst>
        <pc:spChg chg="mod">
          <ac:chgData name="Adnan Sherif" userId="3d340580-6530-4dff-b8bf-c010861caf53" providerId="ADAL" clId="{902E2688-197F-4549-9160-8207AFE1FD50}" dt="2022-01-15T16:27:09.359" v="1950"/>
          <ac:spMkLst>
            <pc:docMk/>
            <pc:sldMk cId="1738412671" sldId="260"/>
            <ac:spMk id="2" creationId="{BEB6E110-655B-4239-95BF-E90DE192CC53}"/>
          </ac:spMkLst>
        </pc:spChg>
        <pc:spChg chg="add del mod">
          <ac:chgData name="Adnan Sherif" userId="3d340580-6530-4dff-b8bf-c010861caf53" providerId="ADAL" clId="{902E2688-197F-4549-9160-8207AFE1FD50}" dt="2022-01-15T16:47:48.996" v="2335" actId="20577"/>
          <ac:spMkLst>
            <pc:docMk/>
            <pc:sldMk cId="1738412671" sldId="260"/>
            <ac:spMk id="3" creationId="{312693F4-2AB0-4F3F-A8C4-8048B8F2E514}"/>
          </ac:spMkLst>
        </pc:spChg>
        <pc:picChg chg="add del mod">
          <ac:chgData name="Adnan Sherif" userId="3d340580-6530-4dff-b8bf-c010861caf53" providerId="ADAL" clId="{902E2688-197F-4549-9160-8207AFE1FD50}" dt="2022-01-15T16:28:07.336" v="1964" actId="931"/>
          <ac:picMkLst>
            <pc:docMk/>
            <pc:sldMk cId="1738412671" sldId="260"/>
            <ac:picMk id="6" creationId="{7988094B-4574-4079-BF1E-812773139147}"/>
          </ac:picMkLst>
        </pc:picChg>
        <pc:picChg chg="add mod">
          <ac:chgData name="Adnan Sherif" userId="3d340580-6530-4dff-b8bf-c010861caf53" providerId="ADAL" clId="{902E2688-197F-4549-9160-8207AFE1FD50}" dt="2022-01-15T16:37:20.695" v="2115" actId="1076"/>
          <ac:picMkLst>
            <pc:docMk/>
            <pc:sldMk cId="1738412671" sldId="260"/>
            <ac:picMk id="8" creationId="{BE1EC003-025F-4148-990D-F4F320F7C30D}"/>
          </ac:picMkLst>
        </pc:picChg>
      </pc:sldChg>
      <pc:sldChg chg="addSp delSp modSp mod">
        <pc:chgData name="Adnan Sherif" userId="3d340580-6530-4dff-b8bf-c010861caf53" providerId="ADAL" clId="{902E2688-197F-4549-9160-8207AFE1FD50}" dt="2022-01-15T17:37:03.348" v="3625" actId="20577"/>
        <pc:sldMkLst>
          <pc:docMk/>
          <pc:sldMk cId="3130511024" sldId="261"/>
        </pc:sldMkLst>
        <pc:spChg chg="mod">
          <ac:chgData name="Adnan Sherif" userId="3d340580-6530-4dff-b8bf-c010861caf53" providerId="ADAL" clId="{902E2688-197F-4549-9160-8207AFE1FD50}" dt="2022-01-15T16:48:31.343" v="2337"/>
          <ac:spMkLst>
            <pc:docMk/>
            <pc:sldMk cId="3130511024" sldId="261"/>
            <ac:spMk id="2" creationId="{BEB6E110-655B-4239-95BF-E90DE192CC53}"/>
          </ac:spMkLst>
        </pc:spChg>
        <pc:spChg chg="mod">
          <ac:chgData name="Adnan Sherif" userId="3d340580-6530-4dff-b8bf-c010861caf53" providerId="ADAL" clId="{902E2688-197F-4549-9160-8207AFE1FD50}" dt="2022-01-15T17:37:03.348" v="3625" actId="20577"/>
          <ac:spMkLst>
            <pc:docMk/>
            <pc:sldMk cId="3130511024" sldId="261"/>
            <ac:spMk id="3" creationId="{312693F4-2AB0-4F3F-A8C4-8048B8F2E514}"/>
          </ac:spMkLst>
        </pc:spChg>
        <pc:spChg chg="del">
          <ac:chgData name="Adnan Sherif" userId="3d340580-6530-4dff-b8bf-c010861caf53" providerId="ADAL" clId="{902E2688-197F-4549-9160-8207AFE1FD50}" dt="2022-01-15T17:25:47.834" v="3017" actId="478"/>
          <ac:spMkLst>
            <pc:docMk/>
            <pc:sldMk cId="3130511024" sldId="261"/>
            <ac:spMk id="4" creationId="{CE12A532-5B26-4AB0-815B-6A7BC8097AC9}"/>
          </ac:spMkLst>
        </pc:spChg>
        <pc:spChg chg="add mod">
          <ac:chgData name="Adnan Sherif" userId="3d340580-6530-4dff-b8bf-c010861caf53" providerId="ADAL" clId="{902E2688-197F-4549-9160-8207AFE1FD50}" dt="2022-01-15T17:22:53.537" v="2990" actId="1035"/>
          <ac:spMkLst>
            <pc:docMk/>
            <pc:sldMk cId="3130511024" sldId="261"/>
            <ac:spMk id="5" creationId="{3790456F-3D76-4022-8956-BEC4E7754640}"/>
          </ac:spMkLst>
        </pc:spChg>
        <pc:spChg chg="add mod">
          <ac:chgData name="Adnan Sherif" userId="3d340580-6530-4dff-b8bf-c010861caf53" providerId="ADAL" clId="{902E2688-197F-4549-9160-8207AFE1FD50}" dt="2022-01-15T17:22:53.537" v="2990" actId="1035"/>
          <ac:spMkLst>
            <pc:docMk/>
            <pc:sldMk cId="3130511024" sldId="261"/>
            <ac:spMk id="6" creationId="{28A8405C-2B6D-4959-88AA-FF5BA936E9E7}"/>
          </ac:spMkLst>
        </pc:spChg>
        <pc:spChg chg="add mod">
          <ac:chgData name="Adnan Sherif" userId="3d340580-6530-4dff-b8bf-c010861caf53" providerId="ADAL" clId="{902E2688-197F-4549-9160-8207AFE1FD50}" dt="2022-01-15T17:22:53.537" v="2990" actId="1035"/>
          <ac:spMkLst>
            <pc:docMk/>
            <pc:sldMk cId="3130511024" sldId="261"/>
            <ac:spMk id="7" creationId="{BE8E8C72-EA72-4628-A9EC-BA3C9BD0558A}"/>
          </ac:spMkLst>
        </pc:spChg>
        <pc:spChg chg="add mod">
          <ac:chgData name="Adnan Sherif" userId="3d340580-6530-4dff-b8bf-c010861caf53" providerId="ADAL" clId="{902E2688-197F-4549-9160-8207AFE1FD50}" dt="2022-01-15T17:22:53.537" v="2990" actId="1035"/>
          <ac:spMkLst>
            <pc:docMk/>
            <pc:sldMk cId="3130511024" sldId="261"/>
            <ac:spMk id="10" creationId="{3414BF77-6D39-4114-9926-F9C64AE5CA68}"/>
          </ac:spMkLst>
        </pc:spChg>
        <pc:spChg chg="add del mod">
          <ac:chgData name="Adnan Sherif" userId="3d340580-6530-4dff-b8bf-c010861caf53" providerId="ADAL" clId="{902E2688-197F-4549-9160-8207AFE1FD50}" dt="2022-01-15T17:02:30.956" v="2866" actId="478"/>
          <ac:spMkLst>
            <pc:docMk/>
            <pc:sldMk cId="3130511024" sldId="261"/>
            <ac:spMk id="11" creationId="{91966744-7526-4547-B6D8-C22AF895778A}"/>
          </ac:spMkLst>
        </pc:spChg>
        <pc:spChg chg="add mod">
          <ac:chgData name="Adnan Sherif" userId="3d340580-6530-4dff-b8bf-c010861caf53" providerId="ADAL" clId="{902E2688-197F-4549-9160-8207AFE1FD50}" dt="2022-01-15T17:22:53.537" v="2990" actId="1035"/>
          <ac:spMkLst>
            <pc:docMk/>
            <pc:sldMk cId="3130511024" sldId="261"/>
            <ac:spMk id="12" creationId="{A0E811BC-F1FB-476E-80D5-7207C8034ECD}"/>
          </ac:spMkLst>
        </pc:spChg>
        <pc:spChg chg="add mod">
          <ac:chgData name="Adnan Sherif" userId="3d340580-6530-4dff-b8bf-c010861caf53" providerId="ADAL" clId="{902E2688-197F-4549-9160-8207AFE1FD50}" dt="2022-01-15T17:22:53.537" v="2990" actId="1035"/>
          <ac:spMkLst>
            <pc:docMk/>
            <pc:sldMk cId="3130511024" sldId="261"/>
            <ac:spMk id="15" creationId="{CD72DDC6-A09B-4D8D-B88E-5F05D90E2CE7}"/>
          </ac:spMkLst>
        </pc:spChg>
        <pc:spChg chg="add mod">
          <ac:chgData name="Adnan Sherif" userId="3d340580-6530-4dff-b8bf-c010861caf53" providerId="ADAL" clId="{902E2688-197F-4549-9160-8207AFE1FD50}" dt="2022-01-15T17:22:53.537" v="2990" actId="1035"/>
          <ac:spMkLst>
            <pc:docMk/>
            <pc:sldMk cId="3130511024" sldId="261"/>
            <ac:spMk id="16" creationId="{D631629C-56E8-4BFC-8459-CFDE6FB1703C}"/>
          </ac:spMkLst>
        </pc:spChg>
        <pc:spChg chg="add mod">
          <ac:chgData name="Adnan Sherif" userId="3d340580-6530-4dff-b8bf-c010861caf53" providerId="ADAL" clId="{902E2688-197F-4549-9160-8207AFE1FD50}" dt="2022-01-15T17:22:53.537" v="2990" actId="1035"/>
          <ac:spMkLst>
            <pc:docMk/>
            <pc:sldMk cId="3130511024" sldId="261"/>
            <ac:spMk id="17" creationId="{46E89C91-5896-497F-AD9E-A7226AF64BC7}"/>
          </ac:spMkLst>
        </pc:spChg>
        <pc:spChg chg="add mod">
          <ac:chgData name="Adnan Sherif" userId="3d340580-6530-4dff-b8bf-c010861caf53" providerId="ADAL" clId="{902E2688-197F-4549-9160-8207AFE1FD50}" dt="2022-01-15T17:24:09.223" v="3008" actId="1076"/>
          <ac:spMkLst>
            <pc:docMk/>
            <pc:sldMk cId="3130511024" sldId="261"/>
            <ac:spMk id="37" creationId="{E21416D8-FA0D-4F92-A6D4-F8917F39F5F4}"/>
          </ac:spMkLst>
        </pc:spChg>
        <pc:cxnChg chg="add mod">
          <ac:chgData name="Adnan Sherif" userId="3d340580-6530-4dff-b8bf-c010861caf53" providerId="ADAL" clId="{902E2688-197F-4549-9160-8207AFE1FD50}" dt="2022-01-15T17:22:53.537" v="2990" actId="1035"/>
          <ac:cxnSpMkLst>
            <pc:docMk/>
            <pc:sldMk cId="3130511024" sldId="261"/>
            <ac:cxnSpMk id="9" creationId="{D71E7317-3423-4C26-8D1E-FA6A6FB94580}"/>
          </ac:cxnSpMkLst>
        </pc:cxnChg>
        <pc:cxnChg chg="add mod">
          <ac:chgData name="Adnan Sherif" userId="3d340580-6530-4dff-b8bf-c010861caf53" providerId="ADAL" clId="{902E2688-197F-4549-9160-8207AFE1FD50}" dt="2022-01-15T17:22:53.537" v="2990" actId="1035"/>
          <ac:cxnSpMkLst>
            <pc:docMk/>
            <pc:sldMk cId="3130511024" sldId="261"/>
            <ac:cxnSpMk id="13" creationId="{16AC6EB6-1745-467D-9D66-D784372511DE}"/>
          </ac:cxnSpMkLst>
        </pc:cxnChg>
        <pc:cxnChg chg="add mod">
          <ac:chgData name="Adnan Sherif" userId="3d340580-6530-4dff-b8bf-c010861caf53" providerId="ADAL" clId="{902E2688-197F-4549-9160-8207AFE1FD50}" dt="2022-01-15T17:22:53.537" v="2990" actId="1035"/>
          <ac:cxnSpMkLst>
            <pc:docMk/>
            <pc:sldMk cId="3130511024" sldId="261"/>
            <ac:cxnSpMk id="18" creationId="{04F3DE72-DBE9-4FD8-A876-A875EEDD0F10}"/>
          </ac:cxnSpMkLst>
        </pc:cxnChg>
        <pc:cxnChg chg="add mod">
          <ac:chgData name="Adnan Sherif" userId="3d340580-6530-4dff-b8bf-c010861caf53" providerId="ADAL" clId="{902E2688-197F-4549-9160-8207AFE1FD50}" dt="2022-01-15T17:22:53.537" v="2990" actId="1035"/>
          <ac:cxnSpMkLst>
            <pc:docMk/>
            <pc:sldMk cId="3130511024" sldId="261"/>
            <ac:cxnSpMk id="19" creationId="{7A2C283C-3374-4B0A-A2F4-3F3E9E136635}"/>
          </ac:cxnSpMkLst>
        </pc:cxnChg>
        <pc:cxnChg chg="add mod">
          <ac:chgData name="Adnan Sherif" userId="3d340580-6530-4dff-b8bf-c010861caf53" providerId="ADAL" clId="{902E2688-197F-4549-9160-8207AFE1FD50}" dt="2022-01-15T17:22:53.537" v="2990" actId="1035"/>
          <ac:cxnSpMkLst>
            <pc:docMk/>
            <pc:sldMk cId="3130511024" sldId="261"/>
            <ac:cxnSpMk id="24" creationId="{6619ABE1-CE6B-4917-AB44-7465FD205825}"/>
          </ac:cxnSpMkLst>
        </pc:cxnChg>
        <pc:cxnChg chg="add mod">
          <ac:chgData name="Adnan Sherif" userId="3d340580-6530-4dff-b8bf-c010861caf53" providerId="ADAL" clId="{902E2688-197F-4549-9160-8207AFE1FD50}" dt="2022-01-15T17:22:53.537" v="2990" actId="1035"/>
          <ac:cxnSpMkLst>
            <pc:docMk/>
            <pc:sldMk cId="3130511024" sldId="261"/>
            <ac:cxnSpMk id="25" creationId="{E3E29CD3-44BF-4EC5-8DEE-B5C54D03424D}"/>
          </ac:cxnSpMkLst>
        </pc:cxnChg>
        <pc:cxnChg chg="add mod">
          <ac:chgData name="Adnan Sherif" userId="3d340580-6530-4dff-b8bf-c010861caf53" providerId="ADAL" clId="{902E2688-197F-4549-9160-8207AFE1FD50}" dt="2022-01-15T17:22:53.537" v="2990" actId="1035"/>
          <ac:cxnSpMkLst>
            <pc:docMk/>
            <pc:sldMk cId="3130511024" sldId="261"/>
            <ac:cxnSpMk id="28" creationId="{8CB3F666-E93C-450F-B8DB-8FCE639334D4}"/>
          </ac:cxnSpMkLst>
        </pc:cxnChg>
        <pc:cxnChg chg="add mod">
          <ac:chgData name="Adnan Sherif" userId="3d340580-6530-4dff-b8bf-c010861caf53" providerId="ADAL" clId="{902E2688-197F-4549-9160-8207AFE1FD50}" dt="2022-01-15T17:22:53.537" v="2990" actId="1035"/>
          <ac:cxnSpMkLst>
            <pc:docMk/>
            <pc:sldMk cId="3130511024" sldId="261"/>
            <ac:cxnSpMk id="33" creationId="{F60443B8-1FE3-43E6-BF5F-53B6BDB53C59}"/>
          </ac:cxnSpMkLst>
        </pc:cxnChg>
        <pc:cxnChg chg="add del mod">
          <ac:chgData name="Adnan Sherif" userId="3d340580-6530-4dff-b8bf-c010861caf53" providerId="ADAL" clId="{902E2688-197F-4549-9160-8207AFE1FD50}" dt="2022-01-15T17:24:22.101" v="3010" actId="478"/>
          <ac:cxnSpMkLst>
            <pc:docMk/>
            <pc:sldMk cId="3130511024" sldId="261"/>
            <ac:cxnSpMk id="39" creationId="{4AE16861-3ACD-46DB-8065-E0D252F6381C}"/>
          </ac:cxnSpMkLst>
        </pc:cxnChg>
        <pc:cxnChg chg="add mod">
          <ac:chgData name="Adnan Sherif" userId="3d340580-6530-4dff-b8bf-c010861caf53" providerId="ADAL" clId="{902E2688-197F-4549-9160-8207AFE1FD50}" dt="2022-01-15T17:24:41.900" v="3013" actId="14100"/>
          <ac:cxnSpMkLst>
            <pc:docMk/>
            <pc:sldMk cId="3130511024" sldId="261"/>
            <ac:cxnSpMk id="40" creationId="{CB145483-CA4E-4C9B-89D2-0144B4473CA1}"/>
          </ac:cxnSpMkLst>
        </pc:cxnChg>
        <pc:cxnChg chg="add mod">
          <ac:chgData name="Adnan Sherif" userId="3d340580-6530-4dff-b8bf-c010861caf53" providerId="ADAL" clId="{902E2688-197F-4549-9160-8207AFE1FD50}" dt="2022-01-15T17:24:57.621" v="3016" actId="14100"/>
          <ac:cxnSpMkLst>
            <pc:docMk/>
            <pc:sldMk cId="3130511024" sldId="261"/>
            <ac:cxnSpMk id="43" creationId="{D4C9FA70-3C62-4DFC-9407-EFAC14B937E8}"/>
          </ac:cxnSpMkLst>
        </pc:cxnChg>
        <pc:cxnChg chg="add mod">
          <ac:chgData name="Adnan Sherif" userId="3d340580-6530-4dff-b8bf-c010861caf53" providerId="ADAL" clId="{902E2688-197F-4549-9160-8207AFE1FD50}" dt="2022-01-15T17:26:26.145" v="3022" actId="14100"/>
          <ac:cxnSpMkLst>
            <pc:docMk/>
            <pc:sldMk cId="3130511024" sldId="261"/>
            <ac:cxnSpMk id="46" creationId="{A027CF11-80FD-4480-ABAE-5B75186F3CF8}"/>
          </ac:cxnSpMkLst>
        </pc:cxnChg>
        <pc:cxnChg chg="add mod">
          <ac:chgData name="Adnan Sherif" userId="3d340580-6530-4dff-b8bf-c010861caf53" providerId="ADAL" clId="{902E2688-197F-4549-9160-8207AFE1FD50}" dt="2022-01-15T17:26:37.340" v="3025" actId="14100"/>
          <ac:cxnSpMkLst>
            <pc:docMk/>
            <pc:sldMk cId="3130511024" sldId="261"/>
            <ac:cxnSpMk id="48" creationId="{A102DB9C-0A9B-4228-B2BF-7B893D3E427D}"/>
          </ac:cxnSpMkLst>
        </pc:cxnChg>
      </pc:sldChg>
      <pc:sldChg chg="delSp modSp mod">
        <pc:chgData name="Adnan Sherif" userId="3d340580-6530-4dff-b8bf-c010861caf53" providerId="ADAL" clId="{902E2688-197F-4549-9160-8207AFE1FD50}" dt="2022-01-15T18:40:06.462" v="4582" actId="478"/>
        <pc:sldMkLst>
          <pc:docMk/>
          <pc:sldMk cId="448496944" sldId="262"/>
        </pc:sldMkLst>
        <pc:spChg chg="mod">
          <ac:chgData name="Adnan Sherif" userId="3d340580-6530-4dff-b8bf-c010861caf53" providerId="ADAL" clId="{902E2688-197F-4549-9160-8207AFE1FD50}" dt="2022-01-15T17:37:49.143" v="3626"/>
          <ac:spMkLst>
            <pc:docMk/>
            <pc:sldMk cId="448496944" sldId="262"/>
            <ac:spMk id="2" creationId="{BEB6E110-655B-4239-95BF-E90DE192CC53}"/>
          </ac:spMkLst>
        </pc:spChg>
        <pc:spChg chg="mod">
          <ac:chgData name="Adnan Sherif" userId="3d340580-6530-4dff-b8bf-c010861caf53" providerId="ADAL" clId="{902E2688-197F-4549-9160-8207AFE1FD50}" dt="2022-01-15T18:36:47.649" v="4576" actId="5793"/>
          <ac:spMkLst>
            <pc:docMk/>
            <pc:sldMk cId="448496944" sldId="262"/>
            <ac:spMk id="3" creationId="{312693F4-2AB0-4F3F-A8C4-8048B8F2E514}"/>
          </ac:spMkLst>
        </pc:spChg>
        <pc:spChg chg="del">
          <ac:chgData name="Adnan Sherif" userId="3d340580-6530-4dff-b8bf-c010861caf53" providerId="ADAL" clId="{902E2688-197F-4549-9160-8207AFE1FD50}" dt="2022-01-15T18:40:06.462" v="4582" actId="478"/>
          <ac:spMkLst>
            <pc:docMk/>
            <pc:sldMk cId="448496944" sldId="262"/>
            <ac:spMk id="4" creationId="{BB19820B-9B4B-4D33-A669-7ABEC8F8B36D}"/>
          </ac:spMkLst>
        </pc:spChg>
      </pc:sldChg>
      <pc:sldChg chg="del">
        <pc:chgData name="Adnan Sherif" userId="3d340580-6530-4dff-b8bf-c010861caf53" providerId="ADAL" clId="{902E2688-197F-4549-9160-8207AFE1FD50}" dt="2022-01-15T18:37:38.679" v="4577" actId="47"/>
        <pc:sldMkLst>
          <pc:docMk/>
          <pc:sldMk cId="4243964562" sldId="263"/>
        </pc:sldMkLst>
      </pc:sldChg>
      <pc:sldChg chg="del">
        <pc:chgData name="Adnan Sherif" userId="3d340580-6530-4dff-b8bf-c010861caf53" providerId="ADAL" clId="{902E2688-197F-4549-9160-8207AFE1FD50}" dt="2022-01-15T18:37:38.679" v="4577" actId="47"/>
        <pc:sldMkLst>
          <pc:docMk/>
          <pc:sldMk cId="3784968987" sldId="264"/>
        </pc:sldMkLst>
      </pc:sldChg>
      <pc:sldChg chg="del">
        <pc:chgData name="Adnan Sherif" userId="3d340580-6530-4dff-b8bf-c010861caf53" providerId="ADAL" clId="{902E2688-197F-4549-9160-8207AFE1FD50}" dt="2022-01-15T18:37:38.679" v="4577" actId="47"/>
        <pc:sldMkLst>
          <pc:docMk/>
          <pc:sldMk cId="719083294" sldId="265"/>
        </pc:sldMkLst>
      </pc:sldChg>
      <pc:sldChg chg="del">
        <pc:chgData name="Adnan Sherif" userId="3d340580-6530-4dff-b8bf-c010861caf53" providerId="ADAL" clId="{902E2688-197F-4549-9160-8207AFE1FD50}" dt="2022-01-15T18:37:38.679" v="4577" actId="47"/>
        <pc:sldMkLst>
          <pc:docMk/>
          <pc:sldMk cId="2617990708" sldId="266"/>
        </pc:sldMkLst>
      </pc:sldChg>
      <pc:sldChg chg="del">
        <pc:chgData name="Adnan Sherif" userId="3d340580-6530-4dff-b8bf-c010861caf53" providerId="ADAL" clId="{902E2688-197F-4549-9160-8207AFE1FD50}" dt="2022-01-15T18:37:38.679" v="4577" actId="47"/>
        <pc:sldMkLst>
          <pc:docMk/>
          <pc:sldMk cId="1461512422" sldId="267"/>
        </pc:sldMkLst>
      </pc:sldChg>
      <pc:sldChg chg="addSp delSp modSp add mod">
        <pc:chgData name="Adnan Sherif" userId="3d340580-6530-4dff-b8bf-c010861caf53" providerId="ADAL" clId="{902E2688-197F-4549-9160-8207AFE1FD50}" dt="2022-01-15T16:17:57.924" v="1941" actId="20577"/>
        <pc:sldMkLst>
          <pc:docMk/>
          <pc:sldMk cId="551939783" sldId="268"/>
        </pc:sldMkLst>
        <pc:spChg chg="mod">
          <ac:chgData name="Adnan Sherif" userId="3d340580-6530-4dff-b8bf-c010861caf53" providerId="ADAL" clId="{902E2688-197F-4549-9160-8207AFE1FD50}" dt="2022-01-15T16:17:57.924" v="1941" actId="20577"/>
          <ac:spMkLst>
            <pc:docMk/>
            <pc:sldMk cId="551939783" sldId="268"/>
            <ac:spMk id="3" creationId="{312693F4-2AB0-4F3F-A8C4-8048B8F2E514}"/>
          </ac:spMkLst>
        </pc:spChg>
        <pc:picChg chg="del">
          <ac:chgData name="Adnan Sherif" userId="3d340580-6530-4dff-b8bf-c010861caf53" providerId="ADAL" clId="{902E2688-197F-4549-9160-8207AFE1FD50}" dt="2022-01-15T15:48:48.937" v="1205" actId="478"/>
          <ac:picMkLst>
            <pc:docMk/>
            <pc:sldMk cId="551939783" sldId="268"/>
            <ac:picMk id="5" creationId="{04D25A1F-F833-41A1-9777-EF91ABF5FB84}"/>
          </ac:picMkLst>
        </pc:picChg>
        <pc:picChg chg="add mod">
          <ac:chgData name="Adnan Sherif" userId="3d340580-6530-4dff-b8bf-c010861caf53" providerId="ADAL" clId="{902E2688-197F-4549-9160-8207AFE1FD50}" dt="2022-01-15T15:49:23.023" v="1216" actId="14100"/>
          <ac:picMkLst>
            <pc:docMk/>
            <pc:sldMk cId="551939783" sldId="268"/>
            <ac:picMk id="6" creationId="{FFA8DAE9-5D05-4BDE-89BF-1BA4AE18D30A}"/>
          </ac:picMkLst>
        </pc:picChg>
      </pc:sldChg>
      <pc:sldChg chg="addSp delSp modSp add mod ord">
        <pc:chgData name="Adnan Sherif" userId="3d340580-6530-4dff-b8bf-c010861caf53" providerId="ADAL" clId="{902E2688-197F-4549-9160-8207AFE1FD50}" dt="2022-01-15T19:12:56.577" v="5380" actId="20577"/>
        <pc:sldMkLst>
          <pc:docMk/>
          <pc:sldMk cId="970017221" sldId="269"/>
        </pc:sldMkLst>
        <pc:spChg chg="mod">
          <ac:chgData name="Adnan Sherif" userId="3d340580-6530-4dff-b8bf-c010861caf53" providerId="ADAL" clId="{902E2688-197F-4549-9160-8207AFE1FD50}" dt="2022-01-15T18:53:17.267" v="4586"/>
          <ac:spMkLst>
            <pc:docMk/>
            <pc:sldMk cId="970017221" sldId="269"/>
            <ac:spMk id="2" creationId="{BEB6E110-655B-4239-95BF-E90DE192CC53}"/>
          </ac:spMkLst>
        </pc:spChg>
        <pc:spChg chg="mod">
          <ac:chgData name="Adnan Sherif" userId="3d340580-6530-4dff-b8bf-c010861caf53" providerId="ADAL" clId="{902E2688-197F-4549-9160-8207AFE1FD50}" dt="2022-01-15T19:12:56.577" v="5380" actId="20577"/>
          <ac:spMkLst>
            <pc:docMk/>
            <pc:sldMk cId="970017221" sldId="269"/>
            <ac:spMk id="3" creationId="{312693F4-2AB0-4F3F-A8C4-8048B8F2E514}"/>
          </ac:spMkLst>
        </pc:spChg>
        <pc:picChg chg="del">
          <ac:chgData name="Adnan Sherif" userId="3d340580-6530-4dff-b8bf-c010861caf53" providerId="ADAL" clId="{902E2688-197F-4549-9160-8207AFE1FD50}" dt="2022-01-15T18:40:10.210" v="4583" actId="478"/>
          <ac:picMkLst>
            <pc:docMk/>
            <pc:sldMk cId="970017221" sldId="269"/>
            <ac:picMk id="5" creationId="{04D25A1F-F833-41A1-9777-EF91ABF5FB84}"/>
          </ac:picMkLst>
        </pc:picChg>
        <pc:picChg chg="add mod">
          <ac:chgData name="Adnan Sherif" userId="3d340580-6530-4dff-b8bf-c010861caf53" providerId="ADAL" clId="{902E2688-197F-4549-9160-8207AFE1FD50}" dt="2022-01-15T18:55:14.699" v="4651" actId="14100"/>
          <ac:picMkLst>
            <pc:docMk/>
            <pc:sldMk cId="970017221" sldId="269"/>
            <ac:picMk id="7" creationId="{E3521EAA-C113-4302-9D48-E9E47E56F474}"/>
          </ac:picMkLst>
        </pc:picChg>
      </pc:sldChg>
      <pc:sldChg chg="addSp delSp modSp add mod">
        <pc:chgData name="Adnan Sherif" userId="3d340580-6530-4dff-b8bf-c010861caf53" providerId="ADAL" clId="{902E2688-197F-4549-9160-8207AFE1FD50}" dt="2022-01-15T19:24:20.843" v="5782" actId="20577"/>
        <pc:sldMkLst>
          <pc:docMk/>
          <pc:sldMk cId="1619066590" sldId="270"/>
        </pc:sldMkLst>
        <pc:spChg chg="mod">
          <ac:chgData name="Adnan Sherif" userId="3d340580-6530-4dff-b8bf-c010861caf53" providerId="ADAL" clId="{902E2688-197F-4549-9160-8207AFE1FD50}" dt="2022-01-15T19:24:20.843" v="5782" actId="20577"/>
          <ac:spMkLst>
            <pc:docMk/>
            <pc:sldMk cId="1619066590" sldId="270"/>
            <ac:spMk id="3" creationId="{312693F4-2AB0-4F3F-A8C4-8048B8F2E514}"/>
          </ac:spMkLst>
        </pc:spChg>
        <pc:picChg chg="add mod">
          <ac:chgData name="Adnan Sherif" userId="3d340580-6530-4dff-b8bf-c010861caf53" providerId="ADAL" clId="{902E2688-197F-4549-9160-8207AFE1FD50}" dt="2022-01-15T19:16:16.955" v="5388" actId="1076"/>
          <ac:picMkLst>
            <pc:docMk/>
            <pc:sldMk cId="1619066590" sldId="270"/>
            <ac:picMk id="5" creationId="{CF51945D-BAB2-4836-8901-BAB7E678BF83}"/>
          </ac:picMkLst>
        </pc:picChg>
        <pc:picChg chg="del">
          <ac:chgData name="Adnan Sherif" userId="3d340580-6530-4dff-b8bf-c010861caf53" providerId="ADAL" clId="{902E2688-197F-4549-9160-8207AFE1FD50}" dt="2022-01-15T19:15:55.257" v="5382" actId="478"/>
          <ac:picMkLst>
            <pc:docMk/>
            <pc:sldMk cId="1619066590" sldId="270"/>
            <ac:picMk id="7" creationId="{E3521EAA-C113-4302-9D48-E9E47E56F474}"/>
          </ac:picMkLst>
        </pc:picChg>
      </pc:sldChg>
      <pc:sldChg chg="addSp delSp modSp add mod ord">
        <pc:chgData name="Adnan Sherif" userId="3d340580-6530-4dff-b8bf-c010861caf53" providerId="ADAL" clId="{902E2688-197F-4549-9160-8207AFE1FD50}" dt="2022-01-15T19:57:07.287" v="6796" actId="20577"/>
        <pc:sldMkLst>
          <pc:docMk/>
          <pc:sldMk cId="3159705067" sldId="271"/>
        </pc:sldMkLst>
        <pc:spChg chg="mod">
          <ac:chgData name="Adnan Sherif" userId="3d340580-6530-4dff-b8bf-c010861caf53" providerId="ADAL" clId="{902E2688-197F-4549-9160-8207AFE1FD50}" dt="2022-01-15T19:24:47.464" v="5786"/>
          <ac:spMkLst>
            <pc:docMk/>
            <pc:sldMk cId="3159705067" sldId="271"/>
            <ac:spMk id="2" creationId="{BEB6E110-655B-4239-95BF-E90DE192CC53}"/>
          </ac:spMkLst>
        </pc:spChg>
        <pc:spChg chg="mod">
          <ac:chgData name="Adnan Sherif" userId="3d340580-6530-4dff-b8bf-c010861caf53" providerId="ADAL" clId="{902E2688-197F-4549-9160-8207AFE1FD50}" dt="2022-01-15T19:57:07.287" v="6796" actId="20577"/>
          <ac:spMkLst>
            <pc:docMk/>
            <pc:sldMk cId="3159705067" sldId="271"/>
            <ac:spMk id="3" creationId="{312693F4-2AB0-4F3F-A8C4-8048B8F2E514}"/>
          </ac:spMkLst>
        </pc:spChg>
        <pc:spChg chg="del">
          <ac:chgData name="Adnan Sherif" userId="3d340580-6530-4dff-b8bf-c010861caf53" providerId="ADAL" clId="{902E2688-197F-4549-9160-8207AFE1FD50}" dt="2022-01-15T19:27:30.171" v="5920" actId="478"/>
          <ac:spMkLst>
            <pc:docMk/>
            <pc:sldMk cId="3159705067" sldId="271"/>
            <ac:spMk id="5" creationId="{3790456F-3D76-4022-8956-BEC4E7754640}"/>
          </ac:spMkLst>
        </pc:spChg>
        <pc:spChg chg="mod">
          <ac:chgData name="Adnan Sherif" userId="3d340580-6530-4dff-b8bf-c010861caf53" providerId="ADAL" clId="{902E2688-197F-4549-9160-8207AFE1FD50}" dt="2022-01-15T19:38:37.957" v="6146" actId="12789"/>
          <ac:spMkLst>
            <pc:docMk/>
            <pc:sldMk cId="3159705067" sldId="271"/>
            <ac:spMk id="6" creationId="{28A8405C-2B6D-4959-88AA-FF5BA936E9E7}"/>
          </ac:spMkLst>
        </pc:spChg>
        <pc:spChg chg="mod">
          <ac:chgData name="Adnan Sherif" userId="3d340580-6530-4dff-b8bf-c010861caf53" providerId="ADAL" clId="{902E2688-197F-4549-9160-8207AFE1FD50}" dt="2022-01-15T19:38:37.957" v="6146" actId="12789"/>
          <ac:spMkLst>
            <pc:docMk/>
            <pc:sldMk cId="3159705067" sldId="271"/>
            <ac:spMk id="7" creationId="{BE8E8C72-EA72-4628-A9EC-BA3C9BD0558A}"/>
          </ac:spMkLst>
        </pc:spChg>
        <pc:spChg chg="mod">
          <ac:chgData name="Adnan Sherif" userId="3d340580-6530-4dff-b8bf-c010861caf53" providerId="ADAL" clId="{902E2688-197F-4549-9160-8207AFE1FD50}" dt="2022-01-15T19:38:20.834" v="6145" actId="14100"/>
          <ac:spMkLst>
            <pc:docMk/>
            <pc:sldMk cId="3159705067" sldId="271"/>
            <ac:spMk id="10" creationId="{3414BF77-6D39-4114-9926-F9C64AE5CA68}"/>
          </ac:spMkLst>
        </pc:spChg>
        <pc:spChg chg="mod">
          <ac:chgData name="Adnan Sherif" userId="3d340580-6530-4dff-b8bf-c010861caf53" providerId="ADAL" clId="{902E2688-197F-4549-9160-8207AFE1FD50}" dt="2022-01-15T19:39:04.032" v="6154" actId="12789"/>
          <ac:spMkLst>
            <pc:docMk/>
            <pc:sldMk cId="3159705067" sldId="271"/>
            <ac:spMk id="12" creationId="{A0E811BC-F1FB-476E-80D5-7207C8034ECD}"/>
          </ac:spMkLst>
        </pc:spChg>
        <pc:spChg chg="mod">
          <ac:chgData name="Adnan Sherif" userId="3d340580-6530-4dff-b8bf-c010861caf53" providerId="ADAL" clId="{902E2688-197F-4549-9160-8207AFE1FD50}" dt="2022-01-15T19:40:23.368" v="6219" actId="1035"/>
          <ac:spMkLst>
            <pc:docMk/>
            <pc:sldMk cId="3159705067" sldId="271"/>
            <ac:spMk id="15" creationId="{CD72DDC6-A09B-4D8D-B88E-5F05D90E2CE7}"/>
          </ac:spMkLst>
        </pc:spChg>
        <pc:spChg chg="mod">
          <ac:chgData name="Adnan Sherif" userId="3d340580-6530-4dff-b8bf-c010861caf53" providerId="ADAL" clId="{902E2688-197F-4549-9160-8207AFE1FD50}" dt="2022-01-15T19:40:23.368" v="6219" actId="1035"/>
          <ac:spMkLst>
            <pc:docMk/>
            <pc:sldMk cId="3159705067" sldId="271"/>
            <ac:spMk id="16" creationId="{D631629C-56E8-4BFC-8459-CFDE6FB1703C}"/>
          </ac:spMkLst>
        </pc:spChg>
        <pc:spChg chg="del mod">
          <ac:chgData name="Adnan Sherif" userId="3d340580-6530-4dff-b8bf-c010861caf53" providerId="ADAL" clId="{902E2688-197F-4549-9160-8207AFE1FD50}" dt="2022-01-15T19:32:07.687" v="5996" actId="478"/>
          <ac:spMkLst>
            <pc:docMk/>
            <pc:sldMk cId="3159705067" sldId="271"/>
            <ac:spMk id="17" creationId="{46E89C91-5896-497F-AD9E-A7226AF64BC7}"/>
          </ac:spMkLst>
        </pc:spChg>
        <pc:spChg chg="add mod">
          <ac:chgData name="Adnan Sherif" userId="3d340580-6530-4dff-b8bf-c010861caf53" providerId="ADAL" clId="{902E2688-197F-4549-9160-8207AFE1FD50}" dt="2022-01-15T19:39:04.032" v="6154" actId="12789"/>
          <ac:spMkLst>
            <pc:docMk/>
            <pc:sldMk cId="3159705067" sldId="271"/>
            <ac:spMk id="34" creationId="{2CC66A81-4438-47D9-9457-7FCA980C45E1}"/>
          </ac:spMkLst>
        </pc:spChg>
        <pc:spChg chg="mod">
          <ac:chgData name="Adnan Sherif" userId="3d340580-6530-4dff-b8bf-c010861caf53" providerId="ADAL" clId="{902E2688-197F-4549-9160-8207AFE1FD50}" dt="2022-01-15T19:41:04.845" v="6226" actId="1076"/>
          <ac:spMkLst>
            <pc:docMk/>
            <pc:sldMk cId="3159705067" sldId="271"/>
            <ac:spMk id="37" creationId="{E21416D8-FA0D-4F92-A6D4-F8917F39F5F4}"/>
          </ac:spMkLst>
        </pc:spChg>
        <pc:spChg chg="add mod">
          <ac:chgData name="Adnan Sherif" userId="3d340580-6530-4dff-b8bf-c010861caf53" providerId="ADAL" clId="{902E2688-197F-4549-9160-8207AFE1FD50}" dt="2022-01-15T19:39:55.235" v="6180" actId="1035"/>
          <ac:spMkLst>
            <pc:docMk/>
            <pc:sldMk cId="3159705067" sldId="271"/>
            <ac:spMk id="41" creationId="{E1C95C5E-759E-4CB6-81C3-D9E7106F2582}"/>
          </ac:spMkLst>
        </pc:spChg>
        <pc:spChg chg="add del mod">
          <ac:chgData name="Adnan Sherif" userId="3d340580-6530-4dff-b8bf-c010861caf53" providerId="ADAL" clId="{902E2688-197F-4549-9160-8207AFE1FD50}" dt="2022-01-15T19:34:13.730" v="6090" actId="478"/>
          <ac:spMkLst>
            <pc:docMk/>
            <pc:sldMk cId="3159705067" sldId="271"/>
            <ac:spMk id="42" creationId="{6AF21105-5A42-48E7-950A-26C1E85E2A8C}"/>
          </ac:spMkLst>
        </pc:spChg>
        <pc:spChg chg="add mod">
          <ac:chgData name="Adnan Sherif" userId="3d340580-6530-4dff-b8bf-c010861caf53" providerId="ADAL" clId="{902E2688-197F-4549-9160-8207AFE1FD50}" dt="2022-01-15T19:39:55.235" v="6180" actId="1035"/>
          <ac:spMkLst>
            <pc:docMk/>
            <pc:sldMk cId="3159705067" sldId="271"/>
            <ac:spMk id="44" creationId="{CB5B7397-BFE9-4013-8982-11EE18EC8FC6}"/>
          </ac:spMkLst>
        </pc:spChg>
        <pc:spChg chg="add mod ord">
          <ac:chgData name="Adnan Sherif" userId="3d340580-6530-4dff-b8bf-c010861caf53" providerId="ADAL" clId="{902E2688-197F-4549-9160-8207AFE1FD50}" dt="2022-01-15T19:40:23.368" v="6219" actId="1035"/>
          <ac:spMkLst>
            <pc:docMk/>
            <pc:sldMk cId="3159705067" sldId="271"/>
            <ac:spMk id="47" creationId="{86143307-BDBE-4765-9E16-606FEBA4A685}"/>
          </ac:spMkLst>
        </pc:spChg>
        <pc:spChg chg="add mod ord">
          <ac:chgData name="Adnan Sherif" userId="3d340580-6530-4dff-b8bf-c010861caf53" providerId="ADAL" clId="{902E2688-197F-4549-9160-8207AFE1FD50}" dt="2022-01-15T19:40:23.368" v="6219" actId="1035"/>
          <ac:spMkLst>
            <pc:docMk/>
            <pc:sldMk cId="3159705067" sldId="271"/>
            <ac:spMk id="49" creationId="{F915AD04-A1AA-4BDB-BB29-17ECDAC9B118}"/>
          </ac:spMkLst>
        </pc:spChg>
        <pc:cxnChg chg="mod">
          <ac:chgData name="Adnan Sherif" userId="3d340580-6530-4dff-b8bf-c010861caf53" providerId="ADAL" clId="{902E2688-197F-4549-9160-8207AFE1FD50}" dt="2022-01-15T19:38:43.355" v="6147" actId="14100"/>
          <ac:cxnSpMkLst>
            <pc:docMk/>
            <pc:sldMk cId="3159705067" sldId="271"/>
            <ac:cxnSpMk id="9" creationId="{D71E7317-3423-4C26-8D1E-FA6A6FB94580}"/>
          </ac:cxnSpMkLst>
        </pc:cxnChg>
        <pc:cxnChg chg="mod">
          <ac:chgData name="Adnan Sherif" userId="3d340580-6530-4dff-b8bf-c010861caf53" providerId="ADAL" clId="{902E2688-197F-4549-9160-8207AFE1FD50}" dt="2022-01-15T19:39:04.032" v="6154" actId="12789"/>
          <ac:cxnSpMkLst>
            <pc:docMk/>
            <pc:sldMk cId="3159705067" sldId="271"/>
            <ac:cxnSpMk id="13" creationId="{16AC6EB6-1745-467D-9D66-D784372511DE}"/>
          </ac:cxnSpMkLst>
        </pc:cxnChg>
        <pc:cxnChg chg="mod">
          <ac:chgData name="Adnan Sherif" userId="3d340580-6530-4dff-b8bf-c010861caf53" providerId="ADAL" clId="{902E2688-197F-4549-9160-8207AFE1FD50}" dt="2022-01-15T19:39:42.962" v="6168" actId="14100"/>
          <ac:cxnSpMkLst>
            <pc:docMk/>
            <pc:sldMk cId="3159705067" sldId="271"/>
            <ac:cxnSpMk id="18" creationId="{04F3DE72-DBE9-4FD8-A876-A875EEDD0F10}"/>
          </ac:cxnSpMkLst>
        </pc:cxnChg>
        <pc:cxnChg chg="del mod">
          <ac:chgData name="Adnan Sherif" userId="3d340580-6530-4dff-b8bf-c010861caf53" providerId="ADAL" clId="{902E2688-197F-4549-9160-8207AFE1FD50}" dt="2022-01-15T19:29:20.270" v="5975" actId="478"/>
          <ac:cxnSpMkLst>
            <pc:docMk/>
            <pc:sldMk cId="3159705067" sldId="271"/>
            <ac:cxnSpMk id="19" creationId="{7A2C283C-3374-4B0A-A2F4-3F3E9E136635}"/>
          </ac:cxnSpMkLst>
        </pc:cxnChg>
        <pc:cxnChg chg="del">
          <ac:chgData name="Adnan Sherif" userId="3d340580-6530-4dff-b8bf-c010861caf53" providerId="ADAL" clId="{902E2688-197F-4549-9160-8207AFE1FD50}" dt="2022-01-15T19:28:01.164" v="5937" actId="478"/>
          <ac:cxnSpMkLst>
            <pc:docMk/>
            <pc:sldMk cId="3159705067" sldId="271"/>
            <ac:cxnSpMk id="24" creationId="{6619ABE1-CE6B-4917-AB44-7465FD205825}"/>
          </ac:cxnSpMkLst>
        </pc:cxnChg>
        <pc:cxnChg chg="del">
          <ac:chgData name="Adnan Sherif" userId="3d340580-6530-4dff-b8bf-c010861caf53" providerId="ADAL" clId="{902E2688-197F-4549-9160-8207AFE1FD50}" dt="2022-01-15T19:28:05.036" v="5938" actId="478"/>
          <ac:cxnSpMkLst>
            <pc:docMk/>
            <pc:sldMk cId="3159705067" sldId="271"/>
            <ac:cxnSpMk id="25" creationId="{E3E29CD3-44BF-4EC5-8DEE-B5C54D03424D}"/>
          </ac:cxnSpMkLst>
        </pc:cxnChg>
        <pc:cxnChg chg="del">
          <ac:chgData name="Adnan Sherif" userId="3d340580-6530-4dff-b8bf-c010861caf53" providerId="ADAL" clId="{902E2688-197F-4549-9160-8207AFE1FD50}" dt="2022-01-15T19:30:14.604" v="5985" actId="478"/>
          <ac:cxnSpMkLst>
            <pc:docMk/>
            <pc:sldMk cId="3159705067" sldId="271"/>
            <ac:cxnSpMk id="28" creationId="{8CB3F666-E93C-450F-B8DB-8FCE639334D4}"/>
          </ac:cxnSpMkLst>
        </pc:cxnChg>
        <pc:cxnChg chg="add del mod">
          <ac:chgData name="Adnan Sherif" userId="3d340580-6530-4dff-b8bf-c010861caf53" providerId="ADAL" clId="{902E2688-197F-4549-9160-8207AFE1FD50}" dt="2022-01-15T19:29:31.849" v="5977"/>
          <ac:cxnSpMkLst>
            <pc:docMk/>
            <pc:sldMk cId="3159705067" sldId="271"/>
            <ac:cxnSpMk id="30" creationId="{65A6CA6D-6E46-4BB0-946C-F9A5274FA972}"/>
          </ac:cxnSpMkLst>
        </pc:cxnChg>
        <pc:cxnChg chg="add mod">
          <ac:chgData name="Adnan Sherif" userId="3d340580-6530-4dff-b8bf-c010861caf53" providerId="ADAL" clId="{902E2688-197F-4549-9160-8207AFE1FD50}" dt="2022-01-15T19:39:08.176" v="6155" actId="14100"/>
          <ac:cxnSpMkLst>
            <pc:docMk/>
            <pc:sldMk cId="3159705067" sldId="271"/>
            <ac:cxnSpMk id="31" creationId="{A6481B9F-BFFC-4ED5-80A4-0CCB6DF99AC9}"/>
          </ac:cxnSpMkLst>
        </pc:cxnChg>
        <pc:cxnChg chg="del">
          <ac:chgData name="Adnan Sherif" userId="3d340580-6530-4dff-b8bf-c010861caf53" providerId="ADAL" clId="{902E2688-197F-4549-9160-8207AFE1FD50}" dt="2022-01-15T19:30:12.195" v="5984" actId="478"/>
          <ac:cxnSpMkLst>
            <pc:docMk/>
            <pc:sldMk cId="3159705067" sldId="271"/>
            <ac:cxnSpMk id="33" creationId="{F60443B8-1FE3-43E6-BF5F-53B6BDB53C59}"/>
          </ac:cxnSpMkLst>
        </pc:cxnChg>
        <pc:cxnChg chg="mod">
          <ac:chgData name="Adnan Sherif" userId="3d340580-6530-4dff-b8bf-c010861caf53" providerId="ADAL" clId="{902E2688-197F-4549-9160-8207AFE1FD50}" dt="2022-01-15T19:41:00.661" v="6225" actId="14100"/>
          <ac:cxnSpMkLst>
            <pc:docMk/>
            <pc:sldMk cId="3159705067" sldId="271"/>
            <ac:cxnSpMk id="40" creationId="{CB145483-CA4E-4C9B-89D2-0144B4473CA1}"/>
          </ac:cxnSpMkLst>
        </pc:cxnChg>
        <pc:cxnChg chg="mod">
          <ac:chgData name="Adnan Sherif" userId="3d340580-6530-4dff-b8bf-c010861caf53" providerId="ADAL" clId="{902E2688-197F-4549-9160-8207AFE1FD50}" dt="2022-01-15T19:41:10.370" v="6227" actId="1076"/>
          <ac:cxnSpMkLst>
            <pc:docMk/>
            <pc:sldMk cId="3159705067" sldId="271"/>
            <ac:cxnSpMk id="43" creationId="{D4C9FA70-3C62-4DFC-9407-EFAC14B937E8}"/>
          </ac:cxnSpMkLst>
        </pc:cxnChg>
        <pc:cxnChg chg="add mod">
          <ac:chgData name="Adnan Sherif" userId="3d340580-6530-4dff-b8bf-c010861caf53" providerId="ADAL" clId="{902E2688-197F-4549-9160-8207AFE1FD50}" dt="2022-01-15T19:39:32.796" v="6167" actId="1035"/>
          <ac:cxnSpMkLst>
            <pc:docMk/>
            <pc:sldMk cId="3159705067" sldId="271"/>
            <ac:cxnSpMk id="45" creationId="{8F3983B8-F9C6-436D-AC63-D45A9E62081A}"/>
          </ac:cxnSpMkLst>
        </pc:cxnChg>
        <pc:cxnChg chg="del mod">
          <ac:chgData name="Adnan Sherif" userId="3d340580-6530-4dff-b8bf-c010861caf53" providerId="ADAL" clId="{902E2688-197F-4549-9160-8207AFE1FD50}" dt="2022-01-15T19:40:53.141" v="6223" actId="478"/>
          <ac:cxnSpMkLst>
            <pc:docMk/>
            <pc:sldMk cId="3159705067" sldId="271"/>
            <ac:cxnSpMk id="46" creationId="{A027CF11-80FD-4480-ABAE-5B75186F3CF8}"/>
          </ac:cxnSpMkLst>
        </pc:cxnChg>
        <pc:cxnChg chg="del mod">
          <ac:chgData name="Adnan Sherif" userId="3d340580-6530-4dff-b8bf-c010861caf53" providerId="ADAL" clId="{902E2688-197F-4549-9160-8207AFE1FD50}" dt="2022-01-15T19:40:51.134" v="6222" actId="478"/>
          <ac:cxnSpMkLst>
            <pc:docMk/>
            <pc:sldMk cId="3159705067" sldId="271"/>
            <ac:cxnSpMk id="48" creationId="{A102DB9C-0A9B-4228-B2BF-7B893D3E427D}"/>
          </ac:cxnSpMkLst>
        </pc:cxnChg>
        <pc:cxnChg chg="add mod">
          <ac:chgData name="Adnan Sherif" userId="3d340580-6530-4dff-b8bf-c010861caf53" providerId="ADAL" clId="{902E2688-197F-4549-9160-8207AFE1FD50}" dt="2022-01-15T19:40:10.454" v="6195" actId="12789"/>
          <ac:cxnSpMkLst>
            <pc:docMk/>
            <pc:sldMk cId="3159705067" sldId="271"/>
            <ac:cxnSpMk id="50" creationId="{B9760F59-9BB7-47E2-BFA7-970559673270}"/>
          </ac:cxnSpMkLst>
        </pc:cxnChg>
        <pc:cxnChg chg="add mod">
          <ac:chgData name="Adnan Sherif" userId="3d340580-6530-4dff-b8bf-c010861caf53" providerId="ADAL" clId="{902E2688-197F-4549-9160-8207AFE1FD50}" dt="2022-01-15T19:40:10.454" v="6195" actId="12789"/>
          <ac:cxnSpMkLst>
            <pc:docMk/>
            <pc:sldMk cId="3159705067" sldId="271"/>
            <ac:cxnSpMk id="51" creationId="{4ECA8646-FCBA-4C65-BFB2-094DB46E4948}"/>
          </ac:cxnSpMkLst>
        </pc:cxnChg>
      </pc:sldChg>
      <pc:sldChg chg="modSp add mod ord">
        <pc:chgData name="Adnan Sherif" userId="3d340580-6530-4dff-b8bf-c010861caf53" providerId="ADAL" clId="{902E2688-197F-4549-9160-8207AFE1FD50}" dt="2022-01-15T20:38:44.681" v="7380" actId="313"/>
        <pc:sldMkLst>
          <pc:docMk/>
          <pc:sldMk cId="818348954" sldId="272"/>
        </pc:sldMkLst>
        <pc:spChg chg="mod">
          <ac:chgData name="Adnan Sherif" userId="3d340580-6530-4dff-b8bf-c010861caf53" providerId="ADAL" clId="{902E2688-197F-4549-9160-8207AFE1FD50}" dt="2022-01-15T20:29:30.957" v="6800"/>
          <ac:spMkLst>
            <pc:docMk/>
            <pc:sldMk cId="818348954" sldId="272"/>
            <ac:spMk id="2" creationId="{BEB6E110-655B-4239-95BF-E90DE192CC53}"/>
          </ac:spMkLst>
        </pc:spChg>
        <pc:spChg chg="mod">
          <ac:chgData name="Adnan Sherif" userId="3d340580-6530-4dff-b8bf-c010861caf53" providerId="ADAL" clId="{902E2688-197F-4549-9160-8207AFE1FD50}" dt="2022-01-15T20:38:44.681" v="7380" actId="313"/>
          <ac:spMkLst>
            <pc:docMk/>
            <pc:sldMk cId="818348954" sldId="272"/>
            <ac:spMk id="3" creationId="{312693F4-2AB0-4F3F-A8C4-8048B8F2E514}"/>
          </ac:spMkLst>
        </pc:spChg>
      </pc:sldChg>
      <pc:sldChg chg="addSp delSp modSp add mod ord">
        <pc:chgData name="Adnan Sherif" userId="3d340580-6530-4dff-b8bf-c010861caf53" providerId="ADAL" clId="{902E2688-197F-4549-9160-8207AFE1FD50}" dt="2022-01-15T21:00:12.306" v="7854" actId="1037"/>
        <pc:sldMkLst>
          <pc:docMk/>
          <pc:sldMk cId="2240536268" sldId="273"/>
        </pc:sldMkLst>
        <pc:spChg chg="mod">
          <ac:chgData name="Adnan Sherif" userId="3d340580-6530-4dff-b8bf-c010861caf53" providerId="ADAL" clId="{902E2688-197F-4549-9160-8207AFE1FD50}" dt="2022-01-15T20:46:58.361" v="7389"/>
          <ac:spMkLst>
            <pc:docMk/>
            <pc:sldMk cId="2240536268" sldId="273"/>
            <ac:spMk id="2" creationId="{BEB6E110-655B-4239-95BF-E90DE192CC53}"/>
          </ac:spMkLst>
        </pc:spChg>
        <pc:spChg chg="mod">
          <ac:chgData name="Adnan Sherif" userId="3d340580-6530-4dff-b8bf-c010861caf53" providerId="ADAL" clId="{902E2688-197F-4549-9160-8207AFE1FD50}" dt="2022-01-15T21:00:02.054" v="7842" actId="27636"/>
          <ac:spMkLst>
            <pc:docMk/>
            <pc:sldMk cId="2240536268" sldId="273"/>
            <ac:spMk id="3" creationId="{312693F4-2AB0-4F3F-A8C4-8048B8F2E514}"/>
          </ac:spMkLst>
        </pc:spChg>
        <pc:picChg chg="add mod">
          <ac:chgData name="Adnan Sherif" userId="3d340580-6530-4dff-b8bf-c010861caf53" providerId="ADAL" clId="{902E2688-197F-4549-9160-8207AFE1FD50}" dt="2022-01-15T21:00:12.306" v="7854" actId="1037"/>
          <ac:picMkLst>
            <pc:docMk/>
            <pc:sldMk cId="2240536268" sldId="273"/>
            <ac:picMk id="5" creationId="{85CDA662-36FC-4D64-B8EC-1E0952C448D3}"/>
          </ac:picMkLst>
        </pc:picChg>
        <pc:picChg chg="del">
          <ac:chgData name="Adnan Sherif" userId="3d340580-6530-4dff-b8bf-c010861caf53" providerId="ADAL" clId="{902E2688-197F-4549-9160-8207AFE1FD50}" dt="2022-01-15T20:47:05.704" v="7390" actId="478"/>
          <ac:picMkLst>
            <pc:docMk/>
            <pc:sldMk cId="2240536268" sldId="273"/>
            <ac:picMk id="7" creationId="{E3521EAA-C113-4302-9D48-E9E47E56F474}"/>
          </ac:picMkLst>
        </pc:picChg>
      </pc:sldChg>
      <pc:sldChg chg="addSp delSp modSp add mod">
        <pc:chgData name="Adnan Sherif" userId="3d340580-6530-4dff-b8bf-c010861caf53" providerId="ADAL" clId="{902E2688-197F-4549-9160-8207AFE1FD50}" dt="2022-01-15T21:14:29.484" v="8370" actId="313"/>
        <pc:sldMkLst>
          <pc:docMk/>
          <pc:sldMk cId="1802333715" sldId="274"/>
        </pc:sldMkLst>
        <pc:spChg chg="mod">
          <ac:chgData name="Adnan Sherif" userId="3d340580-6530-4dff-b8bf-c010861caf53" providerId="ADAL" clId="{902E2688-197F-4549-9160-8207AFE1FD50}" dt="2022-01-15T21:14:29.484" v="8370" actId="313"/>
          <ac:spMkLst>
            <pc:docMk/>
            <pc:sldMk cId="1802333715" sldId="274"/>
            <ac:spMk id="3" creationId="{312693F4-2AB0-4F3F-A8C4-8048B8F2E514}"/>
          </ac:spMkLst>
        </pc:spChg>
        <pc:spChg chg="add mod">
          <ac:chgData name="Adnan Sherif" userId="3d340580-6530-4dff-b8bf-c010861caf53" providerId="ADAL" clId="{902E2688-197F-4549-9160-8207AFE1FD50}" dt="2022-01-15T21:07:52.328" v="8221" actId="1038"/>
          <ac:spMkLst>
            <pc:docMk/>
            <pc:sldMk cId="1802333715" sldId="274"/>
            <ac:spMk id="4" creationId="{5C0C892C-242E-4587-B30E-A82096B82CB6}"/>
          </ac:spMkLst>
        </pc:spChg>
        <pc:spChg chg="add mod">
          <ac:chgData name="Adnan Sherif" userId="3d340580-6530-4dff-b8bf-c010861caf53" providerId="ADAL" clId="{902E2688-197F-4549-9160-8207AFE1FD50}" dt="2022-01-15T21:12:31.114" v="8359" actId="12789"/>
          <ac:spMkLst>
            <pc:docMk/>
            <pc:sldMk cId="1802333715" sldId="274"/>
            <ac:spMk id="7" creationId="{7A638B8F-31F1-4AE3-B979-2CEA9774B57D}"/>
          </ac:spMkLst>
        </pc:spChg>
        <pc:spChg chg="add del">
          <ac:chgData name="Adnan Sherif" userId="3d340580-6530-4dff-b8bf-c010861caf53" providerId="ADAL" clId="{902E2688-197F-4549-9160-8207AFE1FD50}" dt="2022-01-15T21:06:31.165" v="8180" actId="478"/>
          <ac:spMkLst>
            <pc:docMk/>
            <pc:sldMk cId="1802333715" sldId="274"/>
            <ac:spMk id="9" creationId="{3A776C7E-4DA5-4F60-8F99-CB6BF7F1F3EE}"/>
          </ac:spMkLst>
        </pc:spChg>
        <pc:spChg chg="add mod">
          <ac:chgData name="Adnan Sherif" userId="3d340580-6530-4dff-b8bf-c010861caf53" providerId="ADAL" clId="{902E2688-197F-4549-9160-8207AFE1FD50}" dt="2022-01-15T21:12:41.841" v="8360" actId="12789"/>
          <ac:spMkLst>
            <pc:docMk/>
            <pc:sldMk cId="1802333715" sldId="274"/>
            <ac:spMk id="10" creationId="{540E2DB4-83F8-4B6D-AB2A-1DCC6CDC7212}"/>
          </ac:spMkLst>
        </pc:spChg>
        <pc:spChg chg="add mod">
          <ac:chgData name="Adnan Sherif" userId="3d340580-6530-4dff-b8bf-c010861caf53" providerId="ADAL" clId="{902E2688-197F-4549-9160-8207AFE1FD50}" dt="2022-01-15T21:12:54.614" v="8361" actId="12789"/>
          <ac:spMkLst>
            <pc:docMk/>
            <pc:sldMk cId="1802333715" sldId="274"/>
            <ac:spMk id="11" creationId="{F0E7BDE2-7F5E-41B6-B746-3C8B45C8412E}"/>
          </ac:spMkLst>
        </pc:spChg>
        <pc:spChg chg="add mod">
          <ac:chgData name="Adnan Sherif" userId="3d340580-6530-4dff-b8bf-c010861caf53" providerId="ADAL" clId="{902E2688-197F-4549-9160-8207AFE1FD50}" dt="2022-01-15T21:12:31.114" v="8359" actId="12789"/>
          <ac:spMkLst>
            <pc:docMk/>
            <pc:sldMk cId="1802333715" sldId="274"/>
            <ac:spMk id="12" creationId="{3121499C-157B-497F-902A-928A34E136B9}"/>
          </ac:spMkLst>
        </pc:spChg>
        <pc:spChg chg="add mod">
          <ac:chgData name="Adnan Sherif" userId="3d340580-6530-4dff-b8bf-c010861caf53" providerId="ADAL" clId="{902E2688-197F-4549-9160-8207AFE1FD50}" dt="2022-01-15T21:12:41.841" v="8360" actId="12789"/>
          <ac:spMkLst>
            <pc:docMk/>
            <pc:sldMk cId="1802333715" sldId="274"/>
            <ac:spMk id="13" creationId="{71A7B047-C645-4C60-A2F7-1ECA865AF653}"/>
          </ac:spMkLst>
        </pc:spChg>
        <pc:spChg chg="add mod">
          <ac:chgData name="Adnan Sherif" userId="3d340580-6530-4dff-b8bf-c010861caf53" providerId="ADAL" clId="{902E2688-197F-4549-9160-8207AFE1FD50}" dt="2022-01-15T21:12:54.614" v="8361" actId="12789"/>
          <ac:spMkLst>
            <pc:docMk/>
            <pc:sldMk cId="1802333715" sldId="274"/>
            <ac:spMk id="14" creationId="{6BAFD2CD-CA20-47A3-B648-2E6459E7D41A}"/>
          </ac:spMkLst>
        </pc:spChg>
        <pc:spChg chg="add mod">
          <ac:chgData name="Adnan Sherif" userId="3d340580-6530-4dff-b8bf-c010861caf53" providerId="ADAL" clId="{902E2688-197F-4549-9160-8207AFE1FD50}" dt="2022-01-15T21:12:31.114" v="8359" actId="12789"/>
          <ac:spMkLst>
            <pc:docMk/>
            <pc:sldMk cId="1802333715" sldId="274"/>
            <ac:spMk id="15" creationId="{94B972AE-40DC-4D2A-93E5-39910FA449E8}"/>
          </ac:spMkLst>
        </pc:spChg>
        <pc:spChg chg="add mod">
          <ac:chgData name="Adnan Sherif" userId="3d340580-6530-4dff-b8bf-c010861caf53" providerId="ADAL" clId="{902E2688-197F-4549-9160-8207AFE1FD50}" dt="2022-01-15T21:12:41.841" v="8360" actId="12789"/>
          <ac:spMkLst>
            <pc:docMk/>
            <pc:sldMk cId="1802333715" sldId="274"/>
            <ac:spMk id="16" creationId="{B8084B48-AAA2-47C1-A99F-03E3A6CDAB43}"/>
          </ac:spMkLst>
        </pc:spChg>
        <pc:spChg chg="add mod">
          <ac:chgData name="Adnan Sherif" userId="3d340580-6530-4dff-b8bf-c010861caf53" providerId="ADAL" clId="{902E2688-197F-4549-9160-8207AFE1FD50}" dt="2022-01-15T21:12:54.614" v="8361" actId="12789"/>
          <ac:spMkLst>
            <pc:docMk/>
            <pc:sldMk cId="1802333715" sldId="274"/>
            <ac:spMk id="17" creationId="{4E326086-9CA3-4548-8981-3EE90EB5650D}"/>
          </ac:spMkLst>
        </pc:spChg>
        <pc:spChg chg="add mod">
          <ac:chgData name="Adnan Sherif" userId="3d340580-6530-4dff-b8bf-c010861caf53" providerId="ADAL" clId="{902E2688-197F-4549-9160-8207AFE1FD50}" dt="2022-01-15T21:12:31.114" v="8359" actId="12789"/>
          <ac:spMkLst>
            <pc:docMk/>
            <pc:sldMk cId="1802333715" sldId="274"/>
            <ac:spMk id="18" creationId="{6E86F709-EE0E-4242-A2DB-D3B1D5348680}"/>
          </ac:spMkLst>
        </pc:spChg>
        <pc:spChg chg="add mod">
          <ac:chgData name="Adnan Sherif" userId="3d340580-6530-4dff-b8bf-c010861caf53" providerId="ADAL" clId="{902E2688-197F-4549-9160-8207AFE1FD50}" dt="2022-01-15T21:12:41.841" v="8360" actId="12789"/>
          <ac:spMkLst>
            <pc:docMk/>
            <pc:sldMk cId="1802333715" sldId="274"/>
            <ac:spMk id="19" creationId="{BA75806C-895A-4C50-9E7D-36002A39380F}"/>
          </ac:spMkLst>
        </pc:spChg>
        <pc:spChg chg="add mod">
          <ac:chgData name="Adnan Sherif" userId="3d340580-6530-4dff-b8bf-c010861caf53" providerId="ADAL" clId="{902E2688-197F-4549-9160-8207AFE1FD50}" dt="2022-01-15T21:12:54.614" v="8361" actId="12789"/>
          <ac:spMkLst>
            <pc:docMk/>
            <pc:sldMk cId="1802333715" sldId="274"/>
            <ac:spMk id="20" creationId="{52518FE3-C35B-4F1F-837E-7933DEF32274}"/>
          </ac:spMkLst>
        </pc:spChg>
        <pc:picChg chg="del">
          <ac:chgData name="Adnan Sherif" userId="3d340580-6530-4dff-b8bf-c010861caf53" providerId="ADAL" clId="{902E2688-197F-4549-9160-8207AFE1FD50}" dt="2022-01-15T21:05:11.225" v="8139" actId="478"/>
          <ac:picMkLst>
            <pc:docMk/>
            <pc:sldMk cId="1802333715" sldId="274"/>
            <ac:picMk id="5" creationId="{85CDA662-36FC-4D64-B8EC-1E0952C448D3}"/>
          </ac:picMkLst>
        </pc:picChg>
      </pc:sldChg>
      <pc:sldChg chg="modSp add mod ord">
        <pc:chgData name="Adnan Sherif" userId="3d340580-6530-4dff-b8bf-c010861caf53" providerId="ADAL" clId="{902E2688-197F-4549-9160-8207AFE1FD50}" dt="2022-01-15T21:19:53.988" v="8569" actId="20577"/>
        <pc:sldMkLst>
          <pc:docMk/>
          <pc:sldMk cId="1600753024" sldId="275"/>
        </pc:sldMkLst>
        <pc:spChg chg="mod">
          <ac:chgData name="Adnan Sherif" userId="3d340580-6530-4dff-b8bf-c010861caf53" providerId="ADAL" clId="{902E2688-197F-4549-9160-8207AFE1FD50}" dt="2022-01-15T21:13:44.748" v="8365"/>
          <ac:spMkLst>
            <pc:docMk/>
            <pc:sldMk cId="1600753024" sldId="275"/>
            <ac:spMk id="2" creationId="{BEB6E110-655B-4239-95BF-E90DE192CC53}"/>
          </ac:spMkLst>
        </pc:spChg>
        <pc:spChg chg="mod">
          <ac:chgData name="Adnan Sherif" userId="3d340580-6530-4dff-b8bf-c010861caf53" providerId="ADAL" clId="{902E2688-197F-4549-9160-8207AFE1FD50}" dt="2022-01-15T21:19:53.988" v="8569" actId="20577"/>
          <ac:spMkLst>
            <pc:docMk/>
            <pc:sldMk cId="1600753024" sldId="275"/>
            <ac:spMk id="3" creationId="{312693F4-2AB0-4F3F-A8C4-8048B8F2E514}"/>
          </ac:spMkLst>
        </pc:spChg>
      </pc:sldChg>
      <pc:sldChg chg="addSp delSp modSp add mod ord">
        <pc:chgData name="Adnan Sherif" userId="3d340580-6530-4dff-b8bf-c010861caf53" providerId="ADAL" clId="{902E2688-197F-4549-9160-8207AFE1FD50}" dt="2022-01-15T22:07:20.824" v="9155" actId="404"/>
        <pc:sldMkLst>
          <pc:docMk/>
          <pc:sldMk cId="1743809668" sldId="276"/>
        </pc:sldMkLst>
        <pc:spChg chg="mod">
          <ac:chgData name="Adnan Sherif" userId="3d340580-6530-4dff-b8bf-c010861caf53" providerId="ADAL" clId="{902E2688-197F-4549-9160-8207AFE1FD50}" dt="2022-01-15T21:22:27.635" v="8575" actId="20577"/>
          <ac:spMkLst>
            <pc:docMk/>
            <pc:sldMk cId="1743809668" sldId="276"/>
            <ac:spMk id="2" creationId="{BEB6E110-655B-4239-95BF-E90DE192CC53}"/>
          </ac:spMkLst>
        </pc:spChg>
        <pc:spChg chg="mod">
          <ac:chgData name="Adnan Sherif" userId="3d340580-6530-4dff-b8bf-c010861caf53" providerId="ADAL" clId="{902E2688-197F-4549-9160-8207AFE1FD50}" dt="2022-01-15T22:07:20.824" v="9155" actId="404"/>
          <ac:spMkLst>
            <pc:docMk/>
            <pc:sldMk cId="1743809668" sldId="276"/>
            <ac:spMk id="3" creationId="{312693F4-2AB0-4F3F-A8C4-8048B8F2E514}"/>
          </ac:spMkLst>
        </pc:spChg>
        <pc:picChg chg="del">
          <ac:chgData name="Adnan Sherif" userId="3d340580-6530-4dff-b8bf-c010861caf53" providerId="ADAL" clId="{902E2688-197F-4549-9160-8207AFE1FD50}" dt="2022-01-15T21:22:35.691" v="8576" actId="478"/>
          <ac:picMkLst>
            <pc:docMk/>
            <pc:sldMk cId="1743809668" sldId="276"/>
            <ac:picMk id="5" creationId="{85CDA662-36FC-4D64-B8EC-1E0952C448D3}"/>
          </ac:picMkLst>
        </pc:picChg>
        <pc:picChg chg="add mod">
          <ac:chgData name="Adnan Sherif" userId="3d340580-6530-4dff-b8bf-c010861caf53" providerId="ADAL" clId="{902E2688-197F-4549-9160-8207AFE1FD50}" dt="2022-01-15T21:25:01.427" v="8581" actId="14100"/>
          <ac:picMkLst>
            <pc:docMk/>
            <pc:sldMk cId="1743809668" sldId="276"/>
            <ac:picMk id="7" creationId="{6A901840-3A7A-4555-8077-07CE1181C888}"/>
          </ac:picMkLst>
        </pc:picChg>
      </pc:sldChg>
      <pc:sldChg chg="addSp delSp modSp add mod ord">
        <pc:chgData name="Adnan Sherif" userId="3d340580-6530-4dff-b8bf-c010861caf53" providerId="ADAL" clId="{902E2688-197F-4549-9160-8207AFE1FD50}" dt="2022-01-15T22:24:47.795" v="9737" actId="20577"/>
        <pc:sldMkLst>
          <pc:docMk/>
          <pc:sldMk cId="2424308448" sldId="277"/>
        </pc:sldMkLst>
        <pc:spChg chg="mod">
          <ac:chgData name="Adnan Sherif" userId="3d340580-6530-4dff-b8bf-c010861caf53" providerId="ADAL" clId="{902E2688-197F-4549-9160-8207AFE1FD50}" dt="2022-01-15T22:08:50.351" v="9160" actId="404"/>
          <ac:spMkLst>
            <pc:docMk/>
            <pc:sldMk cId="2424308448" sldId="277"/>
            <ac:spMk id="2" creationId="{BEB6E110-655B-4239-95BF-E90DE192CC53}"/>
          </ac:spMkLst>
        </pc:spChg>
        <pc:spChg chg="mod">
          <ac:chgData name="Adnan Sherif" userId="3d340580-6530-4dff-b8bf-c010861caf53" providerId="ADAL" clId="{902E2688-197F-4549-9160-8207AFE1FD50}" dt="2022-01-15T22:24:47.795" v="9737" actId="20577"/>
          <ac:spMkLst>
            <pc:docMk/>
            <pc:sldMk cId="2424308448" sldId="277"/>
            <ac:spMk id="3" creationId="{312693F4-2AB0-4F3F-A8C4-8048B8F2E514}"/>
          </ac:spMkLst>
        </pc:spChg>
        <pc:spChg chg="del">
          <ac:chgData name="Adnan Sherif" userId="3d340580-6530-4dff-b8bf-c010861caf53" providerId="ADAL" clId="{902E2688-197F-4549-9160-8207AFE1FD50}" dt="2022-01-15T22:09:04.588" v="9161" actId="478"/>
          <ac:spMkLst>
            <pc:docMk/>
            <pc:sldMk cId="2424308448" sldId="277"/>
            <ac:spMk id="4" creationId="{5C0C892C-242E-4587-B30E-A82096B82CB6}"/>
          </ac:spMkLst>
        </pc:spChg>
        <pc:spChg chg="add mod">
          <ac:chgData name="Adnan Sherif" userId="3d340580-6530-4dff-b8bf-c010861caf53" providerId="ADAL" clId="{902E2688-197F-4549-9160-8207AFE1FD50}" dt="2022-01-15T22:15:31.238" v="9595" actId="20577"/>
          <ac:spMkLst>
            <pc:docMk/>
            <pc:sldMk cId="2424308448" sldId="277"/>
            <ac:spMk id="5" creationId="{28E19DC2-4A00-4EC7-8F29-9082E8EA5A92}"/>
          </ac:spMkLst>
        </pc:spChg>
        <pc:spChg chg="del">
          <ac:chgData name="Adnan Sherif" userId="3d340580-6530-4dff-b8bf-c010861caf53" providerId="ADAL" clId="{902E2688-197F-4549-9160-8207AFE1FD50}" dt="2022-01-15T22:09:04.588" v="9161" actId="478"/>
          <ac:spMkLst>
            <pc:docMk/>
            <pc:sldMk cId="2424308448" sldId="277"/>
            <ac:spMk id="7" creationId="{7A638B8F-31F1-4AE3-B979-2CEA9774B57D}"/>
          </ac:spMkLst>
        </pc:spChg>
        <pc:spChg chg="add mod">
          <ac:chgData name="Adnan Sherif" userId="3d340580-6530-4dff-b8bf-c010861caf53" providerId="ADAL" clId="{902E2688-197F-4549-9160-8207AFE1FD50}" dt="2022-01-15T22:15:13.614" v="9590" actId="20577"/>
          <ac:spMkLst>
            <pc:docMk/>
            <pc:sldMk cId="2424308448" sldId="277"/>
            <ac:spMk id="8" creationId="{E017C952-366D-410E-B38A-BE59A6B2960C}"/>
          </ac:spMkLst>
        </pc:spChg>
        <pc:spChg chg="add mod">
          <ac:chgData name="Adnan Sherif" userId="3d340580-6530-4dff-b8bf-c010861caf53" providerId="ADAL" clId="{902E2688-197F-4549-9160-8207AFE1FD50}" dt="2022-01-15T22:19:57.961" v="9651" actId="20577"/>
          <ac:spMkLst>
            <pc:docMk/>
            <pc:sldMk cId="2424308448" sldId="277"/>
            <ac:spMk id="9" creationId="{45ED19B6-26A1-4884-B63D-248FA23F4B1B}"/>
          </ac:spMkLst>
        </pc:spChg>
        <pc:spChg chg="del">
          <ac:chgData name="Adnan Sherif" userId="3d340580-6530-4dff-b8bf-c010861caf53" providerId="ADAL" clId="{902E2688-197F-4549-9160-8207AFE1FD50}" dt="2022-01-15T22:09:04.588" v="9161" actId="478"/>
          <ac:spMkLst>
            <pc:docMk/>
            <pc:sldMk cId="2424308448" sldId="277"/>
            <ac:spMk id="10" creationId="{540E2DB4-83F8-4B6D-AB2A-1DCC6CDC7212}"/>
          </ac:spMkLst>
        </pc:spChg>
        <pc:spChg chg="del">
          <ac:chgData name="Adnan Sherif" userId="3d340580-6530-4dff-b8bf-c010861caf53" providerId="ADAL" clId="{902E2688-197F-4549-9160-8207AFE1FD50}" dt="2022-01-15T22:09:04.588" v="9161" actId="478"/>
          <ac:spMkLst>
            <pc:docMk/>
            <pc:sldMk cId="2424308448" sldId="277"/>
            <ac:spMk id="11" creationId="{F0E7BDE2-7F5E-41B6-B746-3C8B45C8412E}"/>
          </ac:spMkLst>
        </pc:spChg>
        <pc:spChg chg="del">
          <ac:chgData name="Adnan Sherif" userId="3d340580-6530-4dff-b8bf-c010861caf53" providerId="ADAL" clId="{902E2688-197F-4549-9160-8207AFE1FD50}" dt="2022-01-15T22:09:04.588" v="9161" actId="478"/>
          <ac:spMkLst>
            <pc:docMk/>
            <pc:sldMk cId="2424308448" sldId="277"/>
            <ac:spMk id="12" creationId="{3121499C-157B-497F-902A-928A34E136B9}"/>
          </ac:spMkLst>
        </pc:spChg>
        <pc:spChg chg="del">
          <ac:chgData name="Adnan Sherif" userId="3d340580-6530-4dff-b8bf-c010861caf53" providerId="ADAL" clId="{902E2688-197F-4549-9160-8207AFE1FD50}" dt="2022-01-15T22:09:04.588" v="9161" actId="478"/>
          <ac:spMkLst>
            <pc:docMk/>
            <pc:sldMk cId="2424308448" sldId="277"/>
            <ac:spMk id="13" creationId="{71A7B047-C645-4C60-A2F7-1ECA865AF653}"/>
          </ac:spMkLst>
        </pc:spChg>
        <pc:spChg chg="del">
          <ac:chgData name="Adnan Sherif" userId="3d340580-6530-4dff-b8bf-c010861caf53" providerId="ADAL" clId="{902E2688-197F-4549-9160-8207AFE1FD50}" dt="2022-01-15T22:09:04.588" v="9161" actId="478"/>
          <ac:spMkLst>
            <pc:docMk/>
            <pc:sldMk cId="2424308448" sldId="277"/>
            <ac:spMk id="14" creationId="{6BAFD2CD-CA20-47A3-B648-2E6459E7D41A}"/>
          </ac:spMkLst>
        </pc:spChg>
        <pc:spChg chg="del">
          <ac:chgData name="Adnan Sherif" userId="3d340580-6530-4dff-b8bf-c010861caf53" providerId="ADAL" clId="{902E2688-197F-4549-9160-8207AFE1FD50}" dt="2022-01-15T22:09:04.588" v="9161" actId="478"/>
          <ac:spMkLst>
            <pc:docMk/>
            <pc:sldMk cId="2424308448" sldId="277"/>
            <ac:spMk id="15" creationId="{94B972AE-40DC-4D2A-93E5-39910FA449E8}"/>
          </ac:spMkLst>
        </pc:spChg>
        <pc:spChg chg="del">
          <ac:chgData name="Adnan Sherif" userId="3d340580-6530-4dff-b8bf-c010861caf53" providerId="ADAL" clId="{902E2688-197F-4549-9160-8207AFE1FD50}" dt="2022-01-15T22:09:04.588" v="9161" actId="478"/>
          <ac:spMkLst>
            <pc:docMk/>
            <pc:sldMk cId="2424308448" sldId="277"/>
            <ac:spMk id="16" creationId="{B8084B48-AAA2-47C1-A99F-03E3A6CDAB43}"/>
          </ac:spMkLst>
        </pc:spChg>
        <pc:spChg chg="del">
          <ac:chgData name="Adnan Sherif" userId="3d340580-6530-4dff-b8bf-c010861caf53" providerId="ADAL" clId="{902E2688-197F-4549-9160-8207AFE1FD50}" dt="2022-01-15T22:09:04.588" v="9161" actId="478"/>
          <ac:spMkLst>
            <pc:docMk/>
            <pc:sldMk cId="2424308448" sldId="277"/>
            <ac:spMk id="17" creationId="{4E326086-9CA3-4548-8981-3EE90EB5650D}"/>
          </ac:spMkLst>
        </pc:spChg>
        <pc:spChg chg="del">
          <ac:chgData name="Adnan Sherif" userId="3d340580-6530-4dff-b8bf-c010861caf53" providerId="ADAL" clId="{902E2688-197F-4549-9160-8207AFE1FD50}" dt="2022-01-15T22:09:04.588" v="9161" actId="478"/>
          <ac:spMkLst>
            <pc:docMk/>
            <pc:sldMk cId="2424308448" sldId="277"/>
            <ac:spMk id="18" creationId="{6E86F709-EE0E-4242-A2DB-D3B1D5348680}"/>
          </ac:spMkLst>
        </pc:spChg>
        <pc:spChg chg="del">
          <ac:chgData name="Adnan Sherif" userId="3d340580-6530-4dff-b8bf-c010861caf53" providerId="ADAL" clId="{902E2688-197F-4549-9160-8207AFE1FD50}" dt="2022-01-15T22:09:04.588" v="9161" actId="478"/>
          <ac:spMkLst>
            <pc:docMk/>
            <pc:sldMk cId="2424308448" sldId="277"/>
            <ac:spMk id="19" creationId="{BA75806C-895A-4C50-9E7D-36002A39380F}"/>
          </ac:spMkLst>
        </pc:spChg>
        <pc:spChg chg="del">
          <ac:chgData name="Adnan Sherif" userId="3d340580-6530-4dff-b8bf-c010861caf53" providerId="ADAL" clId="{902E2688-197F-4549-9160-8207AFE1FD50}" dt="2022-01-15T22:09:04.588" v="9161" actId="478"/>
          <ac:spMkLst>
            <pc:docMk/>
            <pc:sldMk cId="2424308448" sldId="277"/>
            <ac:spMk id="20" creationId="{52518FE3-C35B-4F1F-837E-7933DEF32274}"/>
          </ac:spMkLst>
        </pc:spChg>
        <pc:spChg chg="add mod">
          <ac:chgData name="Adnan Sherif" userId="3d340580-6530-4dff-b8bf-c010861caf53" providerId="ADAL" clId="{902E2688-197F-4549-9160-8207AFE1FD50}" dt="2022-01-15T22:15:05.556" v="9580" actId="20577"/>
          <ac:spMkLst>
            <pc:docMk/>
            <pc:sldMk cId="2424308448" sldId="277"/>
            <ac:spMk id="21" creationId="{48A05A3E-CE62-4CE5-944F-A2414096FBED}"/>
          </ac:spMkLst>
        </pc:spChg>
        <pc:spChg chg="add mod">
          <ac:chgData name="Adnan Sherif" userId="3d340580-6530-4dff-b8bf-c010861caf53" providerId="ADAL" clId="{902E2688-197F-4549-9160-8207AFE1FD50}" dt="2022-01-15T22:20:54.973" v="9664" actId="20577"/>
          <ac:spMkLst>
            <pc:docMk/>
            <pc:sldMk cId="2424308448" sldId="277"/>
            <ac:spMk id="22" creationId="{EA35FCDB-7E85-4D4A-9FC2-94FD5EF680A1}"/>
          </ac:spMkLst>
        </pc:spChg>
        <pc:spChg chg="add mod">
          <ac:chgData name="Adnan Sherif" userId="3d340580-6530-4dff-b8bf-c010861caf53" providerId="ADAL" clId="{902E2688-197F-4549-9160-8207AFE1FD50}" dt="2022-01-15T22:22:05.423" v="9702" actId="20577"/>
          <ac:spMkLst>
            <pc:docMk/>
            <pc:sldMk cId="2424308448" sldId="277"/>
            <ac:spMk id="23" creationId="{BEC00DD5-DE57-4944-8D8F-4596DD0C4469}"/>
          </ac:spMkLst>
        </pc:spChg>
        <pc:spChg chg="add mod">
          <ac:chgData name="Adnan Sherif" userId="3d340580-6530-4dff-b8bf-c010861caf53" providerId="ADAL" clId="{902E2688-197F-4549-9160-8207AFE1FD50}" dt="2022-01-15T22:23:01.869" v="9721" actId="20577"/>
          <ac:spMkLst>
            <pc:docMk/>
            <pc:sldMk cId="2424308448" sldId="277"/>
            <ac:spMk id="24" creationId="{CE02E727-7358-4BFF-982E-285AE5896CF6}"/>
          </ac:spMkLst>
        </pc:spChg>
        <pc:spChg chg="add">
          <ac:chgData name="Adnan Sherif" userId="3d340580-6530-4dff-b8bf-c010861caf53" providerId="ADAL" clId="{902E2688-197F-4549-9160-8207AFE1FD50}" dt="2022-01-15T22:23:27.237" v="9722" actId="11529"/>
          <ac:spMkLst>
            <pc:docMk/>
            <pc:sldMk cId="2424308448" sldId="277"/>
            <ac:spMk id="25" creationId="{81948497-8345-4DDB-90F8-ECEA5B217C6D}"/>
          </ac:spMkLst>
        </pc:spChg>
        <pc:spChg chg="add mod">
          <ac:chgData name="Adnan Sherif" userId="3d340580-6530-4dff-b8bf-c010861caf53" providerId="ADAL" clId="{902E2688-197F-4549-9160-8207AFE1FD50}" dt="2022-01-15T22:23:39.024" v="9724" actId="1076"/>
          <ac:spMkLst>
            <pc:docMk/>
            <pc:sldMk cId="2424308448" sldId="277"/>
            <ac:spMk id="26" creationId="{67A04B7C-E4FB-464C-83CF-4B49D6D0812E}"/>
          </ac:spMkLst>
        </pc:spChg>
        <pc:spChg chg="add mod">
          <ac:chgData name="Adnan Sherif" userId="3d340580-6530-4dff-b8bf-c010861caf53" providerId="ADAL" clId="{902E2688-197F-4549-9160-8207AFE1FD50}" dt="2022-01-15T22:23:48.944" v="9726" actId="1076"/>
          <ac:spMkLst>
            <pc:docMk/>
            <pc:sldMk cId="2424308448" sldId="277"/>
            <ac:spMk id="27" creationId="{8D9DFBAB-9B87-47B4-A78B-2BAFE7A89216}"/>
          </ac:spMkLst>
        </pc:spChg>
        <pc:spChg chg="add mod">
          <ac:chgData name="Adnan Sherif" userId="3d340580-6530-4dff-b8bf-c010861caf53" providerId="ADAL" clId="{902E2688-197F-4549-9160-8207AFE1FD50}" dt="2022-01-15T22:24:04.097" v="9729" actId="14100"/>
          <ac:spMkLst>
            <pc:docMk/>
            <pc:sldMk cId="2424308448" sldId="277"/>
            <ac:spMk id="28" creationId="{9DBC7E1E-67CB-4B31-B7E7-B124E648BA31}"/>
          </ac:spMkLst>
        </pc:spChg>
        <pc:spChg chg="add mod">
          <ac:chgData name="Adnan Sherif" userId="3d340580-6530-4dff-b8bf-c010861caf53" providerId="ADAL" clId="{902E2688-197F-4549-9160-8207AFE1FD50}" dt="2022-01-15T22:24:15.839" v="9732" actId="14100"/>
          <ac:spMkLst>
            <pc:docMk/>
            <pc:sldMk cId="2424308448" sldId="277"/>
            <ac:spMk id="29" creationId="{83380086-412B-4347-9C2A-ED682B25DBE9}"/>
          </ac:spMkLst>
        </pc:spChg>
        <pc:spChg chg="add mod">
          <ac:chgData name="Adnan Sherif" userId="3d340580-6530-4dff-b8bf-c010861caf53" providerId="ADAL" clId="{902E2688-197F-4549-9160-8207AFE1FD50}" dt="2022-01-15T22:24:38.677" v="9734" actId="1076"/>
          <ac:spMkLst>
            <pc:docMk/>
            <pc:sldMk cId="2424308448" sldId="277"/>
            <ac:spMk id="30" creationId="{6FD19974-71F6-4A03-A3B1-00038DA998C3}"/>
          </ac:spMkLst>
        </pc:spChg>
      </pc:sldChg>
      <pc:sldChg chg="modSp add mod">
        <pc:chgData name="Adnan Sherif" userId="3d340580-6530-4dff-b8bf-c010861caf53" providerId="ADAL" clId="{902E2688-197F-4549-9160-8207AFE1FD50}" dt="2022-01-15T22:40:05.080" v="10001" actId="6549"/>
        <pc:sldMkLst>
          <pc:docMk/>
          <pc:sldMk cId="1516823113" sldId="278"/>
        </pc:sldMkLst>
        <pc:spChg chg="mod">
          <ac:chgData name="Adnan Sherif" userId="3d340580-6530-4dff-b8bf-c010861caf53" providerId="ADAL" clId="{902E2688-197F-4549-9160-8207AFE1FD50}" dt="2022-01-15T22:26:30.083" v="9740" actId="404"/>
          <ac:spMkLst>
            <pc:docMk/>
            <pc:sldMk cId="1516823113" sldId="278"/>
            <ac:spMk id="2" creationId="{BEB6E110-655B-4239-95BF-E90DE192CC53}"/>
          </ac:spMkLst>
        </pc:spChg>
        <pc:spChg chg="mod">
          <ac:chgData name="Adnan Sherif" userId="3d340580-6530-4dff-b8bf-c010861caf53" providerId="ADAL" clId="{902E2688-197F-4549-9160-8207AFE1FD50}" dt="2022-01-15T22:40:05.080" v="10001" actId="6549"/>
          <ac:spMkLst>
            <pc:docMk/>
            <pc:sldMk cId="1516823113" sldId="278"/>
            <ac:spMk id="3" creationId="{312693F4-2AB0-4F3F-A8C4-8048B8F2E5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L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510CBAF-30BF-4189-BFCB-1A9ED0B78E00}" type="datetimeFigureOut">
              <a:rPr lang="ar-LY" smtClean="0"/>
              <a:t>13/06/1443</a:t>
            </a:fld>
            <a:endParaRPr lang="ar-L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L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L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L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7305B64-597D-41BD-83D3-93F0051DFA8E}" type="slidenum">
              <a:rPr lang="ar-LY" smtClean="0"/>
              <a:t>‹#›</a:t>
            </a:fld>
            <a:endParaRPr lang="ar-LY"/>
          </a:p>
        </p:txBody>
      </p:sp>
    </p:spTree>
    <p:extLst>
      <p:ext uri="{BB962C8B-B14F-4D97-AF65-F5344CB8AC3E}">
        <p14:creationId xmlns:p14="http://schemas.microsoft.com/office/powerpoint/2010/main" val="242599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BE34-554C-4A4C-88DA-75D4963879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B5C24092-A263-4B05-BFAD-43DFDB6BA4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B9B80272-D6AA-46B8-A2E7-1403CD7249DE}"/>
              </a:ext>
            </a:extLst>
          </p:cNvPr>
          <p:cNvSpPr>
            <a:spLocks noGrp="1"/>
          </p:cNvSpPr>
          <p:nvPr>
            <p:ph type="dt" sz="half" idx="10"/>
          </p:nvPr>
        </p:nvSpPr>
        <p:spPr/>
        <p:txBody>
          <a:bodyPr/>
          <a:lstStyle/>
          <a:p>
            <a:fld id="{21CEB632-C9FE-48B2-80CC-1A0CE00B8116}" type="datetime1">
              <a:rPr lang="es-ES" smtClean="0"/>
              <a:t>16/01/2022</a:t>
            </a:fld>
            <a:endParaRPr lang="es-ES"/>
          </a:p>
        </p:txBody>
      </p:sp>
      <p:sp>
        <p:nvSpPr>
          <p:cNvPr id="5" name="Footer Placeholder 4">
            <a:extLst>
              <a:ext uri="{FF2B5EF4-FFF2-40B4-BE49-F238E27FC236}">
                <a16:creationId xmlns:a16="http://schemas.microsoft.com/office/drawing/2014/main" id="{302A9AF4-61B8-44CD-B1DC-63D184D252C3}"/>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6" name="Slide Number Placeholder 5">
            <a:extLst>
              <a:ext uri="{FF2B5EF4-FFF2-40B4-BE49-F238E27FC236}">
                <a16:creationId xmlns:a16="http://schemas.microsoft.com/office/drawing/2014/main" id="{90826D5F-3CF9-4C8D-8E4E-55615BE1BC34}"/>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07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4321-F86B-4E09-9975-D110E5A89CB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616C5BB-028D-4451-A731-F9C1BDFC2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55A7350-311F-4BAE-9CE0-60708762C0F4}"/>
              </a:ext>
            </a:extLst>
          </p:cNvPr>
          <p:cNvSpPr>
            <a:spLocks noGrp="1"/>
          </p:cNvSpPr>
          <p:nvPr>
            <p:ph type="dt" sz="half" idx="10"/>
          </p:nvPr>
        </p:nvSpPr>
        <p:spPr/>
        <p:txBody>
          <a:bodyPr/>
          <a:lstStyle/>
          <a:p>
            <a:fld id="{F53EE38A-667E-496D-A264-9DCC9EFD6B5B}" type="datetime1">
              <a:rPr lang="es-ES" smtClean="0"/>
              <a:t>16/01/2022</a:t>
            </a:fld>
            <a:endParaRPr lang="es-ES"/>
          </a:p>
        </p:txBody>
      </p:sp>
      <p:sp>
        <p:nvSpPr>
          <p:cNvPr id="5" name="Footer Placeholder 4">
            <a:extLst>
              <a:ext uri="{FF2B5EF4-FFF2-40B4-BE49-F238E27FC236}">
                <a16:creationId xmlns:a16="http://schemas.microsoft.com/office/drawing/2014/main" id="{A37F7953-C510-4FF3-AA48-A4875813CC44}"/>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6" name="Slide Number Placeholder 5">
            <a:extLst>
              <a:ext uri="{FF2B5EF4-FFF2-40B4-BE49-F238E27FC236}">
                <a16:creationId xmlns:a16="http://schemas.microsoft.com/office/drawing/2014/main" id="{FC73354A-9205-4683-81DB-9C4C6DE10F5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77350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768C52-AFA3-44D6-95F6-2CB2702B3E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06E5189-2302-4E25-AAFA-3B80D8FF6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3C44E19-7A08-4069-8313-549054245B22}"/>
              </a:ext>
            </a:extLst>
          </p:cNvPr>
          <p:cNvSpPr>
            <a:spLocks noGrp="1"/>
          </p:cNvSpPr>
          <p:nvPr>
            <p:ph type="dt" sz="half" idx="10"/>
          </p:nvPr>
        </p:nvSpPr>
        <p:spPr/>
        <p:txBody>
          <a:bodyPr/>
          <a:lstStyle/>
          <a:p>
            <a:fld id="{020371DC-81EC-4277-8FA9-FD4864B7FDA1}" type="datetime1">
              <a:rPr lang="es-ES" smtClean="0"/>
              <a:t>16/01/2022</a:t>
            </a:fld>
            <a:endParaRPr lang="es-ES"/>
          </a:p>
        </p:txBody>
      </p:sp>
      <p:sp>
        <p:nvSpPr>
          <p:cNvPr id="5" name="Footer Placeholder 4">
            <a:extLst>
              <a:ext uri="{FF2B5EF4-FFF2-40B4-BE49-F238E27FC236}">
                <a16:creationId xmlns:a16="http://schemas.microsoft.com/office/drawing/2014/main" id="{E70E94CD-229F-4282-8875-6D85DEF8AF92}"/>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6" name="Slide Number Placeholder 5">
            <a:extLst>
              <a:ext uri="{FF2B5EF4-FFF2-40B4-BE49-F238E27FC236}">
                <a16:creationId xmlns:a16="http://schemas.microsoft.com/office/drawing/2014/main" id="{45939709-0DB7-4B69-AE25-5E8955AC8A5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13550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B729-B751-401F-B8A1-C68882B7A81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0A94F5C-72E2-4BEA-98BE-DDE51B31A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7153411-C572-445C-B965-C299E479E378}"/>
              </a:ext>
            </a:extLst>
          </p:cNvPr>
          <p:cNvSpPr>
            <a:spLocks noGrp="1"/>
          </p:cNvSpPr>
          <p:nvPr>
            <p:ph type="dt" sz="half" idx="10"/>
          </p:nvPr>
        </p:nvSpPr>
        <p:spPr/>
        <p:txBody>
          <a:bodyPr/>
          <a:lstStyle/>
          <a:p>
            <a:fld id="{15D14ADB-537E-4ED0-9BAA-6E72E62665F4}" type="datetime1">
              <a:rPr lang="es-ES" smtClean="0"/>
              <a:t>16/01/2022</a:t>
            </a:fld>
            <a:endParaRPr lang="es-ES"/>
          </a:p>
        </p:txBody>
      </p:sp>
      <p:sp>
        <p:nvSpPr>
          <p:cNvPr id="5" name="Footer Placeholder 4">
            <a:extLst>
              <a:ext uri="{FF2B5EF4-FFF2-40B4-BE49-F238E27FC236}">
                <a16:creationId xmlns:a16="http://schemas.microsoft.com/office/drawing/2014/main" id="{4C2EEB66-F4EE-4240-927F-943BAAEA92F9}"/>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6" name="Slide Number Placeholder 5">
            <a:extLst>
              <a:ext uri="{FF2B5EF4-FFF2-40B4-BE49-F238E27FC236}">
                <a16:creationId xmlns:a16="http://schemas.microsoft.com/office/drawing/2014/main" id="{C7FB0A0C-81C1-4BC4-B504-AC479CC5EAA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40835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1E60-9BE1-4E7D-B56D-D030A0FCA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D2749CD-4B09-4CE5-B840-2327721C1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03230-3AA4-4B8B-B456-3B26192AA769}"/>
              </a:ext>
            </a:extLst>
          </p:cNvPr>
          <p:cNvSpPr>
            <a:spLocks noGrp="1"/>
          </p:cNvSpPr>
          <p:nvPr>
            <p:ph type="dt" sz="half" idx="10"/>
          </p:nvPr>
        </p:nvSpPr>
        <p:spPr/>
        <p:txBody>
          <a:bodyPr/>
          <a:lstStyle/>
          <a:p>
            <a:fld id="{C71E0315-362B-48AA-8610-E8D56BEAAC91}" type="datetime1">
              <a:rPr lang="es-ES" smtClean="0"/>
              <a:t>16/01/2022</a:t>
            </a:fld>
            <a:endParaRPr lang="es-ES"/>
          </a:p>
        </p:txBody>
      </p:sp>
      <p:sp>
        <p:nvSpPr>
          <p:cNvPr id="5" name="Footer Placeholder 4">
            <a:extLst>
              <a:ext uri="{FF2B5EF4-FFF2-40B4-BE49-F238E27FC236}">
                <a16:creationId xmlns:a16="http://schemas.microsoft.com/office/drawing/2014/main" id="{D99CE2CD-65F6-4B65-A6E6-C3B75CB5E3C5}"/>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6" name="Slide Number Placeholder 5">
            <a:extLst>
              <a:ext uri="{FF2B5EF4-FFF2-40B4-BE49-F238E27FC236}">
                <a16:creationId xmlns:a16="http://schemas.microsoft.com/office/drawing/2014/main" id="{97AE552C-5F8E-424A-ABB3-DBFB70F37A46}"/>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8051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5B26E-B80F-4410-9B8F-256A8B659DA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537726B-2140-438B-ACA1-A38FA2E46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C51D303-2FD8-4CAA-82A5-ED3718C36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36C8E69-2004-49C3-9FE9-3198B420A2C0}"/>
              </a:ext>
            </a:extLst>
          </p:cNvPr>
          <p:cNvSpPr>
            <a:spLocks noGrp="1"/>
          </p:cNvSpPr>
          <p:nvPr>
            <p:ph type="dt" sz="half" idx="10"/>
          </p:nvPr>
        </p:nvSpPr>
        <p:spPr/>
        <p:txBody>
          <a:bodyPr/>
          <a:lstStyle/>
          <a:p>
            <a:fld id="{A381DE08-D879-461E-9984-E64759FB7EDA}" type="datetime1">
              <a:rPr lang="es-ES" smtClean="0"/>
              <a:t>16/01/2022</a:t>
            </a:fld>
            <a:endParaRPr lang="es-ES"/>
          </a:p>
        </p:txBody>
      </p:sp>
      <p:sp>
        <p:nvSpPr>
          <p:cNvPr id="6" name="Footer Placeholder 5">
            <a:extLst>
              <a:ext uri="{FF2B5EF4-FFF2-40B4-BE49-F238E27FC236}">
                <a16:creationId xmlns:a16="http://schemas.microsoft.com/office/drawing/2014/main" id="{805BE995-10F5-49CD-A63F-49BD453111EE}"/>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7" name="Slide Number Placeholder 6">
            <a:extLst>
              <a:ext uri="{FF2B5EF4-FFF2-40B4-BE49-F238E27FC236}">
                <a16:creationId xmlns:a16="http://schemas.microsoft.com/office/drawing/2014/main" id="{0AF44B20-EF20-42A4-8636-C6BCB0EE8B9E}"/>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88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008E-580F-4AAD-B5F6-25A266E0B32B}"/>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F4BE37D-8C70-48CF-8536-D408DE30C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16220-B84C-49E7-9CAF-6745CEFE0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B36B667D-2DE3-42CF-B3D7-479055B8C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46BBB-3E3C-4388-936D-EE2C09EF0B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5C3FA940-623B-4908-9511-E2158A336C10}"/>
              </a:ext>
            </a:extLst>
          </p:cNvPr>
          <p:cNvSpPr>
            <a:spLocks noGrp="1"/>
          </p:cNvSpPr>
          <p:nvPr>
            <p:ph type="dt" sz="half" idx="10"/>
          </p:nvPr>
        </p:nvSpPr>
        <p:spPr/>
        <p:txBody>
          <a:bodyPr/>
          <a:lstStyle/>
          <a:p>
            <a:fld id="{6D3F847D-F1B7-4822-99E0-42F1D31C2393}" type="datetime1">
              <a:rPr lang="es-ES" smtClean="0"/>
              <a:t>16/01/2022</a:t>
            </a:fld>
            <a:endParaRPr lang="es-ES"/>
          </a:p>
        </p:txBody>
      </p:sp>
      <p:sp>
        <p:nvSpPr>
          <p:cNvPr id="8" name="Footer Placeholder 7">
            <a:extLst>
              <a:ext uri="{FF2B5EF4-FFF2-40B4-BE49-F238E27FC236}">
                <a16:creationId xmlns:a16="http://schemas.microsoft.com/office/drawing/2014/main" id="{ABD98F00-83AE-49D9-81B8-2A4E75ED48E4}"/>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9" name="Slide Number Placeholder 8">
            <a:extLst>
              <a:ext uri="{FF2B5EF4-FFF2-40B4-BE49-F238E27FC236}">
                <a16:creationId xmlns:a16="http://schemas.microsoft.com/office/drawing/2014/main" id="{1248A2F9-8105-4C1E-88CB-10FF6C3062D1}"/>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0103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AB8A-A541-4013-B33A-2F083C8A8E6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90E04AF-298E-4881-83E6-F9A1EBC2BE1A}"/>
              </a:ext>
            </a:extLst>
          </p:cNvPr>
          <p:cNvSpPr>
            <a:spLocks noGrp="1"/>
          </p:cNvSpPr>
          <p:nvPr>
            <p:ph type="dt" sz="half" idx="10"/>
          </p:nvPr>
        </p:nvSpPr>
        <p:spPr/>
        <p:txBody>
          <a:bodyPr/>
          <a:lstStyle/>
          <a:p>
            <a:fld id="{E54186FE-38E0-4CE6-A453-66686A8A0662}" type="datetime1">
              <a:rPr lang="es-ES" smtClean="0"/>
              <a:t>16/01/2022</a:t>
            </a:fld>
            <a:endParaRPr lang="es-ES"/>
          </a:p>
        </p:txBody>
      </p:sp>
      <p:sp>
        <p:nvSpPr>
          <p:cNvPr id="4" name="Footer Placeholder 3">
            <a:extLst>
              <a:ext uri="{FF2B5EF4-FFF2-40B4-BE49-F238E27FC236}">
                <a16:creationId xmlns:a16="http://schemas.microsoft.com/office/drawing/2014/main" id="{AA1A706C-6A02-4AC0-8693-E0F1973F41C1}"/>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5" name="Slide Number Placeholder 4">
            <a:extLst>
              <a:ext uri="{FF2B5EF4-FFF2-40B4-BE49-F238E27FC236}">
                <a16:creationId xmlns:a16="http://schemas.microsoft.com/office/drawing/2014/main" id="{A16BAFBD-36B3-4D96-B0F4-10A092D29525}"/>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37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46DF7-A2C1-46DA-BFFF-74B8C0F2A000}"/>
              </a:ext>
            </a:extLst>
          </p:cNvPr>
          <p:cNvSpPr>
            <a:spLocks noGrp="1"/>
          </p:cNvSpPr>
          <p:nvPr>
            <p:ph type="dt" sz="half" idx="10"/>
          </p:nvPr>
        </p:nvSpPr>
        <p:spPr/>
        <p:txBody>
          <a:bodyPr/>
          <a:lstStyle/>
          <a:p>
            <a:fld id="{0CC40DAA-36C5-4A77-9448-986F0D69A363}" type="datetime1">
              <a:rPr lang="es-ES" smtClean="0"/>
              <a:t>16/01/2022</a:t>
            </a:fld>
            <a:endParaRPr lang="es-ES"/>
          </a:p>
        </p:txBody>
      </p:sp>
      <p:sp>
        <p:nvSpPr>
          <p:cNvPr id="3" name="Footer Placeholder 2">
            <a:extLst>
              <a:ext uri="{FF2B5EF4-FFF2-40B4-BE49-F238E27FC236}">
                <a16:creationId xmlns:a16="http://schemas.microsoft.com/office/drawing/2014/main" id="{9DAFBC8D-2FF2-4FBE-8523-94DD298A4D37}"/>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4" name="Slide Number Placeholder 3">
            <a:extLst>
              <a:ext uri="{FF2B5EF4-FFF2-40B4-BE49-F238E27FC236}">
                <a16:creationId xmlns:a16="http://schemas.microsoft.com/office/drawing/2014/main" id="{913EBDD4-4822-408C-AEF6-CD2EE20BE56C}"/>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415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06AE-A744-419A-8C12-CB99A39B97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F6F569D-ED7B-4243-AEE2-00BDB7BC5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16E2C81B-9EBB-4E11-BB3B-DC1AF3562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3F853-1299-4B06-8474-1488EFBF1DCC}"/>
              </a:ext>
            </a:extLst>
          </p:cNvPr>
          <p:cNvSpPr>
            <a:spLocks noGrp="1"/>
          </p:cNvSpPr>
          <p:nvPr>
            <p:ph type="dt" sz="half" idx="10"/>
          </p:nvPr>
        </p:nvSpPr>
        <p:spPr/>
        <p:txBody>
          <a:bodyPr/>
          <a:lstStyle/>
          <a:p>
            <a:fld id="{7D83484F-4628-4087-B582-6A591087181B}" type="datetime1">
              <a:rPr lang="es-ES" smtClean="0"/>
              <a:t>16/01/2022</a:t>
            </a:fld>
            <a:endParaRPr lang="es-ES"/>
          </a:p>
        </p:txBody>
      </p:sp>
      <p:sp>
        <p:nvSpPr>
          <p:cNvPr id="6" name="Footer Placeholder 5">
            <a:extLst>
              <a:ext uri="{FF2B5EF4-FFF2-40B4-BE49-F238E27FC236}">
                <a16:creationId xmlns:a16="http://schemas.microsoft.com/office/drawing/2014/main" id="{F72787BF-E869-4BEA-A4E3-79BC4ABA87E9}"/>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7" name="Slide Number Placeholder 6">
            <a:extLst>
              <a:ext uri="{FF2B5EF4-FFF2-40B4-BE49-F238E27FC236}">
                <a16:creationId xmlns:a16="http://schemas.microsoft.com/office/drawing/2014/main" id="{CFD92C3B-849A-4215-92C2-2F9E864AB9D2}"/>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426144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7FD8-72CA-4666-A701-4B7B61429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42A39CD7-CAE0-4AEF-AC55-D9A66B96B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0E0714BE-5E50-483C-ACAE-68DB5317C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4BE88-61C6-47F7-8705-4FC00185B79D}"/>
              </a:ext>
            </a:extLst>
          </p:cNvPr>
          <p:cNvSpPr>
            <a:spLocks noGrp="1"/>
          </p:cNvSpPr>
          <p:nvPr>
            <p:ph type="dt" sz="half" idx="10"/>
          </p:nvPr>
        </p:nvSpPr>
        <p:spPr/>
        <p:txBody>
          <a:bodyPr/>
          <a:lstStyle/>
          <a:p>
            <a:fld id="{4575CB61-DF9D-4B87-B314-302B5F5A5D8E}" type="datetime1">
              <a:rPr lang="es-ES" smtClean="0"/>
              <a:t>16/01/2022</a:t>
            </a:fld>
            <a:endParaRPr lang="es-ES"/>
          </a:p>
        </p:txBody>
      </p:sp>
      <p:sp>
        <p:nvSpPr>
          <p:cNvPr id="6" name="Footer Placeholder 5">
            <a:extLst>
              <a:ext uri="{FF2B5EF4-FFF2-40B4-BE49-F238E27FC236}">
                <a16:creationId xmlns:a16="http://schemas.microsoft.com/office/drawing/2014/main" id="{7FCDDC19-1CFA-4D21-B274-D5D4D8ADC384}"/>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7" name="Slide Number Placeholder 6">
            <a:extLst>
              <a:ext uri="{FF2B5EF4-FFF2-40B4-BE49-F238E27FC236}">
                <a16:creationId xmlns:a16="http://schemas.microsoft.com/office/drawing/2014/main" id="{55FD0D70-0FB5-4086-B781-3C5E7B0695C3}"/>
              </a:ext>
            </a:extLst>
          </p:cNvPr>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78760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3A68-AF4F-428D-B803-FF908C57D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1E4DDE9-B6AB-4016-B3BB-11F14683B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4B330FE-4B8B-4887-A8AD-B35B81F690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4AFFE-EAE7-4E9E-86A6-556AF8D81462}" type="datetime1">
              <a:rPr lang="es-ES" smtClean="0"/>
              <a:t>16/01/2022</a:t>
            </a:fld>
            <a:endParaRPr lang="es-ES"/>
          </a:p>
        </p:txBody>
      </p:sp>
      <p:sp>
        <p:nvSpPr>
          <p:cNvPr id="5" name="Footer Placeholder 4">
            <a:extLst>
              <a:ext uri="{FF2B5EF4-FFF2-40B4-BE49-F238E27FC236}">
                <a16:creationId xmlns:a16="http://schemas.microsoft.com/office/drawing/2014/main" id="{5B36B6C0-AF12-4910-8F16-AF5110D18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Pictures taken from Software Architecture Patterns By Mark Richards - O'Reilly</a:t>
            </a:r>
            <a:endParaRPr lang="es-ES"/>
          </a:p>
        </p:txBody>
      </p:sp>
      <p:sp>
        <p:nvSpPr>
          <p:cNvPr id="6" name="Slide Number Placeholder 5">
            <a:extLst>
              <a:ext uri="{FF2B5EF4-FFF2-40B4-BE49-F238E27FC236}">
                <a16:creationId xmlns:a16="http://schemas.microsoft.com/office/drawing/2014/main" id="{093FA657-AECC-4815-8EF5-6810E1F0C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431843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dnan.sherif@uot.edu.ly"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pPr rtl="1"/>
            <a:r>
              <a:rPr lang="en-US" dirty="0">
                <a:cs typeface="Calibri Light"/>
              </a:rPr>
              <a:t>CS319</a:t>
            </a:r>
            <a:br>
              <a:rPr lang="es-ES" dirty="0">
                <a:cs typeface="Calibri Light"/>
              </a:rPr>
            </a:br>
            <a:r>
              <a:rPr lang="es-ES" dirty="0" err="1">
                <a:cs typeface="Calibri Light"/>
              </a:rPr>
              <a:t>تحليل</a:t>
            </a:r>
            <a:r>
              <a:rPr lang="es-ES" dirty="0">
                <a:cs typeface="Calibri Light"/>
              </a:rPr>
              <a:t> و </a:t>
            </a:r>
            <a:r>
              <a:rPr lang="es-ES" dirty="0" err="1">
                <a:cs typeface="Calibri Light"/>
              </a:rPr>
              <a:t>تصميم</a:t>
            </a:r>
            <a:r>
              <a:rPr lang="es-ES" dirty="0">
                <a:cs typeface="Calibri Light"/>
              </a:rPr>
              <a:t> </a:t>
            </a:r>
            <a:r>
              <a:rPr lang="es-ES" dirty="0" err="1">
                <a:cs typeface="Calibri Light"/>
              </a:rPr>
              <a:t>النظم</a:t>
            </a:r>
            <a:br>
              <a:rPr lang="es-ES" dirty="0">
                <a:cs typeface="Calibri Light"/>
              </a:rPr>
            </a:br>
            <a:r>
              <a:rPr lang="ar-LY" sz="5300" dirty="0">
                <a:cs typeface="Calibri Light"/>
              </a:rPr>
              <a:t>مرحلة التصميم</a:t>
            </a:r>
            <a:br>
              <a:rPr lang="ar-LY" sz="5300" dirty="0">
                <a:cs typeface="Calibri Light"/>
              </a:rPr>
            </a:br>
            <a:r>
              <a:rPr lang="ar-LY" sz="5300" dirty="0">
                <a:cs typeface="Calibri Light"/>
              </a:rPr>
              <a:t>أنماط هندسة البرمجيات</a:t>
            </a:r>
            <a:br>
              <a:rPr lang="ar-LY" sz="5300" dirty="0">
                <a:cs typeface="Calibri Light"/>
              </a:rPr>
            </a:br>
            <a:r>
              <a:rPr lang="ar-LY" sz="5300" dirty="0">
                <a:cs typeface="Calibri Light"/>
              </a:rPr>
              <a:t>(</a:t>
            </a:r>
            <a:r>
              <a:rPr lang="en-GB" sz="5300" dirty="0">
                <a:cs typeface="Calibri Light"/>
              </a:rPr>
              <a:t>Software Architectural Patterns</a:t>
            </a:r>
            <a:r>
              <a:rPr lang="ar-LY" sz="5300" dirty="0">
                <a:cs typeface="Calibri Light"/>
              </a:rPr>
              <a:t>)</a:t>
            </a:r>
            <a:endParaRPr lang="es-ES" dirty="0">
              <a:cs typeface="Calibri Light"/>
            </a:endParaRPr>
          </a:p>
        </p:txBody>
      </p:sp>
      <p:sp>
        <p:nvSpPr>
          <p:cNvPr id="3" name="Subtítulo 2"/>
          <p:cNvSpPr>
            <a:spLocks noGrp="1"/>
          </p:cNvSpPr>
          <p:nvPr>
            <p:ph type="subTitle" idx="1"/>
          </p:nvPr>
        </p:nvSpPr>
        <p:spPr/>
        <p:txBody>
          <a:bodyPr vert="horz" lIns="91440" tIns="45720" rIns="91440" bIns="45720" rtlCol="0" anchor="t">
            <a:normAutofit/>
          </a:bodyPr>
          <a:lstStyle/>
          <a:p>
            <a:pPr rtl="1"/>
            <a:r>
              <a:rPr lang="es-ES" dirty="0">
                <a:cs typeface="Calibri"/>
              </a:rPr>
              <a:t>د. </a:t>
            </a:r>
            <a:r>
              <a:rPr lang="es-ES" dirty="0" err="1">
                <a:cs typeface="Calibri"/>
              </a:rPr>
              <a:t>عدنان</a:t>
            </a:r>
            <a:r>
              <a:rPr lang="es-ES" dirty="0">
                <a:cs typeface="Calibri"/>
              </a:rPr>
              <a:t> </a:t>
            </a:r>
            <a:r>
              <a:rPr lang="es-ES" dirty="0" err="1">
                <a:cs typeface="Calibri"/>
              </a:rPr>
              <a:t>محمود</a:t>
            </a:r>
            <a:r>
              <a:rPr lang="es-ES" dirty="0">
                <a:cs typeface="Calibri"/>
              </a:rPr>
              <a:t> </a:t>
            </a:r>
            <a:r>
              <a:rPr lang="es-ES" dirty="0" err="1">
                <a:cs typeface="Calibri"/>
              </a:rPr>
              <a:t>الشريف</a:t>
            </a:r>
            <a:endParaRPr lang="es-ES" dirty="0">
              <a:cs typeface="Calibri"/>
            </a:endParaRPr>
          </a:p>
          <a:p>
            <a:pPr rtl="1"/>
            <a:r>
              <a:rPr lang="es-ES" dirty="0">
                <a:cs typeface="Calibri"/>
                <a:hlinkClick r:id="rId2"/>
              </a:rPr>
              <a:t>Adnan.sherif@uot.edu.ly</a:t>
            </a:r>
            <a:endParaRPr lang="es-ES" dirty="0">
              <a:cs typeface="Calibri"/>
            </a:endParaRPr>
          </a:p>
          <a:p>
            <a:pPr rtl="1"/>
            <a:r>
              <a:rPr lang="es-ES" dirty="0" err="1">
                <a:cs typeface="Calibri"/>
              </a:rPr>
              <a:t>خريف</a:t>
            </a:r>
            <a:r>
              <a:rPr lang="es-ES" dirty="0">
                <a:cs typeface="Calibri"/>
              </a:rPr>
              <a:t> 2022/2021</a:t>
            </a:r>
          </a:p>
        </p:txBody>
      </p:sp>
      <p:pic>
        <p:nvPicPr>
          <p:cNvPr id="5" name="Picture 4" descr="A picture containing text&#10;&#10;Description automatically generated">
            <a:extLst>
              <a:ext uri="{FF2B5EF4-FFF2-40B4-BE49-F238E27FC236}">
                <a16:creationId xmlns:a16="http://schemas.microsoft.com/office/drawing/2014/main" id="{DCA35643-A359-48CC-8B2F-284CB915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008" y="0"/>
            <a:ext cx="2268940" cy="825895"/>
          </a:xfrm>
          <a:prstGeom prst="rect">
            <a:avLst/>
          </a:prstGeom>
        </p:spPr>
      </p:pic>
      <p:pic>
        <p:nvPicPr>
          <p:cNvPr id="16" name="Picture 15" descr="Logo&#10;&#10;Description automatically generated">
            <a:extLst>
              <a:ext uri="{FF2B5EF4-FFF2-40B4-BE49-F238E27FC236}">
                <a16:creationId xmlns:a16="http://schemas.microsoft.com/office/drawing/2014/main" id="{B9D22042-52BD-4385-AFAB-BF8873631A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0346" y="0"/>
            <a:ext cx="891654" cy="1321066"/>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البرمجيات المدفوعة بحدث (</a:t>
            </a:r>
            <a:r>
              <a:rPr lang="en-GB" dirty="0"/>
              <a:t>Event-Driven Architecture</a:t>
            </a:r>
            <a:r>
              <a:rPr lang="ar-LY" dirty="0"/>
              <a:t>).</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651490" y="1825625"/>
            <a:ext cx="4702309" cy="4270924"/>
          </a:xfrm>
        </p:spPr>
        <p:txBody>
          <a:bodyPr>
            <a:normAutofit/>
          </a:bodyPr>
          <a:lstStyle/>
          <a:p>
            <a:pPr algn="r" rtl="1"/>
            <a:r>
              <a:rPr lang="ar-LY" dirty="0"/>
              <a:t>كما يمكن الاستغناء عن الوسيط بإرسال الحدث مباشرة الى اول قناة وتقوم حزمة المعالجة الخاصة بالقناة بمعالجته و/او تحويل الحدث الى قنوات أخرى التي تقوم حزم المعالجة الخاصة بها بمعالجتها و/او تحويلها وهكذا حتى تصل الى اخر حزمة.</a:t>
            </a:r>
          </a:p>
        </p:txBody>
      </p:sp>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pic>
        <p:nvPicPr>
          <p:cNvPr id="5" name="Picture 4" descr="Diagram&#10;&#10;Description automatically generated">
            <a:extLst>
              <a:ext uri="{FF2B5EF4-FFF2-40B4-BE49-F238E27FC236}">
                <a16:creationId xmlns:a16="http://schemas.microsoft.com/office/drawing/2014/main" id="{CF51945D-BAB2-4836-8901-BAB7E678B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80" y="1825625"/>
            <a:ext cx="5831266" cy="3941197"/>
          </a:xfrm>
          <a:prstGeom prst="rect">
            <a:avLst/>
          </a:prstGeom>
        </p:spPr>
      </p:pic>
    </p:spTree>
    <p:extLst>
      <p:ext uri="{BB962C8B-B14F-4D97-AF65-F5344CB8AC3E}">
        <p14:creationId xmlns:p14="http://schemas.microsoft.com/office/powerpoint/2010/main" val="161906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86143307-BDBE-4765-9E16-606FEBA4A685}"/>
              </a:ext>
            </a:extLst>
          </p:cNvPr>
          <p:cNvSpPr/>
          <p:nvPr/>
        </p:nvSpPr>
        <p:spPr>
          <a:xfrm>
            <a:off x="3541330" y="4807084"/>
            <a:ext cx="2184913" cy="101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GB" sz="1400" dirty="0"/>
              <a:t>Process Add</a:t>
            </a:r>
            <a:endParaRPr lang="ar-LY" sz="1400" dirty="0"/>
          </a:p>
        </p:txBody>
      </p:sp>
      <p:sp>
        <p:nvSpPr>
          <p:cNvPr id="49" name="Rectangle: Rounded Corners 48">
            <a:extLst>
              <a:ext uri="{FF2B5EF4-FFF2-40B4-BE49-F238E27FC236}">
                <a16:creationId xmlns:a16="http://schemas.microsoft.com/office/drawing/2014/main" id="{F915AD04-A1AA-4BDB-BB29-17ECDAC9B118}"/>
              </a:ext>
            </a:extLst>
          </p:cNvPr>
          <p:cNvSpPr/>
          <p:nvPr/>
        </p:nvSpPr>
        <p:spPr>
          <a:xfrm>
            <a:off x="3850374" y="5207219"/>
            <a:ext cx="1509529" cy="6100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sz="1400" dirty="0"/>
              <a:t>Add Course</a:t>
            </a:r>
            <a:endParaRPr lang="ar-LY" sz="1400" dirty="0"/>
          </a:p>
        </p:txBody>
      </p:sp>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البرمجيات المدفوعة بحدث (</a:t>
            </a:r>
            <a:r>
              <a:rPr lang="en-GB" dirty="0"/>
              <a:t>Event-Driven Architecture</a:t>
            </a:r>
            <a:r>
              <a:rPr lang="ar-LY" dirty="0"/>
              <a:t>).</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5516380" y="1825625"/>
            <a:ext cx="5837420" cy="4351338"/>
          </a:xfrm>
        </p:spPr>
        <p:txBody>
          <a:bodyPr>
            <a:normAutofit fontScale="92500" lnSpcReduction="10000"/>
          </a:bodyPr>
          <a:lstStyle/>
          <a:p>
            <a:pPr algn="r" rtl="1"/>
            <a:r>
              <a:rPr lang="ar-LY" sz="2400" dirty="0"/>
              <a:t>مثال عملية اسقاط او إضاقة مقرر في النظام الجامعي.</a:t>
            </a:r>
          </a:p>
          <a:p>
            <a:pPr algn="r" rtl="1"/>
            <a:r>
              <a:rPr lang="ar-LY" sz="2400" dirty="0"/>
              <a:t> يقوم الطالب بتعبئة نموذج إسقاط وإضافة على صفحة النظام (</a:t>
            </a:r>
            <a:r>
              <a:rPr lang="en-GB" sz="2400" dirty="0"/>
              <a:t>Student Registration Form</a:t>
            </a:r>
            <a:r>
              <a:rPr lang="ar-LY" sz="2400" dirty="0"/>
              <a:t>).</a:t>
            </a:r>
          </a:p>
          <a:p>
            <a:pPr algn="r" rtl="1"/>
            <a:r>
              <a:rPr lang="ar-LY" sz="2400" dirty="0"/>
              <a:t> عند الضغط على زر تسجيل تقوم الصفحة بجمع البيانات وتضعها في نهاية صف المعالجة (</a:t>
            </a:r>
            <a:r>
              <a:rPr lang="en-GB" sz="2400" dirty="0"/>
              <a:t>Event Queue</a:t>
            </a:r>
            <a:r>
              <a:rPr lang="ar-LY" sz="2400" dirty="0"/>
              <a:t>) </a:t>
            </a:r>
          </a:p>
          <a:p>
            <a:pPr algn="r" rtl="1"/>
            <a:r>
              <a:rPr lang="ar-LY" sz="2400" dirty="0"/>
              <a:t>يقوم الوسيط (</a:t>
            </a:r>
            <a:r>
              <a:rPr lang="en-GB" sz="2400" dirty="0"/>
              <a:t>Mediator</a:t>
            </a:r>
            <a:r>
              <a:rPr lang="ar-LY" sz="2400" dirty="0"/>
              <a:t>) بأخذ الحدث من الصف و عن طريق العملية (</a:t>
            </a:r>
            <a:r>
              <a:rPr lang="en-GB" sz="2400" dirty="0"/>
              <a:t>Invoke Add Operation</a:t>
            </a:r>
            <a:r>
              <a:rPr lang="ar-LY" sz="2400" dirty="0"/>
              <a:t>) يضع البيانات الخاصة بالإضافة على قناة عملية الإضافة (</a:t>
            </a:r>
            <a:r>
              <a:rPr lang="en-GB" sz="2400" dirty="0"/>
              <a:t>Add Event Channel</a:t>
            </a:r>
            <a:r>
              <a:rPr lang="ar-LY" sz="2400" dirty="0"/>
              <a:t>) وعند الانتهاء من عملية الإضافة يضع البيانات الخاصة بعملية الإسقاط على قناة الاسقاط (</a:t>
            </a:r>
            <a:r>
              <a:rPr lang="en-GB" sz="2400" dirty="0"/>
              <a:t>Drop Event Channel</a:t>
            </a:r>
            <a:r>
              <a:rPr lang="ar-LY" sz="2400" dirty="0"/>
              <a:t>) باستخدام العملية (</a:t>
            </a:r>
            <a:r>
              <a:rPr lang="en-GB" sz="2400" dirty="0"/>
              <a:t>Invoke Event Channel</a:t>
            </a:r>
            <a:r>
              <a:rPr lang="ar-LY" sz="2400" dirty="0"/>
              <a:t>).</a:t>
            </a:r>
            <a:endParaRPr lang="en-GB" sz="2400" dirty="0"/>
          </a:p>
          <a:p>
            <a:pPr algn="r" rtl="1"/>
            <a:r>
              <a:rPr lang="ar-LY" sz="2400" dirty="0"/>
              <a:t>كل وحدة معالجة خاصة بالقناة تقوم باستقبال المعلومات على القناة الخاصة بها وتقوم بتنفيذ العملية وتحديث البيانات.</a:t>
            </a:r>
          </a:p>
        </p:txBody>
      </p:sp>
      <p:sp>
        <p:nvSpPr>
          <p:cNvPr id="6" name="Rectangle: Rounded Corners 5">
            <a:extLst>
              <a:ext uri="{FF2B5EF4-FFF2-40B4-BE49-F238E27FC236}">
                <a16:creationId xmlns:a16="http://schemas.microsoft.com/office/drawing/2014/main" id="{28A8405C-2B6D-4959-88AA-FF5BA936E9E7}"/>
              </a:ext>
            </a:extLst>
          </p:cNvPr>
          <p:cNvSpPr/>
          <p:nvPr/>
        </p:nvSpPr>
        <p:spPr>
          <a:xfrm>
            <a:off x="1304144" y="1340692"/>
            <a:ext cx="1509529" cy="63027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sz="1400" dirty="0"/>
              <a:t>Student Registration Form</a:t>
            </a:r>
          </a:p>
        </p:txBody>
      </p:sp>
      <p:sp>
        <p:nvSpPr>
          <p:cNvPr id="7" name="Flowchart: Direct Access Storage 6">
            <a:extLst>
              <a:ext uri="{FF2B5EF4-FFF2-40B4-BE49-F238E27FC236}">
                <a16:creationId xmlns:a16="http://schemas.microsoft.com/office/drawing/2014/main" id="{BE8E8C72-EA72-4628-A9EC-BA3C9BD0558A}"/>
              </a:ext>
            </a:extLst>
          </p:cNvPr>
          <p:cNvSpPr/>
          <p:nvPr/>
        </p:nvSpPr>
        <p:spPr>
          <a:xfrm>
            <a:off x="3465088" y="1350815"/>
            <a:ext cx="1666905" cy="610025"/>
          </a:xfrm>
          <a:prstGeom prst="flowChartMagneticDrum">
            <a:avLst/>
          </a:prstGeom>
        </p:spPr>
        <p:style>
          <a:lnRef idx="3">
            <a:schemeClr val="lt1"/>
          </a:lnRef>
          <a:fillRef idx="1">
            <a:schemeClr val="accent5"/>
          </a:fillRef>
          <a:effectRef idx="1">
            <a:schemeClr val="accent5"/>
          </a:effectRef>
          <a:fontRef idx="minor">
            <a:schemeClr val="lt1"/>
          </a:fontRef>
        </p:style>
        <p:txBody>
          <a:bodyPr rtlCol="1" anchor="ctr"/>
          <a:lstStyle/>
          <a:p>
            <a:pPr algn="ctr"/>
            <a:r>
              <a:rPr lang="en-GB" sz="1400" dirty="0"/>
              <a:t>Event Queue</a:t>
            </a:r>
            <a:endParaRPr lang="ar-LY" sz="1400" dirty="0"/>
          </a:p>
        </p:txBody>
      </p:sp>
      <p:cxnSp>
        <p:nvCxnSpPr>
          <p:cNvPr id="9" name="Straight Arrow Connector 8">
            <a:extLst>
              <a:ext uri="{FF2B5EF4-FFF2-40B4-BE49-F238E27FC236}">
                <a16:creationId xmlns:a16="http://schemas.microsoft.com/office/drawing/2014/main" id="{D71E7317-3423-4C26-8D1E-FA6A6FB94580}"/>
              </a:ext>
            </a:extLst>
          </p:cNvPr>
          <p:cNvCxnSpPr>
            <a:cxnSpLocks/>
            <a:stCxn id="6" idx="3"/>
            <a:endCxn id="7" idx="1"/>
          </p:cNvCxnSpPr>
          <p:nvPr/>
        </p:nvCxnSpPr>
        <p:spPr>
          <a:xfrm>
            <a:off x="2813673" y="1655828"/>
            <a:ext cx="651415"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3414BF77-6D39-4114-9926-F9C64AE5CA68}"/>
              </a:ext>
            </a:extLst>
          </p:cNvPr>
          <p:cNvSpPr/>
          <p:nvPr/>
        </p:nvSpPr>
        <p:spPr>
          <a:xfrm>
            <a:off x="1002627" y="2370955"/>
            <a:ext cx="4281620" cy="101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GB" sz="1400" dirty="0"/>
              <a:t>Mediator</a:t>
            </a:r>
            <a:endParaRPr lang="ar-LY" sz="1400" dirty="0"/>
          </a:p>
        </p:txBody>
      </p:sp>
      <p:sp>
        <p:nvSpPr>
          <p:cNvPr id="12" name="Rectangle: Rounded Corners 11">
            <a:extLst>
              <a:ext uri="{FF2B5EF4-FFF2-40B4-BE49-F238E27FC236}">
                <a16:creationId xmlns:a16="http://schemas.microsoft.com/office/drawing/2014/main" id="{A0E811BC-F1FB-476E-80D5-7207C8034ECD}"/>
              </a:ext>
            </a:extLst>
          </p:cNvPr>
          <p:cNvSpPr/>
          <p:nvPr/>
        </p:nvSpPr>
        <p:spPr>
          <a:xfrm>
            <a:off x="3541330" y="2666021"/>
            <a:ext cx="1509529" cy="6100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sz="1400" dirty="0"/>
              <a:t>Invoke Add Operation</a:t>
            </a:r>
            <a:endParaRPr lang="ar-LY" sz="1400" dirty="0"/>
          </a:p>
        </p:txBody>
      </p:sp>
      <p:cxnSp>
        <p:nvCxnSpPr>
          <p:cNvPr id="13" name="Straight Arrow Connector 12">
            <a:extLst>
              <a:ext uri="{FF2B5EF4-FFF2-40B4-BE49-F238E27FC236}">
                <a16:creationId xmlns:a16="http://schemas.microsoft.com/office/drawing/2014/main" id="{16AC6EB6-1745-467D-9D66-D784372511DE}"/>
              </a:ext>
            </a:extLst>
          </p:cNvPr>
          <p:cNvCxnSpPr>
            <a:cxnSpLocks/>
            <a:stCxn id="7" idx="2"/>
            <a:endCxn id="12" idx="0"/>
          </p:cNvCxnSpPr>
          <p:nvPr/>
        </p:nvCxnSpPr>
        <p:spPr>
          <a:xfrm flipH="1">
            <a:off x="4296095" y="1960840"/>
            <a:ext cx="2446" cy="7051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D631629C-56E8-4BFC-8459-CFDE6FB1703C}"/>
              </a:ext>
            </a:extLst>
          </p:cNvPr>
          <p:cNvSpPr/>
          <p:nvPr/>
        </p:nvSpPr>
        <p:spPr>
          <a:xfrm>
            <a:off x="1002626" y="4786946"/>
            <a:ext cx="2184913" cy="101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GB" sz="1400" dirty="0"/>
              <a:t>Process Drop</a:t>
            </a:r>
            <a:endParaRPr lang="ar-LY" sz="1400" dirty="0"/>
          </a:p>
        </p:txBody>
      </p:sp>
      <p:cxnSp>
        <p:nvCxnSpPr>
          <p:cNvPr id="18" name="Straight Arrow Connector 17">
            <a:extLst>
              <a:ext uri="{FF2B5EF4-FFF2-40B4-BE49-F238E27FC236}">
                <a16:creationId xmlns:a16="http://schemas.microsoft.com/office/drawing/2014/main" id="{04F3DE72-DBE9-4FD8-A876-A875EEDD0F10}"/>
              </a:ext>
            </a:extLst>
          </p:cNvPr>
          <p:cNvCxnSpPr>
            <a:cxnSpLocks/>
            <a:stCxn id="12" idx="2"/>
          </p:cNvCxnSpPr>
          <p:nvPr/>
        </p:nvCxnSpPr>
        <p:spPr>
          <a:xfrm>
            <a:off x="4296095" y="3276046"/>
            <a:ext cx="0" cy="53946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CD72DDC6-A09B-4D8D-B88E-5F05D90E2CE7}"/>
              </a:ext>
            </a:extLst>
          </p:cNvPr>
          <p:cNvSpPr/>
          <p:nvPr/>
        </p:nvSpPr>
        <p:spPr>
          <a:xfrm>
            <a:off x="1311670" y="5187081"/>
            <a:ext cx="1509529" cy="6100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sz="1400" dirty="0"/>
              <a:t>Drop Course</a:t>
            </a:r>
            <a:endParaRPr lang="ar-LY" sz="1400" dirty="0"/>
          </a:p>
        </p:txBody>
      </p:sp>
      <p:sp>
        <p:nvSpPr>
          <p:cNvPr id="37" name="Cylinder 36">
            <a:extLst>
              <a:ext uri="{FF2B5EF4-FFF2-40B4-BE49-F238E27FC236}">
                <a16:creationId xmlns:a16="http://schemas.microsoft.com/office/drawing/2014/main" id="{E21416D8-FA0D-4F92-A6D4-F8917F39F5F4}"/>
              </a:ext>
            </a:extLst>
          </p:cNvPr>
          <p:cNvSpPr/>
          <p:nvPr/>
        </p:nvSpPr>
        <p:spPr>
          <a:xfrm>
            <a:off x="2418577" y="6244649"/>
            <a:ext cx="1431797" cy="5679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sz="1400" dirty="0"/>
              <a:t>Database</a:t>
            </a:r>
            <a:endParaRPr lang="ar-LY" sz="1400" dirty="0"/>
          </a:p>
        </p:txBody>
      </p:sp>
      <p:cxnSp>
        <p:nvCxnSpPr>
          <p:cNvPr id="40" name="Straight Arrow Connector 39">
            <a:extLst>
              <a:ext uri="{FF2B5EF4-FFF2-40B4-BE49-F238E27FC236}">
                <a16:creationId xmlns:a16="http://schemas.microsoft.com/office/drawing/2014/main" id="{CB145483-CA4E-4C9B-89D2-0144B4473CA1}"/>
              </a:ext>
            </a:extLst>
          </p:cNvPr>
          <p:cNvCxnSpPr>
            <a:cxnSpLocks/>
          </p:cNvCxnSpPr>
          <p:nvPr/>
        </p:nvCxnSpPr>
        <p:spPr>
          <a:xfrm flipH="1">
            <a:off x="3716260" y="5830348"/>
            <a:ext cx="575991" cy="42715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D4C9FA70-3C62-4DFC-9407-EFAC14B937E8}"/>
              </a:ext>
            </a:extLst>
          </p:cNvPr>
          <p:cNvCxnSpPr>
            <a:cxnSpLocks/>
          </p:cNvCxnSpPr>
          <p:nvPr/>
        </p:nvCxnSpPr>
        <p:spPr>
          <a:xfrm>
            <a:off x="2066434" y="5827008"/>
            <a:ext cx="586016" cy="41760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A6481B9F-BFFC-4ED5-80A4-0CCB6DF99AC9}"/>
              </a:ext>
            </a:extLst>
          </p:cNvPr>
          <p:cNvCxnSpPr>
            <a:cxnSpLocks/>
            <a:stCxn id="12" idx="1"/>
            <a:endCxn id="34" idx="3"/>
          </p:cNvCxnSpPr>
          <p:nvPr/>
        </p:nvCxnSpPr>
        <p:spPr>
          <a:xfrm flipH="1">
            <a:off x="2663626" y="2971034"/>
            <a:ext cx="877704"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4" name="Rectangle: Rounded Corners 33">
            <a:extLst>
              <a:ext uri="{FF2B5EF4-FFF2-40B4-BE49-F238E27FC236}">
                <a16:creationId xmlns:a16="http://schemas.microsoft.com/office/drawing/2014/main" id="{2CC66A81-4438-47D9-9457-7FCA980C45E1}"/>
              </a:ext>
            </a:extLst>
          </p:cNvPr>
          <p:cNvSpPr/>
          <p:nvPr/>
        </p:nvSpPr>
        <p:spPr>
          <a:xfrm>
            <a:off x="1154097" y="2666021"/>
            <a:ext cx="1509529" cy="6100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sz="1400" dirty="0"/>
              <a:t>Invoke Drop Operation</a:t>
            </a:r>
            <a:endParaRPr lang="ar-LY" sz="1400" dirty="0"/>
          </a:p>
        </p:txBody>
      </p:sp>
      <p:sp>
        <p:nvSpPr>
          <p:cNvPr id="41" name="Flowchart: Direct Access Storage 40">
            <a:extLst>
              <a:ext uri="{FF2B5EF4-FFF2-40B4-BE49-F238E27FC236}">
                <a16:creationId xmlns:a16="http://schemas.microsoft.com/office/drawing/2014/main" id="{E1C95C5E-759E-4CB6-81C3-D9E7106F2582}"/>
              </a:ext>
            </a:extLst>
          </p:cNvPr>
          <p:cNvSpPr/>
          <p:nvPr/>
        </p:nvSpPr>
        <p:spPr>
          <a:xfrm>
            <a:off x="3541329" y="3837470"/>
            <a:ext cx="1912405" cy="610025"/>
          </a:xfrm>
          <a:prstGeom prst="flowChartMagneticDrum">
            <a:avLst/>
          </a:prstGeom>
        </p:spPr>
        <p:style>
          <a:lnRef idx="3">
            <a:schemeClr val="lt1"/>
          </a:lnRef>
          <a:fillRef idx="1">
            <a:schemeClr val="accent5"/>
          </a:fillRef>
          <a:effectRef idx="1">
            <a:schemeClr val="accent5"/>
          </a:effectRef>
          <a:fontRef idx="minor">
            <a:schemeClr val="lt1"/>
          </a:fontRef>
        </p:style>
        <p:txBody>
          <a:bodyPr rtlCol="1" anchor="ctr"/>
          <a:lstStyle/>
          <a:p>
            <a:pPr algn="ctr"/>
            <a:r>
              <a:rPr lang="en-GB" sz="1400" dirty="0"/>
              <a:t>Add Event Channel</a:t>
            </a:r>
            <a:endParaRPr lang="ar-LY" sz="1400" dirty="0"/>
          </a:p>
        </p:txBody>
      </p:sp>
      <p:sp>
        <p:nvSpPr>
          <p:cNvPr id="44" name="Flowchart: Direct Access Storage 43">
            <a:extLst>
              <a:ext uri="{FF2B5EF4-FFF2-40B4-BE49-F238E27FC236}">
                <a16:creationId xmlns:a16="http://schemas.microsoft.com/office/drawing/2014/main" id="{CB5B7397-BFE9-4013-8982-11EE18EC8FC6}"/>
              </a:ext>
            </a:extLst>
          </p:cNvPr>
          <p:cNvSpPr/>
          <p:nvPr/>
        </p:nvSpPr>
        <p:spPr>
          <a:xfrm>
            <a:off x="1257731" y="3837470"/>
            <a:ext cx="1912405" cy="610025"/>
          </a:xfrm>
          <a:prstGeom prst="flowChartMagneticDrum">
            <a:avLst/>
          </a:prstGeom>
        </p:spPr>
        <p:style>
          <a:lnRef idx="3">
            <a:schemeClr val="lt1"/>
          </a:lnRef>
          <a:fillRef idx="1">
            <a:schemeClr val="accent5"/>
          </a:fillRef>
          <a:effectRef idx="1">
            <a:schemeClr val="accent5"/>
          </a:effectRef>
          <a:fontRef idx="minor">
            <a:schemeClr val="lt1"/>
          </a:fontRef>
        </p:style>
        <p:txBody>
          <a:bodyPr rtlCol="1" anchor="ctr"/>
          <a:lstStyle/>
          <a:p>
            <a:pPr algn="ctr"/>
            <a:r>
              <a:rPr lang="en-GB" sz="1400" dirty="0"/>
              <a:t>Drop Event Channel</a:t>
            </a:r>
            <a:endParaRPr lang="ar-LY" sz="1400" dirty="0"/>
          </a:p>
        </p:txBody>
      </p:sp>
      <p:cxnSp>
        <p:nvCxnSpPr>
          <p:cNvPr id="45" name="Straight Arrow Connector 44">
            <a:extLst>
              <a:ext uri="{FF2B5EF4-FFF2-40B4-BE49-F238E27FC236}">
                <a16:creationId xmlns:a16="http://schemas.microsoft.com/office/drawing/2014/main" id="{8F3983B8-F9C6-436D-AC63-D45A9E62081A}"/>
              </a:ext>
            </a:extLst>
          </p:cNvPr>
          <p:cNvCxnSpPr>
            <a:cxnSpLocks/>
          </p:cNvCxnSpPr>
          <p:nvPr/>
        </p:nvCxnSpPr>
        <p:spPr>
          <a:xfrm>
            <a:off x="1983881" y="3308414"/>
            <a:ext cx="142" cy="4842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B9760F59-9BB7-47E2-BFA7-970559673270}"/>
              </a:ext>
            </a:extLst>
          </p:cNvPr>
          <p:cNvCxnSpPr>
            <a:cxnSpLocks/>
          </p:cNvCxnSpPr>
          <p:nvPr/>
        </p:nvCxnSpPr>
        <p:spPr>
          <a:xfrm>
            <a:off x="4296165" y="4463361"/>
            <a:ext cx="0" cy="3025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4ECA8646-FCBA-4C65-BFB2-094DB46E4948}"/>
              </a:ext>
            </a:extLst>
          </p:cNvPr>
          <p:cNvCxnSpPr>
            <a:cxnSpLocks/>
          </p:cNvCxnSpPr>
          <p:nvPr/>
        </p:nvCxnSpPr>
        <p:spPr>
          <a:xfrm>
            <a:off x="1983881" y="4433214"/>
            <a:ext cx="142" cy="3628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970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البرمجيات المدفوعة بحدث (</a:t>
            </a:r>
            <a:r>
              <a:rPr lang="en-GB" dirty="0"/>
              <a:t>Event-Driven Architecture</a:t>
            </a:r>
            <a:r>
              <a:rPr lang="ar-LY" dirty="0"/>
              <a:t>).</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المزايا:</a:t>
            </a:r>
          </a:p>
          <a:p>
            <a:pPr lvl="1"/>
            <a:r>
              <a:rPr lang="ar-LY" dirty="0"/>
              <a:t>مرن وسهل التعديل حيث ان لكل عملية معالج واحد.</a:t>
            </a:r>
          </a:p>
          <a:p>
            <a:pPr lvl="1"/>
            <a:r>
              <a:rPr lang="ar-LY" dirty="0"/>
              <a:t>سهولة و مرونة في التركيب حيث ان لكل عملية معالج مستقل.</a:t>
            </a:r>
          </a:p>
          <a:p>
            <a:pPr lvl="1"/>
            <a:r>
              <a:rPr lang="ar-LY" dirty="0"/>
              <a:t>أداء النظام وسرعة الاستجابة عالية.</a:t>
            </a:r>
          </a:p>
          <a:p>
            <a:pPr lvl="1"/>
            <a:r>
              <a:rPr lang="ar-LY" dirty="0"/>
              <a:t>يمكن تطوير وإضافة عمليات جديدة بإضافة معالجات جديدة دون الحاجة الى تعديل المعالجات الموجودة.</a:t>
            </a:r>
          </a:p>
          <a:p>
            <a:r>
              <a:rPr lang="ar-LY" dirty="0"/>
              <a:t>العيوب:</a:t>
            </a:r>
          </a:p>
          <a:p>
            <a:pPr lvl="1"/>
            <a:r>
              <a:rPr lang="ar-LY" dirty="0"/>
              <a:t>صعوبة الاختبار حيث يعتمد على حدث ويمكن ان لا تكون الاحداث متزامنة.</a:t>
            </a:r>
          </a:p>
          <a:p>
            <a:pPr lvl="1"/>
            <a:r>
              <a:rPr lang="ar-LY" dirty="0"/>
              <a:t>النظام معقد التصميم ويحتاج الى خبرة وجهد خاصة فيما يتعلق بالأخطاء اثناء المعالجة.</a:t>
            </a:r>
          </a:p>
          <a:p>
            <a:pPr marL="457200" lvl="1" indent="0">
              <a:buNone/>
            </a:pPr>
            <a:endParaRPr lang="ar-LY" dirty="0"/>
          </a:p>
        </p:txBody>
      </p:sp>
    </p:spTree>
    <p:extLst>
      <p:ext uri="{BB962C8B-B14F-4D97-AF65-F5344CB8AC3E}">
        <p14:creationId xmlns:p14="http://schemas.microsoft.com/office/powerpoint/2010/main" val="81834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a:r>
              <a:rPr lang="ar-LY" dirty="0"/>
              <a:t>نمط النواة (</a:t>
            </a:r>
            <a:r>
              <a:rPr lang="en-GB" dirty="0"/>
              <a:t>Microkernel Architecture</a:t>
            </a:r>
            <a:r>
              <a:rPr lang="ar-LY" dirty="0"/>
              <a:t>).</a:t>
            </a:r>
            <a:br>
              <a:rPr lang="ar-LY" dirty="0"/>
            </a:b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651490" y="1825625"/>
            <a:ext cx="4702309" cy="4270924"/>
          </a:xfrm>
        </p:spPr>
        <p:txBody>
          <a:bodyPr>
            <a:normAutofit/>
          </a:bodyPr>
          <a:lstStyle/>
          <a:p>
            <a:pPr algn="r" rtl="1"/>
            <a:r>
              <a:rPr lang="ar-LY" sz="2400" dirty="0"/>
              <a:t>يتم تطوير النظام الأساسي (</a:t>
            </a:r>
            <a:r>
              <a:rPr lang="en-GB" sz="2400" dirty="0"/>
              <a:t>Core System</a:t>
            </a:r>
            <a:r>
              <a:rPr lang="ar-LY" sz="2400" dirty="0"/>
              <a:t>) ويتم إضافة العمليات كوصلات للنظام الأساسي (</a:t>
            </a:r>
            <a:r>
              <a:rPr lang="en-GB" sz="2400" dirty="0"/>
              <a:t>Plug-in Components</a:t>
            </a:r>
            <a:r>
              <a:rPr lang="ar-LY" sz="2400" dirty="0"/>
              <a:t>).</a:t>
            </a:r>
          </a:p>
          <a:p>
            <a:pPr algn="r" rtl="1"/>
            <a:r>
              <a:rPr lang="ar-LY" sz="2400" dirty="0"/>
              <a:t>خير مثال على هذا النمط هي برامج تطوير البرمجيات مثل </a:t>
            </a:r>
            <a:r>
              <a:rPr lang="en-GB" sz="2400" dirty="0"/>
              <a:t>Visual Studio Code </a:t>
            </a:r>
            <a:r>
              <a:rPr lang="ar-LY" sz="2400" dirty="0"/>
              <a:t>و </a:t>
            </a:r>
            <a:r>
              <a:rPr lang="en-GB" sz="2400" dirty="0"/>
              <a:t>Eclipse</a:t>
            </a:r>
            <a:r>
              <a:rPr lang="ar-LY" sz="2400" dirty="0"/>
              <a:t> حيث يتم تركيب البرنامج الأساسي وثم يتم تنزيل وتركيب البرامج الإضافية كمترجمات للغات البرمجة ومعالج النصوص الخاصة بلغة برمجة معينة.</a:t>
            </a:r>
          </a:p>
        </p:txBody>
      </p:sp>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pic>
        <p:nvPicPr>
          <p:cNvPr id="5" name="Picture 4" descr="Diagram&#10;&#10;Description automatically generated">
            <a:extLst>
              <a:ext uri="{FF2B5EF4-FFF2-40B4-BE49-F238E27FC236}">
                <a16:creationId xmlns:a16="http://schemas.microsoft.com/office/drawing/2014/main" id="{85CDA662-36FC-4D64-B8EC-1E0952C44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24" y="1825625"/>
            <a:ext cx="6005084" cy="4050519"/>
          </a:xfrm>
          <a:prstGeom prst="rect">
            <a:avLst/>
          </a:prstGeom>
        </p:spPr>
      </p:pic>
    </p:spTree>
    <p:extLst>
      <p:ext uri="{BB962C8B-B14F-4D97-AF65-F5344CB8AC3E}">
        <p14:creationId xmlns:p14="http://schemas.microsoft.com/office/powerpoint/2010/main" val="224053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a:r>
              <a:rPr lang="ar-LY" dirty="0"/>
              <a:t>نمط النواة (</a:t>
            </a:r>
            <a:r>
              <a:rPr lang="en-GB" dirty="0"/>
              <a:t>Microkernel Architecture</a:t>
            </a:r>
            <a:r>
              <a:rPr lang="ar-LY" dirty="0"/>
              <a:t>).</a:t>
            </a:r>
            <a:br>
              <a:rPr lang="ar-LY" dirty="0"/>
            </a:b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651490" y="1825625"/>
            <a:ext cx="4702309" cy="4270924"/>
          </a:xfrm>
        </p:spPr>
        <p:txBody>
          <a:bodyPr>
            <a:normAutofit/>
          </a:bodyPr>
          <a:lstStyle/>
          <a:p>
            <a:pPr algn="r" rtl="1"/>
            <a:r>
              <a:rPr lang="ar-LY" sz="2400" dirty="0"/>
              <a:t>مثال نظام تسجيل طلبة للجامعة. رغم ان العمليات الأساسية مثل تسجيل طالب وتنزيل المواد والإضافة والاسقاط ووقف القيد واحتساب المعدل موجودة في كل كلية فإنها تختلف في طريقة التنفيذ باختلاف اللوائح والنظم من كلية الى أخرى. </a:t>
            </a:r>
          </a:p>
          <a:p>
            <a:pPr algn="r" rtl="1"/>
            <a:r>
              <a:rPr lang="ar-LY" sz="2400" dirty="0"/>
              <a:t>عليه يمكن تطوير نظام للجامعة كنظام أساسي. </a:t>
            </a:r>
          </a:p>
          <a:p>
            <a:pPr algn="r" rtl="1"/>
            <a:r>
              <a:rPr lang="ar-LY" sz="2400" dirty="0"/>
              <a:t>ويتم تطوير الخصائص التي تميز كل كلية عن الأخرى كوصلات او إضافات. </a:t>
            </a:r>
          </a:p>
        </p:txBody>
      </p:sp>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4" name="Rectangle: Rounded Corners 3">
            <a:extLst>
              <a:ext uri="{FF2B5EF4-FFF2-40B4-BE49-F238E27FC236}">
                <a16:creationId xmlns:a16="http://schemas.microsoft.com/office/drawing/2014/main" id="{5C0C892C-242E-4587-B30E-A82096B82CB6}"/>
              </a:ext>
            </a:extLst>
          </p:cNvPr>
          <p:cNvSpPr/>
          <p:nvPr/>
        </p:nvSpPr>
        <p:spPr>
          <a:xfrm>
            <a:off x="2292825" y="1992573"/>
            <a:ext cx="1786719" cy="3302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النظام الأساسي للجامعة</a:t>
            </a:r>
          </a:p>
        </p:txBody>
      </p:sp>
      <p:sp>
        <p:nvSpPr>
          <p:cNvPr id="7" name="Rectangle: Rounded Corners 6">
            <a:extLst>
              <a:ext uri="{FF2B5EF4-FFF2-40B4-BE49-F238E27FC236}">
                <a16:creationId xmlns:a16="http://schemas.microsoft.com/office/drawing/2014/main" id="{7A638B8F-31F1-4AE3-B979-2CEA9774B57D}"/>
              </a:ext>
            </a:extLst>
          </p:cNvPr>
          <p:cNvSpPr/>
          <p:nvPr/>
        </p:nvSpPr>
        <p:spPr>
          <a:xfrm>
            <a:off x="4544706" y="1992003"/>
            <a:ext cx="1104989" cy="997427"/>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ar-LY" dirty="0"/>
              <a:t>كلية العلوم</a:t>
            </a:r>
          </a:p>
        </p:txBody>
      </p:sp>
      <p:sp>
        <p:nvSpPr>
          <p:cNvPr id="10" name="Rectangle: Rounded Corners 9">
            <a:extLst>
              <a:ext uri="{FF2B5EF4-FFF2-40B4-BE49-F238E27FC236}">
                <a16:creationId xmlns:a16="http://schemas.microsoft.com/office/drawing/2014/main" id="{540E2DB4-83F8-4B6D-AB2A-1DCC6CDC7212}"/>
              </a:ext>
            </a:extLst>
          </p:cNvPr>
          <p:cNvSpPr/>
          <p:nvPr/>
        </p:nvSpPr>
        <p:spPr>
          <a:xfrm>
            <a:off x="4531057" y="3202597"/>
            <a:ext cx="1104989" cy="997427"/>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ar-LY" dirty="0"/>
              <a:t>كلية الطب</a:t>
            </a:r>
          </a:p>
        </p:txBody>
      </p:sp>
      <p:sp>
        <p:nvSpPr>
          <p:cNvPr id="11" name="Rectangle: Rounded Corners 10">
            <a:extLst>
              <a:ext uri="{FF2B5EF4-FFF2-40B4-BE49-F238E27FC236}">
                <a16:creationId xmlns:a16="http://schemas.microsoft.com/office/drawing/2014/main" id="{F0E7BDE2-7F5E-41B6-B746-3C8B45C8412E}"/>
              </a:ext>
            </a:extLst>
          </p:cNvPr>
          <p:cNvSpPr/>
          <p:nvPr/>
        </p:nvSpPr>
        <p:spPr>
          <a:xfrm>
            <a:off x="4517408" y="4387671"/>
            <a:ext cx="1104989" cy="997427"/>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ar-LY" dirty="0"/>
              <a:t>كلية القانون</a:t>
            </a:r>
          </a:p>
        </p:txBody>
      </p:sp>
      <p:sp>
        <p:nvSpPr>
          <p:cNvPr id="12" name="Rectangle: Rounded Corners 11">
            <a:extLst>
              <a:ext uri="{FF2B5EF4-FFF2-40B4-BE49-F238E27FC236}">
                <a16:creationId xmlns:a16="http://schemas.microsoft.com/office/drawing/2014/main" id="{3121499C-157B-497F-902A-928A34E136B9}"/>
              </a:ext>
            </a:extLst>
          </p:cNvPr>
          <p:cNvSpPr/>
          <p:nvPr/>
        </p:nvSpPr>
        <p:spPr>
          <a:xfrm>
            <a:off x="715368" y="1992003"/>
            <a:ext cx="1104989" cy="997427"/>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ar-LY" dirty="0"/>
              <a:t>كلية الهندسة</a:t>
            </a:r>
          </a:p>
        </p:txBody>
      </p:sp>
      <p:sp>
        <p:nvSpPr>
          <p:cNvPr id="13" name="Rectangle: Rounded Corners 12">
            <a:extLst>
              <a:ext uri="{FF2B5EF4-FFF2-40B4-BE49-F238E27FC236}">
                <a16:creationId xmlns:a16="http://schemas.microsoft.com/office/drawing/2014/main" id="{71A7B047-C645-4C60-A2F7-1ECA865AF653}"/>
              </a:ext>
            </a:extLst>
          </p:cNvPr>
          <p:cNvSpPr/>
          <p:nvPr/>
        </p:nvSpPr>
        <p:spPr>
          <a:xfrm>
            <a:off x="715367" y="3202597"/>
            <a:ext cx="1104989" cy="997427"/>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ar-LY" dirty="0"/>
              <a:t>كلية الزراعة</a:t>
            </a:r>
          </a:p>
        </p:txBody>
      </p:sp>
      <p:sp>
        <p:nvSpPr>
          <p:cNvPr id="14" name="Rectangle: Rounded Corners 13">
            <a:extLst>
              <a:ext uri="{FF2B5EF4-FFF2-40B4-BE49-F238E27FC236}">
                <a16:creationId xmlns:a16="http://schemas.microsoft.com/office/drawing/2014/main" id="{6BAFD2CD-CA20-47A3-B648-2E6459E7D41A}"/>
              </a:ext>
            </a:extLst>
          </p:cNvPr>
          <p:cNvSpPr/>
          <p:nvPr/>
        </p:nvSpPr>
        <p:spPr>
          <a:xfrm>
            <a:off x="715366" y="4387671"/>
            <a:ext cx="1104989" cy="997427"/>
          </a:xfrm>
          <a:prstGeom prst="roundRect">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ar-LY" dirty="0"/>
              <a:t>كلية التربية</a:t>
            </a:r>
          </a:p>
        </p:txBody>
      </p:sp>
      <p:sp>
        <p:nvSpPr>
          <p:cNvPr id="15" name="Arrow: Left-Right 14">
            <a:extLst>
              <a:ext uri="{FF2B5EF4-FFF2-40B4-BE49-F238E27FC236}">
                <a16:creationId xmlns:a16="http://schemas.microsoft.com/office/drawing/2014/main" id="{94B972AE-40DC-4D2A-93E5-39910FA449E8}"/>
              </a:ext>
            </a:extLst>
          </p:cNvPr>
          <p:cNvSpPr/>
          <p:nvPr/>
        </p:nvSpPr>
        <p:spPr>
          <a:xfrm>
            <a:off x="4100015" y="2343404"/>
            <a:ext cx="450376" cy="294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16" name="Arrow: Left-Right 15">
            <a:extLst>
              <a:ext uri="{FF2B5EF4-FFF2-40B4-BE49-F238E27FC236}">
                <a16:creationId xmlns:a16="http://schemas.microsoft.com/office/drawing/2014/main" id="{B8084B48-AAA2-47C1-A99F-03E3A6CDAB43}"/>
              </a:ext>
            </a:extLst>
          </p:cNvPr>
          <p:cNvSpPr/>
          <p:nvPr/>
        </p:nvSpPr>
        <p:spPr>
          <a:xfrm>
            <a:off x="4078406" y="3553998"/>
            <a:ext cx="450376" cy="294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17" name="Arrow: Left-Right 16">
            <a:extLst>
              <a:ext uri="{FF2B5EF4-FFF2-40B4-BE49-F238E27FC236}">
                <a16:creationId xmlns:a16="http://schemas.microsoft.com/office/drawing/2014/main" id="{4E326086-9CA3-4548-8981-3EE90EB5650D}"/>
              </a:ext>
            </a:extLst>
          </p:cNvPr>
          <p:cNvSpPr/>
          <p:nvPr/>
        </p:nvSpPr>
        <p:spPr>
          <a:xfrm>
            <a:off x="4078405" y="4739072"/>
            <a:ext cx="450376" cy="294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18" name="Arrow: Left-Right 17">
            <a:extLst>
              <a:ext uri="{FF2B5EF4-FFF2-40B4-BE49-F238E27FC236}">
                <a16:creationId xmlns:a16="http://schemas.microsoft.com/office/drawing/2014/main" id="{6E86F709-EE0E-4242-A2DB-D3B1D5348680}"/>
              </a:ext>
            </a:extLst>
          </p:cNvPr>
          <p:cNvSpPr/>
          <p:nvPr/>
        </p:nvSpPr>
        <p:spPr>
          <a:xfrm>
            <a:off x="1837331" y="2343404"/>
            <a:ext cx="450376" cy="294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19" name="Arrow: Left-Right 18">
            <a:extLst>
              <a:ext uri="{FF2B5EF4-FFF2-40B4-BE49-F238E27FC236}">
                <a16:creationId xmlns:a16="http://schemas.microsoft.com/office/drawing/2014/main" id="{BA75806C-895A-4C50-9E7D-36002A39380F}"/>
              </a:ext>
            </a:extLst>
          </p:cNvPr>
          <p:cNvSpPr/>
          <p:nvPr/>
        </p:nvSpPr>
        <p:spPr>
          <a:xfrm>
            <a:off x="1815722" y="3553998"/>
            <a:ext cx="450376" cy="294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20" name="Arrow: Left-Right 19">
            <a:extLst>
              <a:ext uri="{FF2B5EF4-FFF2-40B4-BE49-F238E27FC236}">
                <a16:creationId xmlns:a16="http://schemas.microsoft.com/office/drawing/2014/main" id="{52518FE3-C35B-4F1F-837E-7933DEF32274}"/>
              </a:ext>
            </a:extLst>
          </p:cNvPr>
          <p:cNvSpPr/>
          <p:nvPr/>
        </p:nvSpPr>
        <p:spPr>
          <a:xfrm>
            <a:off x="1815721" y="4739072"/>
            <a:ext cx="450376" cy="2946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Tree>
    <p:extLst>
      <p:ext uri="{BB962C8B-B14F-4D97-AF65-F5344CB8AC3E}">
        <p14:creationId xmlns:p14="http://schemas.microsoft.com/office/powerpoint/2010/main" val="1802333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النواة (</a:t>
            </a:r>
            <a:r>
              <a:rPr lang="en-GB" dirty="0"/>
              <a:t>Microkernel Architecture</a:t>
            </a:r>
            <a:r>
              <a:rPr lang="ar-LY" dirty="0"/>
              <a:t>).</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المزايا:</a:t>
            </a:r>
          </a:p>
          <a:p>
            <a:pPr lvl="1"/>
            <a:r>
              <a:rPr lang="ar-LY" dirty="0"/>
              <a:t>مرن وسهل التعديل حيث ان لكل عملية معالج مستقل.</a:t>
            </a:r>
          </a:p>
          <a:p>
            <a:pPr lvl="1"/>
            <a:r>
              <a:rPr lang="ar-LY" dirty="0"/>
              <a:t>سهولة و مرونة في التركيب حيث ان لكل عملية معالج مستقل.</a:t>
            </a:r>
          </a:p>
          <a:p>
            <a:pPr lvl="1"/>
            <a:r>
              <a:rPr lang="ar-LY" dirty="0"/>
              <a:t>أداء النظام وسرعة الاستجابة عالية.</a:t>
            </a:r>
          </a:p>
          <a:p>
            <a:pPr lvl="1"/>
            <a:r>
              <a:rPr lang="ar-LY" dirty="0"/>
              <a:t>سهل الاختبار حيث يمكن اختبار كل عملية لوحدها.</a:t>
            </a:r>
          </a:p>
          <a:p>
            <a:r>
              <a:rPr lang="ar-LY" dirty="0"/>
              <a:t>العيوب:</a:t>
            </a:r>
          </a:p>
          <a:p>
            <a:pPr lvl="1"/>
            <a:r>
              <a:rPr lang="ar-LY" dirty="0"/>
              <a:t>يصعب إضافة عمليات جديدة حيث يتطلب ذلك تعديل النواة وجميع الإضافات.</a:t>
            </a:r>
          </a:p>
          <a:p>
            <a:pPr lvl="1"/>
            <a:r>
              <a:rPr lang="ar-LY" dirty="0"/>
              <a:t>النظام معقد التصميم ويحتاج الى خبرة وتطوير قواعد ونمط واضح للوصلات وطريقة تطويرها .</a:t>
            </a:r>
          </a:p>
          <a:p>
            <a:pPr marL="457200" lvl="1" indent="0">
              <a:buNone/>
            </a:pPr>
            <a:endParaRPr lang="ar-LY" dirty="0"/>
          </a:p>
        </p:txBody>
      </p:sp>
    </p:spTree>
    <p:extLst>
      <p:ext uri="{BB962C8B-B14F-4D97-AF65-F5344CB8AC3E}">
        <p14:creationId xmlns:p14="http://schemas.microsoft.com/office/powerpoint/2010/main" val="160075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normAutofit fontScale="90000"/>
          </a:bodyPr>
          <a:lstStyle/>
          <a:p>
            <a:pPr algn="r"/>
            <a:r>
              <a:rPr lang="ar-LY" dirty="0"/>
              <a:t>نمط الخدمات المصغرة (</a:t>
            </a:r>
            <a:r>
              <a:rPr lang="en-GB" dirty="0"/>
              <a:t>Microservice Architecture</a:t>
            </a:r>
            <a:r>
              <a:rPr lang="ar-LY" dirty="0"/>
              <a:t>).</a:t>
            </a:r>
            <a:br>
              <a:rPr lang="ar-LY" dirty="0"/>
            </a:b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250898" y="1825625"/>
            <a:ext cx="5102901" cy="4270924"/>
          </a:xfrm>
        </p:spPr>
        <p:txBody>
          <a:bodyPr>
            <a:normAutofit/>
          </a:bodyPr>
          <a:lstStyle/>
          <a:p>
            <a:pPr algn="r" rtl="1"/>
            <a:r>
              <a:rPr lang="ar-LY" sz="2000" dirty="0"/>
              <a:t>هذا النمط تطوير للمنهجية البرامج موجهة للخدمات (</a:t>
            </a:r>
            <a:r>
              <a:rPr lang="en-GB" sz="2000" dirty="0"/>
              <a:t>Service Oriented Architecture</a:t>
            </a:r>
            <a:r>
              <a:rPr lang="ar-LY" sz="2000" dirty="0"/>
              <a:t>). حيث يتم تطوير عمليات النظام كخدمات مستقلة (</a:t>
            </a:r>
            <a:r>
              <a:rPr lang="en-GB" sz="2000" dirty="0"/>
              <a:t>Service Component</a:t>
            </a:r>
            <a:r>
              <a:rPr lang="ar-LY" sz="2000" dirty="0"/>
              <a:t>) وكل عملية ممكن ان تتكون من عدد من البرامج. يمكن الوصول للخدمة عن طريق  بروتوكول الوصول عن بعد (</a:t>
            </a:r>
            <a:r>
              <a:rPr lang="en-GB" sz="2000" dirty="0"/>
              <a:t>SOAP,REST,JMS etc</a:t>
            </a:r>
            <a:r>
              <a:rPr lang="ar-LY" sz="2000" dirty="0"/>
              <a:t>). يتم تطوير واجهة مع برامج المستخدم للوصول لهذه الخدمات (</a:t>
            </a:r>
            <a:r>
              <a:rPr lang="en-GB" sz="2000" dirty="0"/>
              <a:t>User Interface Layer</a:t>
            </a:r>
            <a:r>
              <a:rPr lang="ar-LY" sz="2000" dirty="0"/>
              <a:t>) تكون هذه الواجهة مسؤولة عن التحقق من المستخدم وصلاحياته للوصول الى هذه الخدمات.</a:t>
            </a:r>
          </a:p>
        </p:txBody>
      </p:sp>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pic>
        <p:nvPicPr>
          <p:cNvPr id="7" name="Picture 6" descr="Diagram&#10;&#10;Description automatically generated">
            <a:extLst>
              <a:ext uri="{FF2B5EF4-FFF2-40B4-BE49-F238E27FC236}">
                <a16:creationId xmlns:a16="http://schemas.microsoft.com/office/drawing/2014/main" id="{6A901840-3A7A-4555-8077-07CE1181C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386" y="1690688"/>
            <a:ext cx="5175512" cy="3176875"/>
          </a:xfrm>
          <a:prstGeom prst="rect">
            <a:avLst/>
          </a:prstGeom>
        </p:spPr>
      </p:pic>
    </p:spTree>
    <p:extLst>
      <p:ext uri="{BB962C8B-B14F-4D97-AF65-F5344CB8AC3E}">
        <p14:creationId xmlns:p14="http://schemas.microsoft.com/office/powerpoint/2010/main" val="1743809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normAutofit/>
          </a:bodyPr>
          <a:lstStyle/>
          <a:p>
            <a:pPr algn="r"/>
            <a:r>
              <a:rPr lang="ar-LY" sz="4000" dirty="0"/>
              <a:t>نمط الخدمات المصغرة (</a:t>
            </a:r>
            <a:r>
              <a:rPr lang="en-GB" sz="4000" dirty="0"/>
              <a:t>Microservice Architecture</a:t>
            </a:r>
            <a:r>
              <a:rPr lang="ar-LY" sz="4000" dirty="0"/>
              <a:t>).</a:t>
            </a:r>
            <a:endParaRPr lang="en-US" sz="4000"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651490" y="1825625"/>
            <a:ext cx="4702309" cy="4270924"/>
          </a:xfrm>
        </p:spPr>
        <p:txBody>
          <a:bodyPr>
            <a:normAutofit/>
          </a:bodyPr>
          <a:lstStyle/>
          <a:p>
            <a:pPr algn="r" rtl="1"/>
            <a:r>
              <a:rPr lang="ar-LY" sz="2400" dirty="0"/>
              <a:t>نظام اماديوس نظام دولي لحجز وإصدار تذاكر سفر لشركات الطيران. هذا النظام مبني على نمط الخدمات المصغرة و يمكن الوصول لهذه الخدمات عن طريق التسجيل والحصول على مفتاح استخدام (</a:t>
            </a:r>
            <a:r>
              <a:rPr lang="en-GB" sz="2400" dirty="0"/>
              <a:t>Key</a:t>
            </a:r>
            <a:r>
              <a:rPr lang="ar-LY" sz="2400" dirty="0"/>
              <a:t>) يتيح لشركة الطيران و وكالات السفر من الوصول لهذه الخدمات. </a:t>
            </a:r>
          </a:p>
          <a:p>
            <a:pPr algn="r" rtl="1"/>
            <a:r>
              <a:rPr lang="ar-LY" sz="2400" dirty="0"/>
              <a:t>تطوير نظام لإصدار تذاكر سفر على الويب يجب ان ستخدم هذه الخدمات ويمكن ان يتم تصميمه على النحو الموضح في الشكل المقابل. </a:t>
            </a:r>
          </a:p>
        </p:txBody>
      </p:sp>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sp>
        <p:nvSpPr>
          <p:cNvPr id="5" name="Rectangle: Rounded Corners 4">
            <a:extLst>
              <a:ext uri="{FF2B5EF4-FFF2-40B4-BE49-F238E27FC236}">
                <a16:creationId xmlns:a16="http://schemas.microsoft.com/office/drawing/2014/main" id="{28E19DC2-4A00-4EC7-8F29-9082E8EA5A92}"/>
              </a:ext>
            </a:extLst>
          </p:cNvPr>
          <p:cNvSpPr/>
          <p:nvPr/>
        </p:nvSpPr>
        <p:spPr>
          <a:xfrm>
            <a:off x="968991" y="1690688"/>
            <a:ext cx="1473958" cy="452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مسافر</a:t>
            </a:r>
          </a:p>
        </p:txBody>
      </p:sp>
      <p:sp>
        <p:nvSpPr>
          <p:cNvPr id="8" name="Rectangle: Rounded Corners 7">
            <a:extLst>
              <a:ext uri="{FF2B5EF4-FFF2-40B4-BE49-F238E27FC236}">
                <a16:creationId xmlns:a16="http://schemas.microsoft.com/office/drawing/2014/main" id="{E017C952-366D-410E-B38A-BE59A6B2960C}"/>
              </a:ext>
            </a:extLst>
          </p:cNvPr>
          <p:cNvSpPr/>
          <p:nvPr/>
        </p:nvSpPr>
        <p:spPr>
          <a:xfrm>
            <a:off x="2573740" y="1690688"/>
            <a:ext cx="1473958" cy="452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شركة طيران</a:t>
            </a:r>
          </a:p>
        </p:txBody>
      </p:sp>
      <p:sp>
        <p:nvSpPr>
          <p:cNvPr id="21" name="Rectangle: Rounded Corners 20">
            <a:extLst>
              <a:ext uri="{FF2B5EF4-FFF2-40B4-BE49-F238E27FC236}">
                <a16:creationId xmlns:a16="http://schemas.microsoft.com/office/drawing/2014/main" id="{48A05A3E-CE62-4CE5-944F-A2414096FBED}"/>
              </a:ext>
            </a:extLst>
          </p:cNvPr>
          <p:cNvSpPr/>
          <p:nvPr/>
        </p:nvSpPr>
        <p:spPr>
          <a:xfrm>
            <a:off x="4157362" y="1690688"/>
            <a:ext cx="1473958" cy="452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وكالة سفر</a:t>
            </a:r>
          </a:p>
        </p:txBody>
      </p:sp>
      <p:sp>
        <p:nvSpPr>
          <p:cNvPr id="9" name="Rectangle: Rounded Corners 8">
            <a:extLst>
              <a:ext uri="{FF2B5EF4-FFF2-40B4-BE49-F238E27FC236}">
                <a16:creationId xmlns:a16="http://schemas.microsoft.com/office/drawing/2014/main" id="{45ED19B6-26A1-4884-B63D-248FA23F4B1B}"/>
              </a:ext>
            </a:extLst>
          </p:cNvPr>
          <p:cNvSpPr/>
          <p:nvPr/>
        </p:nvSpPr>
        <p:spPr>
          <a:xfrm>
            <a:off x="968991" y="2552131"/>
            <a:ext cx="4662329" cy="4520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ar-LY" dirty="0"/>
              <a:t>واجهة ويب لتقديم خدمات تذاكر الطيران</a:t>
            </a:r>
          </a:p>
        </p:txBody>
      </p:sp>
      <p:sp>
        <p:nvSpPr>
          <p:cNvPr id="22" name="Rectangle: Rounded Corners 21">
            <a:extLst>
              <a:ext uri="{FF2B5EF4-FFF2-40B4-BE49-F238E27FC236}">
                <a16:creationId xmlns:a16="http://schemas.microsoft.com/office/drawing/2014/main" id="{EA35FCDB-7E85-4D4A-9FC2-94FD5EF680A1}"/>
              </a:ext>
            </a:extLst>
          </p:cNvPr>
          <p:cNvSpPr/>
          <p:nvPr/>
        </p:nvSpPr>
        <p:spPr>
          <a:xfrm>
            <a:off x="968991" y="3562066"/>
            <a:ext cx="2047164" cy="1009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نظام اماديوس</a:t>
            </a:r>
          </a:p>
        </p:txBody>
      </p:sp>
      <p:sp>
        <p:nvSpPr>
          <p:cNvPr id="23" name="Rectangle: Rounded Corners 22">
            <a:extLst>
              <a:ext uri="{FF2B5EF4-FFF2-40B4-BE49-F238E27FC236}">
                <a16:creationId xmlns:a16="http://schemas.microsoft.com/office/drawing/2014/main" id="{BEC00DD5-DE57-4944-8D8F-4596DD0C4469}"/>
              </a:ext>
            </a:extLst>
          </p:cNvPr>
          <p:cNvSpPr/>
          <p:nvPr/>
        </p:nvSpPr>
        <p:spPr>
          <a:xfrm>
            <a:off x="3300155" y="3578333"/>
            <a:ext cx="2047164" cy="10099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نظام لخدمات شركة الخطوط الليبية</a:t>
            </a:r>
          </a:p>
        </p:txBody>
      </p:sp>
      <p:sp>
        <p:nvSpPr>
          <p:cNvPr id="24" name="Cylinder 23">
            <a:extLst>
              <a:ext uri="{FF2B5EF4-FFF2-40B4-BE49-F238E27FC236}">
                <a16:creationId xmlns:a16="http://schemas.microsoft.com/office/drawing/2014/main" id="{CE02E727-7358-4BFF-982E-285AE5896CF6}"/>
              </a:ext>
            </a:extLst>
          </p:cNvPr>
          <p:cNvSpPr/>
          <p:nvPr/>
        </p:nvSpPr>
        <p:spPr>
          <a:xfrm>
            <a:off x="3630304" y="5042896"/>
            <a:ext cx="1228299" cy="4520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LY" dirty="0"/>
              <a:t>قاعدة بيانات</a:t>
            </a:r>
          </a:p>
        </p:txBody>
      </p:sp>
      <p:sp>
        <p:nvSpPr>
          <p:cNvPr id="25" name="Arrow: Up-Down 24">
            <a:extLst>
              <a:ext uri="{FF2B5EF4-FFF2-40B4-BE49-F238E27FC236}">
                <a16:creationId xmlns:a16="http://schemas.microsoft.com/office/drawing/2014/main" id="{81948497-8345-4DDB-90F8-ECEA5B217C6D}"/>
              </a:ext>
            </a:extLst>
          </p:cNvPr>
          <p:cNvSpPr/>
          <p:nvPr/>
        </p:nvSpPr>
        <p:spPr>
          <a:xfrm>
            <a:off x="1610436" y="2142699"/>
            <a:ext cx="218364" cy="4094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26" name="Arrow: Up-Down 25">
            <a:extLst>
              <a:ext uri="{FF2B5EF4-FFF2-40B4-BE49-F238E27FC236}">
                <a16:creationId xmlns:a16="http://schemas.microsoft.com/office/drawing/2014/main" id="{67A04B7C-E4FB-464C-83CF-4B49D6D0812E}"/>
              </a:ext>
            </a:extLst>
          </p:cNvPr>
          <p:cNvSpPr/>
          <p:nvPr/>
        </p:nvSpPr>
        <p:spPr>
          <a:xfrm>
            <a:off x="3176189" y="2142699"/>
            <a:ext cx="218364" cy="4094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27" name="Arrow: Up-Down 26">
            <a:extLst>
              <a:ext uri="{FF2B5EF4-FFF2-40B4-BE49-F238E27FC236}">
                <a16:creationId xmlns:a16="http://schemas.microsoft.com/office/drawing/2014/main" id="{8D9DFBAB-9B87-47B4-A78B-2BAFE7A89216}"/>
              </a:ext>
            </a:extLst>
          </p:cNvPr>
          <p:cNvSpPr/>
          <p:nvPr/>
        </p:nvSpPr>
        <p:spPr>
          <a:xfrm>
            <a:off x="4749421" y="2161044"/>
            <a:ext cx="218364" cy="4094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28" name="Arrow: Up-Down 27">
            <a:extLst>
              <a:ext uri="{FF2B5EF4-FFF2-40B4-BE49-F238E27FC236}">
                <a16:creationId xmlns:a16="http://schemas.microsoft.com/office/drawing/2014/main" id="{9DBC7E1E-67CB-4B31-B7E7-B124E648BA31}"/>
              </a:ext>
            </a:extLst>
          </p:cNvPr>
          <p:cNvSpPr/>
          <p:nvPr/>
        </p:nvSpPr>
        <p:spPr>
          <a:xfrm>
            <a:off x="1828800" y="3026740"/>
            <a:ext cx="272955" cy="5353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29" name="Arrow: Up-Down 28">
            <a:extLst>
              <a:ext uri="{FF2B5EF4-FFF2-40B4-BE49-F238E27FC236}">
                <a16:creationId xmlns:a16="http://schemas.microsoft.com/office/drawing/2014/main" id="{83380086-412B-4347-9C2A-ED682B25DBE9}"/>
              </a:ext>
            </a:extLst>
          </p:cNvPr>
          <p:cNvSpPr/>
          <p:nvPr/>
        </p:nvSpPr>
        <p:spPr>
          <a:xfrm>
            <a:off x="4078076" y="3019568"/>
            <a:ext cx="272955" cy="54249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
        <p:nvSpPr>
          <p:cNvPr id="30" name="Arrow: Up-Down 29">
            <a:extLst>
              <a:ext uri="{FF2B5EF4-FFF2-40B4-BE49-F238E27FC236}">
                <a16:creationId xmlns:a16="http://schemas.microsoft.com/office/drawing/2014/main" id="{6FD19974-71F6-4A03-A3B1-00038DA998C3}"/>
              </a:ext>
            </a:extLst>
          </p:cNvPr>
          <p:cNvSpPr/>
          <p:nvPr/>
        </p:nvSpPr>
        <p:spPr>
          <a:xfrm>
            <a:off x="4105373" y="4604534"/>
            <a:ext cx="218364" cy="4094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LY"/>
          </a:p>
        </p:txBody>
      </p:sp>
    </p:spTree>
    <p:extLst>
      <p:ext uri="{BB962C8B-B14F-4D97-AF65-F5344CB8AC3E}">
        <p14:creationId xmlns:p14="http://schemas.microsoft.com/office/powerpoint/2010/main" val="242430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normAutofit/>
          </a:bodyPr>
          <a:lstStyle/>
          <a:p>
            <a:pPr algn="r" rtl="1"/>
            <a:r>
              <a:rPr lang="ar-LY" sz="4000" dirty="0"/>
              <a:t>نمط الخدمات المصغرة (</a:t>
            </a:r>
            <a:r>
              <a:rPr lang="en-GB" sz="4000" dirty="0"/>
              <a:t>Microservice Architecture</a:t>
            </a:r>
            <a:r>
              <a:rPr lang="ar-LY" sz="4000" dirty="0"/>
              <a:t>).</a:t>
            </a:r>
            <a:endParaRPr lang="en-US" sz="4000"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المزايا:</a:t>
            </a:r>
          </a:p>
          <a:p>
            <a:pPr lvl="1"/>
            <a:r>
              <a:rPr lang="ar-LY" dirty="0"/>
              <a:t>مرن وسهل التعديل حيث ان الخدمات مستقلة.</a:t>
            </a:r>
          </a:p>
          <a:p>
            <a:pPr lvl="1"/>
            <a:r>
              <a:rPr lang="ar-LY" dirty="0"/>
              <a:t>سهولة و مرونة في التركيب حيث ان الخدمات مستقلة.</a:t>
            </a:r>
          </a:p>
          <a:p>
            <a:pPr lvl="1"/>
            <a:r>
              <a:rPr lang="ar-LY" dirty="0"/>
              <a:t>سهل الاختبار حيث يمكن اختبار كل خدمة لوحدها.</a:t>
            </a:r>
          </a:p>
          <a:p>
            <a:pPr lvl="1"/>
            <a:r>
              <a:rPr lang="ar-LY" dirty="0"/>
              <a:t>يمكن إضافة عمليات جديدة بسهولة وتتمثل في إضاقة خدمة جديدة ولا تأثير على الخدمات السابقة.</a:t>
            </a:r>
          </a:p>
          <a:p>
            <a:pPr lvl="1"/>
            <a:r>
              <a:rPr lang="ar-LY" dirty="0"/>
              <a:t>التصميم بسيط مما يسهل عملية تطبيق هذا النمط.</a:t>
            </a:r>
          </a:p>
          <a:p>
            <a:r>
              <a:rPr lang="ar-LY" dirty="0"/>
              <a:t>العيوب:</a:t>
            </a:r>
          </a:p>
          <a:p>
            <a:pPr lvl="1"/>
            <a:r>
              <a:rPr lang="ar-LY" dirty="0"/>
              <a:t>أداء النظام وسرعة الاستجابة يعتمد على سرعة الخدمات و كذلك سرعة الاستجابة تتأثر لان الخدمات موزعة.</a:t>
            </a:r>
          </a:p>
          <a:p>
            <a:pPr marL="457200" lvl="1" indent="0">
              <a:buNone/>
            </a:pPr>
            <a:endParaRPr lang="ar-LY" dirty="0"/>
          </a:p>
        </p:txBody>
      </p:sp>
    </p:spTree>
    <p:extLst>
      <p:ext uri="{BB962C8B-B14F-4D97-AF65-F5344CB8AC3E}">
        <p14:creationId xmlns:p14="http://schemas.microsoft.com/office/powerpoint/2010/main" val="151682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أسباب دراسة أنماط هندسة البرمجيات</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fontScale="92500" lnSpcReduction="10000"/>
          </a:bodyPr>
          <a:lstStyle/>
          <a:p>
            <a:pPr algn="r" rtl="1"/>
            <a:r>
              <a:rPr lang="ar-LY" dirty="0"/>
              <a:t>من الشائع جدًا للمطورين بدء كتابة البرامج بدون بنية رسمية. بدون بنية واضحة ومحددة جيدًا ، سيلجأ معظم المطورين والمصممين إلى نمط الطبقات التقليدي وينتج عن ذلك طبقات ضمنية عن طريق فصل وحدات البرامج المصدري إلى حزم. لسوء الحظ ، غالبًا ما ينتج عن هذه الممارسة مجموعة من التعليمات البرمجية المصدر غير المنظمة.</a:t>
            </a:r>
          </a:p>
          <a:p>
            <a:pPr algn="r" rtl="1"/>
            <a:r>
              <a:rPr lang="ar-LY" dirty="0"/>
              <a:t>الوحدات التي تفتقر إلى الأدوار والمسؤوليات والعلاقات الواضحة فيما بينها. يشار إلى هذا عادة باسم كرة الطين الكبيرة.</a:t>
            </a:r>
          </a:p>
          <a:p>
            <a:pPr algn="r" rtl="1"/>
            <a:r>
              <a:rPr lang="ar-LY" dirty="0"/>
              <a:t>عادةً ما تكون التطبيقات التي تفتقر إلى بنية هندسية رسمية برامجها مرتبطة بإحكام ، وهشة، ويصعب تغييرها ، وبدون رؤية أو اتجاه واضح. نتيجة لذلك ، من الصعب للغاية تحديد الخصائص الهندسية للتطبيق دون الفهم الكامل للأعمال الداخلية لكل مكون ووحدة في النظام.</a:t>
            </a:r>
          </a:p>
          <a:p>
            <a:pPr algn="r" rtl="1"/>
            <a:r>
              <a:rPr lang="ar-LY" dirty="0"/>
              <a:t>يصعب الإجابة على الأسئلة الأساسية حول النشر والصيانة: هل يمكن توسيع النظام؟ وكيف؟ ما هي خصائص أداء النظام؟ ما مدى سهولة استجابة النظام للتغيير؟ ما هي خصائص نشر النظام؟</a:t>
            </a:r>
          </a:p>
        </p:txBody>
      </p:sp>
    </p:spTree>
    <p:extLst>
      <p:ext uri="{BB962C8B-B14F-4D97-AF65-F5344CB8AC3E}">
        <p14:creationId xmlns:p14="http://schemas.microsoft.com/office/powerpoint/2010/main" val="76837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أنماط هندسة البرمجيات شائعة الاستخدام</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يوجد عدد كبير من أنماط هندسة البرمجيات، سوف ندرس بالتفصيل الأنماط</a:t>
            </a:r>
          </a:p>
          <a:p>
            <a:pPr algn="r" rtl="1"/>
            <a:r>
              <a:rPr lang="ar-LY" dirty="0"/>
              <a:t> التالية:</a:t>
            </a:r>
          </a:p>
          <a:p>
            <a:pPr lvl="1"/>
            <a:r>
              <a:rPr lang="ar-LY" dirty="0"/>
              <a:t>نمط الطبقات (</a:t>
            </a:r>
            <a:r>
              <a:rPr lang="en-GB" dirty="0"/>
              <a:t>Layered Architecture</a:t>
            </a:r>
            <a:r>
              <a:rPr lang="ar-LY" dirty="0"/>
              <a:t>). </a:t>
            </a:r>
          </a:p>
          <a:p>
            <a:pPr lvl="1"/>
            <a:r>
              <a:rPr lang="ar-LY" dirty="0"/>
              <a:t>نمط البرمجيات المدفوعة بحدث (</a:t>
            </a:r>
            <a:r>
              <a:rPr lang="en-GB" dirty="0"/>
              <a:t>Event-Driven Architecture</a:t>
            </a:r>
            <a:r>
              <a:rPr lang="ar-LY" dirty="0"/>
              <a:t>).</a:t>
            </a:r>
          </a:p>
          <a:p>
            <a:pPr lvl="1"/>
            <a:r>
              <a:rPr lang="ar-LY" dirty="0"/>
              <a:t>نمط النواة (</a:t>
            </a:r>
            <a:r>
              <a:rPr lang="en-GB" dirty="0"/>
              <a:t>Microkernel Architecture</a:t>
            </a:r>
            <a:r>
              <a:rPr lang="ar-LY" dirty="0"/>
              <a:t>).</a:t>
            </a:r>
          </a:p>
          <a:p>
            <a:pPr lvl="1"/>
            <a:r>
              <a:rPr lang="ar-LY" dirty="0"/>
              <a:t>نمط الخدمات المصغرة (</a:t>
            </a:r>
            <a:r>
              <a:rPr lang="en-GB" dirty="0"/>
              <a:t>Microservice Architecture</a:t>
            </a:r>
            <a:r>
              <a:rPr lang="ar-LY" dirty="0"/>
              <a:t>).</a:t>
            </a:r>
          </a:p>
          <a:p>
            <a:pPr marL="0" indent="0" algn="r" rtl="1">
              <a:buNone/>
            </a:pPr>
            <a:endParaRPr lang="ar-LY" dirty="0"/>
          </a:p>
        </p:txBody>
      </p:sp>
    </p:spTree>
    <p:extLst>
      <p:ext uri="{BB962C8B-B14F-4D97-AF65-F5344CB8AC3E}">
        <p14:creationId xmlns:p14="http://schemas.microsoft.com/office/powerpoint/2010/main" val="200281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الطبقات (</a:t>
            </a:r>
            <a:r>
              <a:rPr lang="en-GB" dirty="0"/>
              <a:t>Layered Architecture</a:t>
            </a:r>
            <a:r>
              <a:rPr lang="ar-LY" dirty="0"/>
              <a:t>). </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651490" y="1825625"/>
            <a:ext cx="4702309" cy="4270924"/>
          </a:xfrm>
        </p:spPr>
        <p:txBody>
          <a:bodyPr>
            <a:normAutofit/>
          </a:bodyPr>
          <a:lstStyle/>
          <a:p>
            <a:pPr algn="r" rtl="1"/>
            <a:r>
              <a:rPr lang="ar-LY" dirty="0"/>
              <a:t>في هذا النمط يتم تقسيم النظام الى حزم (</a:t>
            </a:r>
            <a:r>
              <a:rPr lang="en-GB" dirty="0"/>
              <a:t>Packages</a:t>
            </a:r>
            <a:r>
              <a:rPr lang="ar-LY" dirty="0"/>
              <a:t>) حيث تقوم برامج الحزمة الواحدة بنفس الوظائف.</a:t>
            </a:r>
          </a:p>
        </p:txBody>
      </p:sp>
      <p:pic>
        <p:nvPicPr>
          <p:cNvPr id="5" name="Picture 4" descr="Diagram&#10;&#10;Description automatically generated">
            <a:extLst>
              <a:ext uri="{FF2B5EF4-FFF2-40B4-BE49-F238E27FC236}">
                <a16:creationId xmlns:a16="http://schemas.microsoft.com/office/drawing/2014/main" id="{04D25A1F-F833-41A1-9777-EF91ABF5F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708" y="1950489"/>
            <a:ext cx="5225783" cy="4146060"/>
          </a:xfrm>
          <a:prstGeom prst="rect">
            <a:avLst/>
          </a:prstGeom>
        </p:spPr>
      </p:pic>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spTree>
    <p:extLst>
      <p:ext uri="{BB962C8B-B14F-4D97-AF65-F5344CB8AC3E}">
        <p14:creationId xmlns:p14="http://schemas.microsoft.com/office/powerpoint/2010/main" val="356676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الطبقات (</a:t>
            </a:r>
            <a:r>
              <a:rPr lang="en-GB" dirty="0"/>
              <a:t>Layered Architecture</a:t>
            </a:r>
            <a:r>
              <a:rPr lang="ar-LY" dirty="0"/>
              <a:t>). </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523238" y="1825625"/>
            <a:ext cx="4830562" cy="4667250"/>
          </a:xfrm>
        </p:spPr>
        <p:txBody>
          <a:bodyPr>
            <a:normAutofit fontScale="92500" lnSpcReduction="20000"/>
          </a:bodyPr>
          <a:lstStyle/>
          <a:p>
            <a:pPr algn="r" rtl="1"/>
            <a:r>
              <a:rPr lang="ar-LY" sz="2400" dirty="0"/>
              <a:t>تبدى العمليات من الطبقة العلوية المسؤولة عن عرض البيانات والتعامل مع المستخدم (</a:t>
            </a:r>
            <a:r>
              <a:rPr lang="en-GB" sz="2400" dirty="0"/>
              <a:t>Presentation Layer</a:t>
            </a:r>
            <a:r>
              <a:rPr lang="ar-LY" sz="2400" dirty="0"/>
              <a:t>)، ثم ينتقل التحكم الى الطبقة التي تليها والمسؤولة عن تطبيق قواعد النظام (</a:t>
            </a:r>
            <a:r>
              <a:rPr lang="en-GB" sz="2400" dirty="0"/>
              <a:t>Business Layer</a:t>
            </a:r>
            <a:r>
              <a:rPr lang="ar-LY" sz="2400" dirty="0"/>
              <a:t>)، يليها طبقة التخزين والمسؤولة عن تخزين البيانات في قاعدة البيانات (</a:t>
            </a:r>
            <a:r>
              <a:rPr lang="en-GB" sz="2400" dirty="0"/>
              <a:t>Persistence Layer</a:t>
            </a:r>
            <a:r>
              <a:rPr lang="ar-LY" sz="2400" dirty="0"/>
              <a:t>).</a:t>
            </a:r>
          </a:p>
          <a:p>
            <a:pPr algn="r" rtl="1"/>
            <a:r>
              <a:rPr lang="ar-LY" sz="2400" dirty="0"/>
              <a:t>كل طبقة مغلقة أي لا يمكن تجاوزها والعمليات تتم من طبقة الى أخرى بتسلسل الطبقات.</a:t>
            </a:r>
          </a:p>
          <a:p>
            <a:pPr algn="r" rtl="1"/>
            <a:r>
              <a:rPr lang="ar-LY" sz="2400" dirty="0"/>
              <a:t>كما ان الإجابة على العملية بالنجاح او ان خطاء قد حدث يجب ان يعود عبر نفس الطبقات.</a:t>
            </a:r>
          </a:p>
          <a:p>
            <a:pPr algn="r" rtl="1"/>
            <a:r>
              <a:rPr lang="ar-LY" sz="2400" dirty="0"/>
              <a:t>هذه الخاصية قد لا تكون مناسبة لكل العمليات على سبيل المثال التقارير لا تحتاج الى طبقة </a:t>
            </a:r>
            <a:r>
              <a:rPr lang="en-GB" sz="2400" dirty="0"/>
              <a:t>Business Layer</a:t>
            </a:r>
            <a:r>
              <a:rPr lang="en-US" sz="2400" dirty="0"/>
              <a:t> </a:t>
            </a:r>
            <a:r>
              <a:rPr lang="ar-LY" sz="2400" dirty="0"/>
              <a:t> وتكون كفاءة التقارير افضل لو كان الاتصال مباشر واجهة التطبيق وقاعدة البيانات.</a:t>
            </a:r>
          </a:p>
        </p:txBody>
      </p:sp>
      <p:pic>
        <p:nvPicPr>
          <p:cNvPr id="6" name="Picture 5" descr="Diagram&#10;&#10;Description automatically generated">
            <a:extLst>
              <a:ext uri="{FF2B5EF4-FFF2-40B4-BE49-F238E27FC236}">
                <a16:creationId xmlns:a16="http://schemas.microsoft.com/office/drawing/2014/main" id="{FFA8DAE9-5D05-4BDE-89BF-1BA4AE18D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604" y="1879156"/>
            <a:ext cx="5357634" cy="3652213"/>
          </a:xfrm>
          <a:prstGeom prst="rect">
            <a:avLst/>
          </a:prstGeom>
        </p:spPr>
      </p:pic>
      <p:sp>
        <p:nvSpPr>
          <p:cNvPr id="7" name="Footer Placeholder 6">
            <a:extLst>
              <a:ext uri="{FF2B5EF4-FFF2-40B4-BE49-F238E27FC236}">
                <a16:creationId xmlns:a16="http://schemas.microsoft.com/office/drawing/2014/main" id="{12481F66-13B4-4FB8-86FF-71416DED099F}"/>
              </a:ext>
            </a:extLst>
          </p:cNvPr>
          <p:cNvSpPr>
            <a:spLocks noGrp="1"/>
          </p:cNvSpPr>
          <p:nvPr>
            <p:ph type="ftr" sz="quarter" idx="11"/>
          </p:nvPr>
        </p:nvSpPr>
        <p:spPr/>
        <p:txBody>
          <a:bodyPr/>
          <a:lstStyle/>
          <a:p>
            <a:r>
              <a:rPr lang="en-GB"/>
              <a:t>Pictures taken from Software Architecture Patterns By Mark Richards - O'Reilly</a:t>
            </a:r>
            <a:endParaRPr lang="es-ES"/>
          </a:p>
        </p:txBody>
      </p:sp>
    </p:spTree>
    <p:extLst>
      <p:ext uri="{BB962C8B-B14F-4D97-AF65-F5344CB8AC3E}">
        <p14:creationId xmlns:p14="http://schemas.microsoft.com/office/powerpoint/2010/main" val="55193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الطبقات (</a:t>
            </a:r>
            <a:r>
              <a:rPr lang="en-GB" dirty="0"/>
              <a:t>Layered Architecture</a:t>
            </a:r>
            <a:r>
              <a:rPr lang="ar-LY" dirty="0"/>
              <a:t>). </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509982" y="1825625"/>
            <a:ext cx="4843818" cy="4351338"/>
          </a:xfrm>
        </p:spPr>
        <p:txBody>
          <a:bodyPr>
            <a:normAutofit/>
          </a:bodyPr>
          <a:lstStyle/>
          <a:p>
            <a:pPr algn="r" rtl="1"/>
            <a:r>
              <a:rPr lang="ar-LY" dirty="0"/>
              <a:t>لحل هذه المشكلة يمكن إنشاء طبقات مفتوحة. أي انها طبقة تسمح بمرور العمليات من الطبقة التي تعلوها الى الطبقة التي تليها دون قيد او شرط. </a:t>
            </a:r>
          </a:p>
          <a:p>
            <a:pPr algn="r" rtl="1"/>
            <a:r>
              <a:rPr lang="ar-LY" dirty="0"/>
              <a:t>هذا الحل مقبول في حال ان اقل من 20% من العمليات تحتاج ان تعبر الطبقات. اما لو كان اكثر فقد يحتاج المصمم اختيار نمط اخر مناسب اكثر للنظام.</a:t>
            </a:r>
          </a:p>
        </p:txBody>
      </p:sp>
      <p:sp>
        <p:nvSpPr>
          <p:cNvPr id="4" name="Footer Placeholder 3">
            <a:extLst>
              <a:ext uri="{FF2B5EF4-FFF2-40B4-BE49-F238E27FC236}">
                <a16:creationId xmlns:a16="http://schemas.microsoft.com/office/drawing/2014/main" id="{6A785501-6713-416F-80A6-C56BB9469975}"/>
              </a:ext>
            </a:extLst>
          </p:cNvPr>
          <p:cNvSpPr>
            <a:spLocks noGrp="1"/>
          </p:cNvSpPr>
          <p:nvPr>
            <p:ph type="ftr" sz="quarter" idx="11"/>
          </p:nvPr>
        </p:nvSpPr>
        <p:spPr/>
        <p:txBody>
          <a:bodyPr/>
          <a:lstStyle/>
          <a:p>
            <a:r>
              <a:rPr lang="en-GB"/>
              <a:t>Pictures taken from Software Architecture Patterns By Mark Richards - O'Reilly</a:t>
            </a:r>
            <a:endParaRPr lang="es-ES"/>
          </a:p>
        </p:txBody>
      </p:sp>
      <p:pic>
        <p:nvPicPr>
          <p:cNvPr id="8" name="Picture 7" descr="Diagram&#10;&#10;Description automatically generated">
            <a:extLst>
              <a:ext uri="{FF2B5EF4-FFF2-40B4-BE49-F238E27FC236}">
                <a16:creationId xmlns:a16="http://schemas.microsoft.com/office/drawing/2014/main" id="{BE1EC003-025F-4148-990D-F4F320F7C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804" y="1860269"/>
            <a:ext cx="5177592" cy="4282049"/>
          </a:xfrm>
          <a:prstGeom prst="rect">
            <a:avLst/>
          </a:prstGeom>
        </p:spPr>
      </p:pic>
    </p:spTree>
    <p:extLst>
      <p:ext uri="{BB962C8B-B14F-4D97-AF65-F5344CB8AC3E}">
        <p14:creationId xmlns:p14="http://schemas.microsoft.com/office/powerpoint/2010/main" val="173841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الطبقات (</a:t>
            </a:r>
            <a:r>
              <a:rPr lang="en-GB" dirty="0"/>
              <a:t>Layered Architecture</a:t>
            </a:r>
            <a:r>
              <a:rPr lang="ar-LY" dirty="0"/>
              <a:t>). </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5516380" y="1825625"/>
            <a:ext cx="5837420" cy="4351338"/>
          </a:xfrm>
        </p:spPr>
        <p:txBody>
          <a:bodyPr>
            <a:normAutofit fontScale="92500" lnSpcReduction="20000"/>
          </a:bodyPr>
          <a:lstStyle/>
          <a:p>
            <a:pPr algn="r" rtl="1"/>
            <a:r>
              <a:rPr lang="ar-LY" sz="2400" dirty="0"/>
              <a:t>مثال عملية تنزيل المواد في النظام الجامعي.</a:t>
            </a:r>
          </a:p>
          <a:p>
            <a:pPr algn="r" rtl="1"/>
            <a:r>
              <a:rPr lang="ar-LY" sz="2400" dirty="0"/>
              <a:t> يقوم الطالب بتعبئة نموذج تنزيل مواد في على صفحة النظام (</a:t>
            </a:r>
            <a:r>
              <a:rPr lang="en-GB" sz="2400" dirty="0"/>
              <a:t>Student Registration Form</a:t>
            </a:r>
            <a:r>
              <a:rPr lang="ar-LY" sz="2400" dirty="0"/>
              <a:t>).</a:t>
            </a:r>
          </a:p>
          <a:p>
            <a:pPr algn="r" rtl="1"/>
            <a:r>
              <a:rPr lang="ar-LY" sz="2400" dirty="0"/>
              <a:t> عند الضغط على زر تسجيل تقوم الصفحة بجمع البيانات وإرسالها الى عملية للتحقق من ان البيانات صحيحة وقد تم إدخال كل البيانات المطلوبة والإجبارية (</a:t>
            </a:r>
            <a:r>
              <a:rPr lang="en-GB" sz="2400" dirty="0"/>
              <a:t>Student Form Validation</a:t>
            </a:r>
            <a:r>
              <a:rPr lang="ar-LY" sz="2400" dirty="0"/>
              <a:t>).</a:t>
            </a:r>
          </a:p>
          <a:p>
            <a:pPr algn="r" rtl="1"/>
            <a:r>
              <a:rPr lang="ar-LY" sz="2400" dirty="0"/>
              <a:t>يتم تحويل البيانات الى الوحدة المسؤولة عن تطبيق قواعد النظام (</a:t>
            </a:r>
            <a:r>
              <a:rPr lang="en-GB" sz="2400" dirty="0"/>
              <a:t>Student Registration</a:t>
            </a:r>
            <a:r>
              <a:rPr lang="ar-LY" sz="2400" dirty="0"/>
              <a:t>) مثلا التحقق من ان الطالب قد تجاوز بنجاح المقررات المسبقة للمواد التي يريد تنزيلها وان عدد الوحدات في الحد المسموح به.</a:t>
            </a:r>
          </a:p>
          <a:p>
            <a:pPr algn="r" rtl="1"/>
            <a:r>
              <a:rPr lang="ar-LY" sz="2400" dirty="0"/>
              <a:t> للقيام بهذه العملية تقوم هذه الوحدة بمخاطبة طبقة التخزين للحصول على بيانات المقرر(</a:t>
            </a:r>
            <a:r>
              <a:rPr lang="en-GB" sz="2400" dirty="0"/>
              <a:t>Course DAO</a:t>
            </a:r>
            <a:r>
              <a:rPr lang="ar-LY" sz="2400" dirty="0"/>
              <a:t>) لمعرفة المقررات المسبقة وطلب بيانات الطالب (</a:t>
            </a:r>
            <a:r>
              <a:rPr lang="en-GB" sz="2400" dirty="0"/>
              <a:t>Student DAO</a:t>
            </a:r>
            <a:r>
              <a:rPr lang="ar-LY" sz="2400" dirty="0"/>
              <a:t>) للتأكد من انه قد انجز المقررات المسبقة في فصول سابقة.</a:t>
            </a:r>
          </a:p>
        </p:txBody>
      </p:sp>
      <p:sp>
        <p:nvSpPr>
          <p:cNvPr id="5" name="Rectangle: Rounded Corners 4">
            <a:extLst>
              <a:ext uri="{FF2B5EF4-FFF2-40B4-BE49-F238E27FC236}">
                <a16:creationId xmlns:a16="http://schemas.microsoft.com/office/drawing/2014/main" id="{3790456F-3D76-4022-8956-BEC4E7754640}"/>
              </a:ext>
            </a:extLst>
          </p:cNvPr>
          <p:cNvSpPr/>
          <p:nvPr/>
        </p:nvSpPr>
        <p:spPr>
          <a:xfrm>
            <a:off x="1002626" y="1473100"/>
            <a:ext cx="4421875" cy="1210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GB" dirty="0"/>
              <a:t>Presentation layer</a:t>
            </a:r>
            <a:endParaRPr lang="ar-LY" dirty="0"/>
          </a:p>
        </p:txBody>
      </p:sp>
      <p:sp>
        <p:nvSpPr>
          <p:cNvPr id="6" name="Rectangle: Rounded Corners 5">
            <a:extLst>
              <a:ext uri="{FF2B5EF4-FFF2-40B4-BE49-F238E27FC236}">
                <a16:creationId xmlns:a16="http://schemas.microsoft.com/office/drawing/2014/main" id="{28A8405C-2B6D-4959-88AA-FF5BA936E9E7}"/>
              </a:ext>
            </a:extLst>
          </p:cNvPr>
          <p:cNvSpPr/>
          <p:nvPr/>
        </p:nvSpPr>
        <p:spPr>
          <a:xfrm>
            <a:off x="1304144" y="1820373"/>
            <a:ext cx="1558977" cy="7550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dirty="0"/>
              <a:t>Student Registration Form</a:t>
            </a:r>
          </a:p>
        </p:txBody>
      </p:sp>
      <p:sp>
        <p:nvSpPr>
          <p:cNvPr id="7" name="Rectangle: Rounded Corners 6">
            <a:extLst>
              <a:ext uri="{FF2B5EF4-FFF2-40B4-BE49-F238E27FC236}">
                <a16:creationId xmlns:a16="http://schemas.microsoft.com/office/drawing/2014/main" id="{BE8E8C72-EA72-4628-A9EC-BA3C9BD0558A}"/>
              </a:ext>
            </a:extLst>
          </p:cNvPr>
          <p:cNvSpPr/>
          <p:nvPr/>
        </p:nvSpPr>
        <p:spPr>
          <a:xfrm>
            <a:off x="3465088" y="1844629"/>
            <a:ext cx="1558977" cy="73082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dirty="0"/>
              <a:t>Student Form Validation</a:t>
            </a:r>
            <a:endParaRPr lang="ar-LY" dirty="0"/>
          </a:p>
        </p:txBody>
      </p:sp>
      <p:cxnSp>
        <p:nvCxnSpPr>
          <p:cNvPr id="9" name="Straight Arrow Connector 8">
            <a:extLst>
              <a:ext uri="{FF2B5EF4-FFF2-40B4-BE49-F238E27FC236}">
                <a16:creationId xmlns:a16="http://schemas.microsoft.com/office/drawing/2014/main" id="{D71E7317-3423-4C26-8D1E-FA6A6FB94580}"/>
              </a:ext>
            </a:extLst>
          </p:cNvPr>
          <p:cNvCxnSpPr>
            <a:stCxn id="6" idx="3"/>
            <a:endCxn id="7" idx="1"/>
          </p:cNvCxnSpPr>
          <p:nvPr/>
        </p:nvCxnSpPr>
        <p:spPr>
          <a:xfrm>
            <a:off x="2863121" y="2197912"/>
            <a:ext cx="601967" cy="1212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3414BF77-6D39-4114-9926-F9C64AE5CA68}"/>
              </a:ext>
            </a:extLst>
          </p:cNvPr>
          <p:cNvSpPr/>
          <p:nvPr/>
        </p:nvSpPr>
        <p:spPr>
          <a:xfrm>
            <a:off x="1002626" y="3030516"/>
            <a:ext cx="4421875" cy="1210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GB" dirty="0"/>
              <a:t>Business layer</a:t>
            </a:r>
            <a:endParaRPr lang="ar-LY" dirty="0"/>
          </a:p>
        </p:txBody>
      </p:sp>
      <p:sp>
        <p:nvSpPr>
          <p:cNvPr id="12" name="Rectangle: Rounded Corners 11">
            <a:extLst>
              <a:ext uri="{FF2B5EF4-FFF2-40B4-BE49-F238E27FC236}">
                <a16:creationId xmlns:a16="http://schemas.microsoft.com/office/drawing/2014/main" id="{A0E811BC-F1FB-476E-80D5-7207C8034ECD}"/>
              </a:ext>
            </a:extLst>
          </p:cNvPr>
          <p:cNvSpPr/>
          <p:nvPr/>
        </p:nvSpPr>
        <p:spPr>
          <a:xfrm>
            <a:off x="3466380" y="3402045"/>
            <a:ext cx="1558977" cy="73082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dirty="0"/>
              <a:t>Student Registration</a:t>
            </a:r>
            <a:endParaRPr lang="ar-LY" dirty="0"/>
          </a:p>
        </p:txBody>
      </p:sp>
      <p:cxnSp>
        <p:nvCxnSpPr>
          <p:cNvPr id="13" name="Straight Arrow Connector 12">
            <a:extLst>
              <a:ext uri="{FF2B5EF4-FFF2-40B4-BE49-F238E27FC236}">
                <a16:creationId xmlns:a16="http://schemas.microsoft.com/office/drawing/2014/main" id="{16AC6EB6-1745-467D-9D66-D784372511DE}"/>
              </a:ext>
            </a:extLst>
          </p:cNvPr>
          <p:cNvCxnSpPr>
            <a:cxnSpLocks/>
            <a:stCxn id="7" idx="2"/>
            <a:endCxn id="12" idx="0"/>
          </p:cNvCxnSpPr>
          <p:nvPr/>
        </p:nvCxnSpPr>
        <p:spPr>
          <a:xfrm>
            <a:off x="4244577" y="2575450"/>
            <a:ext cx="1292" cy="8265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D631629C-56E8-4BFC-8459-CFDE6FB1703C}"/>
              </a:ext>
            </a:extLst>
          </p:cNvPr>
          <p:cNvSpPr/>
          <p:nvPr/>
        </p:nvSpPr>
        <p:spPr>
          <a:xfrm>
            <a:off x="1002626" y="4592070"/>
            <a:ext cx="4421875" cy="1210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t" anchorCtr="0"/>
          <a:lstStyle/>
          <a:p>
            <a:pPr algn="ctr"/>
            <a:r>
              <a:rPr lang="en-GB" dirty="0"/>
              <a:t>Persistence layer</a:t>
            </a:r>
            <a:endParaRPr lang="ar-LY" dirty="0"/>
          </a:p>
        </p:txBody>
      </p:sp>
      <p:sp>
        <p:nvSpPr>
          <p:cNvPr id="17" name="Rectangle: Rounded Corners 16">
            <a:extLst>
              <a:ext uri="{FF2B5EF4-FFF2-40B4-BE49-F238E27FC236}">
                <a16:creationId xmlns:a16="http://schemas.microsoft.com/office/drawing/2014/main" id="{46E89C91-5896-497F-AD9E-A7226AF64BC7}"/>
              </a:ext>
            </a:extLst>
          </p:cNvPr>
          <p:cNvSpPr/>
          <p:nvPr/>
        </p:nvSpPr>
        <p:spPr>
          <a:xfrm>
            <a:off x="3466380" y="4963599"/>
            <a:ext cx="1558977" cy="73082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dirty="0"/>
              <a:t>Student DAO</a:t>
            </a:r>
            <a:endParaRPr lang="ar-LY" dirty="0"/>
          </a:p>
        </p:txBody>
      </p:sp>
      <p:cxnSp>
        <p:nvCxnSpPr>
          <p:cNvPr id="18" name="Straight Arrow Connector 17">
            <a:extLst>
              <a:ext uri="{FF2B5EF4-FFF2-40B4-BE49-F238E27FC236}">
                <a16:creationId xmlns:a16="http://schemas.microsoft.com/office/drawing/2014/main" id="{04F3DE72-DBE9-4FD8-A876-A875EEDD0F10}"/>
              </a:ext>
            </a:extLst>
          </p:cNvPr>
          <p:cNvCxnSpPr>
            <a:cxnSpLocks/>
            <a:endCxn id="17" idx="0"/>
          </p:cNvCxnSpPr>
          <p:nvPr/>
        </p:nvCxnSpPr>
        <p:spPr>
          <a:xfrm>
            <a:off x="4244577" y="4137004"/>
            <a:ext cx="1292" cy="8265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Rectangle: Rounded Corners 14">
            <a:extLst>
              <a:ext uri="{FF2B5EF4-FFF2-40B4-BE49-F238E27FC236}">
                <a16:creationId xmlns:a16="http://schemas.microsoft.com/office/drawing/2014/main" id="{CD72DDC6-A09B-4D8D-B88E-5F05D90E2CE7}"/>
              </a:ext>
            </a:extLst>
          </p:cNvPr>
          <p:cNvSpPr/>
          <p:nvPr/>
        </p:nvSpPr>
        <p:spPr>
          <a:xfrm>
            <a:off x="1564305" y="4963598"/>
            <a:ext cx="1558977" cy="73082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GB" dirty="0"/>
              <a:t>Courses DAO</a:t>
            </a:r>
            <a:endParaRPr lang="ar-LY" dirty="0"/>
          </a:p>
        </p:txBody>
      </p:sp>
      <p:cxnSp>
        <p:nvCxnSpPr>
          <p:cNvPr id="19" name="Straight Arrow Connector 18">
            <a:extLst>
              <a:ext uri="{FF2B5EF4-FFF2-40B4-BE49-F238E27FC236}">
                <a16:creationId xmlns:a16="http://schemas.microsoft.com/office/drawing/2014/main" id="{7A2C283C-3374-4B0A-A2F4-3F3E9E136635}"/>
              </a:ext>
            </a:extLst>
          </p:cNvPr>
          <p:cNvCxnSpPr>
            <a:cxnSpLocks/>
            <a:stCxn id="12" idx="1"/>
            <a:endCxn id="15" idx="0"/>
          </p:cNvCxnSpPr>
          <p:nvPr/>
        </p:nvCxnSpPr>
        <p:spPr>
          <a:xfrm rot="10800000" flipV="1">
            <a:off x="2343794" y="3767456"/>
            <a:ext cx="1122586" cy="1196142"/>
          </a:xfrm>
          <a:prstGeom prst="bent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6619ABE1-CE6B-4917-AB44-7465FD205825}"/>
              </a:ext>
            </a:extLst>
          </p:cNvPr>
          <p:cNvCxnSpPr/>
          <p:nvPr/>
        </p:nvCxnSpPr>
        <p:spPr>
          <a:xfrm flipH="1">
            <a:off x="2829074" y="2355934"/>
            <a:ext cx="636014" cy="0"/>
          </a:xfrm>
          <a:prstGeom prst="straightConnector1">
            <a:avLst/>
          </a:prstGeom>
          <a:ln w="38100">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3E29CD3-44BF-4EC5-8DEE-B5C54D03424D}"/>
              </a:ext>
            </a:extLst>
          </p:cNvPr>
          <p:cNvCxnSpPr>
            <a:cxnSpLocks/>
          </p:cNvCxnSpPr>
          <p:nvPr/>
        </p:nvCxnSpPr>
        <p:spPr>
          <a:xfrm flipV="1">
            <a:off x="4038600" y="2583659"/>
            <a:ext cx="0" cy="818387"/>
          </a:xfrm>
          <a:prstGeom prst="straightConnector1">
            <a:avLst/>
          </a:prstGeom>
          <a:ln w="38100">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CB3F666-E93C-450F-B8DB-8FCE639334D4}"/>
              </a:ext>
            </a:extLst>
          </p:cNvPr>
          <p:cNvCxnSpPr>
            <a:cxnSpLocks/>
          </p:cNvCxnSpPr>
          <p:nvPr/>
        </p:nvCxnSpPr>
        <p:spPr>
          <a:xfrm flipV="1">
            <a:off x="4055463" y="4108848"/>
            <a:ext cx="0" cy="854748"/>
          </a:xfrm>
          <a:prstGeom prst="straightConnector1">
            <a:avLst/>
          </a:prstGeom>
          <a:ln w="38100">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18">
            <a:extLst>
              <a:ext uri="{FF2B5EF4-FFF2-40B4-BE49-F238E27FC236}">
                <a16:creationId xmlns:a16="http://schemas.microsoft.com/office/drawing/2014/main" id="{F60443B8-1FE3-43E6-BF5F-53B6BDB53C59}"/>
              </a:ext>
            </a:extLst>
          </p:cNvPr>
          <p:cNvCxnSpPr>
            <a:cxnSpLocks/>
          </p:cNvCxnSpPr>
          <p:nvPr/>
        </p:nvCxnSpPr>
        <p:spPr>
          <a:xfrm rot="5400000" flipH="1" flipV="1">
            <a:off x="2532164" y="4078558"/>
            <a:ext cx="1039301" cy="730777"/>
          </a:xfrm>
          <a:prstGeom prst="bentConnector3">
            <a:avLst>
              <a:gd name="adj1" fmla="val 99900"/>
            </a:avLst>
          </a:prstGeom>
          <a:ln w="38100">
            <a:solidFill>
              <a:srgbClr val="C00000"/>
            </a:solidFill>
            <a:prstDash val="dash"/>
            <a:tailEnd type="triangle"/>
          </a:ln>
        </p:spPr>
        <p:style>
          <a:lnRef idx="3">
            <a:schemeClr val="dk1"/>
          </a:lnRef>
          <a:fillRef idx="0">
            <a:schemeClr val="dk1"/>
          </a:fillRef>
          <a:effectRef idx="2">
            <a:schemeClr val="dk1"/>
          </a:effectRef>
          <a:fontRef idx="minor">
            <a:schemeClr val="tx1"/>
          </a:fontRef>
        </p:style>
      </p:cxnSp>
      <p:sp>
        <p:nvSpPr>
          <p:cNvPr id="37" name="Cylinder 36">
            <a:extLst>
              <a:ext uri="{FF2B5EF4-FFF2-40B4-BE49-F238E27FC236}">
                <a16:creationId xmlns:a16="http://schemas.microsoft.com/office/drawing/2014/main" id="{E21416D8-FA0D-4F92-A6D4-F8917F39F5F4}"/>
              </a:ext>
            </a:extLst>
          </p:cNvPr>
          <p:cNvSpPr/>
          <p:nvPr/>
        </p:nvSpPr>
        <p:spPr>
          <a:xfrm>
            <a:off x="2663076" y="6016130"/>
            <a:ext cx="1478699" cy="6804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GB" dirty="0"/>
              <a:t>Database</a:t>
            </a:r>
            <a:endParaRPr lang="ar-LY" dirty="0"/>
          </a:p>
        </p:txBody>
      </p:sp>
      <p:cxnSp>
        <p:nvCxnSpPr>
          <p:cNvPr id="40" name="Straight Arrow Connector 39">
            <a:extLst>
              <a:ext uri="{FF2B5EF4-FFF2-40B4-BE49-F238E27FC236}">
                <a16:creationId xmlns:a16="http://schemas.microsoft.com/office/drawing/2014/main" id="{CB145483-CA4E-4C9B-89D2-0144B4473CA1}"/>
              </a:ext>
            </a:extLst>
          </p:cNvPr>
          <p:cNvCxnSpPr>
            <a:cxnSpLocks/>
            <a:stCxn id="17" idx="2"/>
          </p:cNvCxnSpPr>
          <p:nvPr/>
        </p:nvCxnSpPr>
        <p:spPr>
          <a:xfrm flipH="1">
            <a:off x="3867462" y="5694420"/>
            <a:ext cx="378407" cy="3402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D4C9FA70-3C62-4DFC-9407-EFAC14B937E8}"/>
              </a:ext>
            </a:extLst>
          </p:cNvPr>
          <p:cNvCxnSpPr>
            <a:cxnSpLocks/>
            <a:stCxn id="15" idx="2"/>
          </p:cNvCxnSpPr>
          <p:nvPr/>
        </p:nvCxnSpPr>
        <p:spPr>
          <a:xfrm>
            <a:off x="2343794" y="5694419"/>
            <a:ext cx="561292" cy="29680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A027CF11-80FD-4480-ABAE-5B75186F3CF8}"/>
              </a:ext>
            </a:extLst>
          </p:cNvPr>
          <p:cNvCxnSpPr>
            <a:cxnSpLocks/>
          </p:cNvCxnSpPr>
          <p:nvPr/>
        </p:nvCxnSpPr>
        <p:spPr>
          <a:xfrm flipV="1">
            <a:off x="3713188" y="5694419"/>
            <a:ext cx="325412" cy="340221"/>
          </a:xfrm>
          <a:prstGeom prst="straightConnector1">
            <a:avLst/>
          </a:prstGeom>
          <a:ln w="38100">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A102DB9C-0A9B-4228-B2BF-7B893D3E427D}"/>
              </a:ext>
            </a:extLst>
          </p:cNvPr>
          <p:cNvCxnSpPr>
            <a:cxnSpLocks/>
          </p:cNvCxnSpPr>
          <p:nvPr/>
        </p:nvCxnSpPr>
        <p:spPr>
          <a:xfrm flipH="1" flipV="1">
            <a:off x="2686427" y="5694419"/>
            <a:ext cx="436855" cy="296805"/>
          </a:xfrm>
          <a:prstGeom prst="straightConnector1">
            <a:avLst/>
          </a:prstGeom>
          <a:ln w="38100">
            <a:solidFill>
              <a:srgbClr val="FF0000"/>
            </a:solidFill>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3051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الطبقات (</a:t>
            </a:r>
            <a:r>
              <a:rPr lang="en-GB" dirty="0"/>
              <a:t>Layered Architecture</a:t>
            </a:r>
            <a:r>
              <a:rPr lang="ar-LY" dirty="0"/>
              <a:t>). </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p:txBody>
          <a:bodyPr>
            <a:normAutofit/>
          </a:bodyPr>
          <a:lstStyle/>
          <a:p>
            <a:pPr algn="r" rtl="1"/>
            <a:r>
              <a:rPr lang="ar-LY" dirty="0"/>
              <a:t>المزايا:</a:t>
            </a:r>
          </a:p>
          <a:p>
            <a:pPr lvl="1"/>
            <a:r>
              <a:rPr lang="ar-LY" dirty="0"/>
              <a:t>من السهل اختبار النظام حيث يمكن اختبار عمل كل طبقة من الطبقات على حدى.</a:t>
            </a:r>
          </a:p>
          <a:p>
            <a:pPr lvl="1"/>
            <a:r>
              <a:rPr lang="ar-LY" dirty="0"/>
              <a:t>سهل التطبيق حيث ان هذا النمط هو الأكثر استخدام.</a:t>
            </a:r>
          </a:p>
          <a:p>
            <a:r>
              <a:rPr lang="ar-LY" dirty="0"/>
              <a:t>العيوب:</a:t>
            </a:r>
          </a:p>
          <a:p>
            <a:pPr lvl="1"/>
            <a:r>
              <a:rPr lang="ar-LY" dirty="0"/>
              <a:t>غير مرن حيث التغييرات تتطلب تعديل اكثر من طبقة وإضافة خصائص جديدة يصبح عملية معقدة.</a:t>
            </a:r>
          </a:p>
          <a:p>
            <a:pPr lvl="1"/>
            <a:r>
              <a:rPr lang="ar-LY" dirty="0"/>
              <a:t>توزيع و تركيب النظام معقد حيث لو تم تركيب النظام على اكثر من جهاز بطبقات مختلفة مثال أجهزة المستخدمين طبقة واجهة المستخدم و وعلى الخادم تم تركيب الطبقات الأخرى فان أي تعديل على طبقات الخادم تتطلب تحديث أجهزة المستخدمين حتى ولو لم يطرا أي تغيير على واجهة التطبيق.</a:t>
            </a:r>
          </a:p>
          <a:p>
            <a:pPr lvl="1"/>
            <a:r>
              <a:rPr lang="ar-LY" dirty="0"/>
              <a:t>أداء النظام وسرعة الاستجابة تعتمد على المحادثة بين الطبقات اكثر من تعقيد العمليات نفسها.</a:t>
            </a:r>
          </a:p>
          <a:p>
            <a:pPr marL="457200" lvl="1" indent="0">
              <a:buNone/>
            </a:pPr>
            <a:endParaRPr lang="ar-LY" dirty="0"/>
          </a:p>
        </p:txBody>
      </p:sp>
    </p:spTree>
    <p:extLst>
      <p:ext uri="{BB962C8B-B14F-4D97-AF65-F5344CB8AC3E}">
        <p14:creationId xmlns:p14="http://schemas.microsoft.com/office/powerpoint/2010/main" val="44849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E110-655B-4239-95BF-E90DE192CC53}"/>
              </a:ext>
            </a:extLst>
          </p:cNvPr>
          <p:cNvSpPr>
            <a:spLocks noGrp="1"/>
          </p:cNvSpPr>
          <p:nvPr>
            <p:ph type="title"/>
          </p:nvPr>
        </p:nvSpPr>
        <p:spPr/>
        <p:txBody>
          <a:bodyPr/>
          <a:lstStyle/>
          <a:p>
            <a:pPr algn="r" rtl="1"/>
            <a:r>
              <a:rPr lang="ar-LY" dirty="0"/>
              <a:t>نمط البرمجيات المدفوعة بحدث (</a:t>
            </a:r>
            <a:r>
              <a:rPr lang="en-GB" dirty="0"/>
              <a:t>Event-Driven Architecture</a:t>
            </a:r>
            <a:r>
              <a:rPr lang="ar-LY" dirty="0"/>
              <a:t>).</a:t>
            </a:r>
            <a:endParaRPr lang="en-US" dirty="0"/>
          </a:p>
        </p:txBody>
      </p:sp>
      <p:sp>
        <p:nvSpPr>
          <p:cNvPr id="3" name="Content Placeholder 2">
            <a:extLst>
              <a:ext uri="{FF2B5EF4-FFF2-40B4-BE49-F238E27FC236}">
                <a16:creationId xmlns:a16="http://schemas.microsoft.com/office/drawing/2014/main" id="{312693F4-2AB0-4F3F-A8C4-8048B8F2E514}"/>
              </a:ext>
            </a:extLst>
          </p:cNvPr>
          <p:cNvSpPr>
            <a:spLocks noGrp="1"/>
          </p:cNvSpPr>
          <p:nvPr>
            <p:ph idx="1"/>
          </p:nvPr>
        </p:nvSpPr>
        <p:spPr>
          <a:xfrm>
            <a:off x="6651490" y="1825625"/>
            <a:ext cx="4702309" cy="4270924"/>
          </a:xfrm>
        </p:spPr>
        <p:txBody>
          <a:bodyPr>
            <a:normAutofit fontScale="92500" lnSpcReduction="10000"/>
          </a:bodyPr>
          <a:lstStyle/>
          <a:p>
            <a:pPr algn="r" rtl="1"/>
            <a:r>
              <a:rPr lang="ar-LY" dirty="0"/>
              <a:t>في هذا النمط يتم تنسيق عمليات النظام في حزم صغيرة تحتوي على البرامج الخاصة بالاستجابة لحدث معين (</a:t>
            </a:r>
            <a:r>
              <a:rPr lang="en-GB" dirty="0"/>
              <a:t>Event Processor</a:t>
            </a:r>
            <a:r>
              <a:rPr lang="ar-LY" dirty="0"/>
              <a:t>). كل حزمة تستخدم قناة يتم عن طريقها ارسال الحدث والبيانات المصاحبة له(</a:t>
            </a:r>
            <a:r>
              <a:rPr lang="en-GB" dirty="0"/>
              <a:t>Event Channel</a:t>
            </a:r>
            <a:r>
              <a:rPr lang="ar-LY" dirty="0"/>
              <a:t>). البرنامج الرئيسي يعمل كوسيط (</a:t>
            </a:r>
            <a:r>
              <a:rPr lang="en-GB" dirty="0"/>
              <a:t>Event Moderator</a:t>
            </a:r>
            <a:r>
              <a:rPr lang="ar-LY" dirty="0"/>
              <a:t>) بين الحث والبيانات التي يتم إرسالها للنظام و العمليات التي تقوم بمعالجة هذه البيانات. تصف الطلبات (</a:t>
            </a:r>
            <a:r>
              <a:rPr lang="en-GB" dirty="0"/>
              <a:t>Event Queue</a:t>
            </a:r>
            <a:r>
              <a:rPr lang="ar-LY" dirty="0"/>
              <a:t>) التي يتم ارسالها للنظام حسب ترتيب الوصول ويتم جلبها ومعالجتها من قبل الوسيط.    </a:t>
            </a:r>
          </a:p>
        </p:txBody>
      </p:sp>
      <p:sp>
        <p:nvSpPr>
          <p:cNvPr id="6" name="Footer Placeholder 5">
            <a:extLst>
              <a:ext uri="{FF2B5EF4-FFF2-40B4-BE49-F238E27FC236}">
                <a16:creationId xmlns:a16="http://schemas.microsoft.com/office/drawing/2014/main" id="{8FB0EEB2-5D4C-4F30-8FDA-6B01651399A1}"/>
              </a:ext>
            </a:extLst>
          </p:cNvPr>
          <p:cNvSpPr>
            <a:spLocks noGrp="1"/>
          </p:cNvSpPr>
          <p:nvPr>
            <p:ph type="ftr" sz="quarter" idx="11"/>
          </p:nvPr>
        </p:nvSpPr>
        <p:spPr/>
        <p:txBody>
          <a:bodyPr/>
          <a:lstStyle/>
          <a:p>
            <a:r>
              <a:rPr lang="en-GB"/>
              <a:t>Pictures taken from Software Architecture Patterns By Mark Richards - O'Reilly</a:t>
            </a:r>
            <a:endParaRPr lang="es-ES"/>
          </a:p>
        </p:txBody>
      </p:sp>
      <p:pic>
        <p:nvPicPr>
          <p:cNvPr id="7" name="Picture 6" descr="Diagram&#10;&#10;Description automatically generated">
            <a:extLst>
              <a:ext uri="{FF2B5EF4-FFF2-40B4-BE49-F238E27FC236}">
                <a16:creationId xmlns:a16="http://schemas.microsoft.com/office/drawing/2014/main" id="{E3521EAA-C113-4302-9D48-E9E47E56F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88" y="1379702"/>
            <a:ext cx="6161202" cy="4744456"/>
          </a:xfrm>
          <a:prstGeom prst="rect">
            <a:avLst/>
          </a:prstGeom>
        </p:spPr>
      </p:pic>
    </p:spTree>
    <p:extLst>
      <p:ext uri="{BB962C8B-B14F-4D97-AF65-F5344CB8AC3E}">
        <p14:creationId xmlns:p14="http://schemas.microsoft.com/office/powerpoint/2010/main" val="970017221"/>
      </p:ext>
    </p:extLst>
  </p:cSld>
  <p:clrMapOvr>
    <a:masterClrMapping/>
  </p:clrMapOvr>
</p:sld>
</file>

<file path=ppt/theme/theme1.xml><?xml version="1.0" encoding="utf-8"?>
<a:theme xmlns:a="http://schemas.openxmlformats.org/drawingml/2006/main" name="UOTPresetation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TPresetationTemplate" id="{184E87E4-0594-4CE6-8409-A1A8D49FA53A}" vid="{3DC75CAB-47B0-43DD-A0A3-B48BEDC642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B38CF6E7A78D6F4FA320ABC5D7BA0B5D" ma:contentTypeVersion="2" ma:contentTypeDescription="إنشاء مستند جديد." ma:contentTypeScope="" ma:versionID="ab27c1f2734c24be13bbe1e01dd9d219">
  <xsd:schema xmlns:xsd="http://www.w3.org/2001/XMLSchema" xmlns:xs="http://www.w3.org/2001/XMLSchema" xmlns:p="http://schemas.microsoft.com/office/2006/metadata/properties" xmlns:ns2="180d2ae4-5cfd-4138-bf8e-533166f6eab2" targetNamespace="http://schemas.microsoft.com/office/2006/metadata/properties" ma:root="true" ma:fieldsID="8eee17d0b07a8c9c901703e05d54c99d" ns2:_="">
    <xsd:import namespace="180d2ae4-5cfd-4138-bf8e-533166f6eab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2ae4-5cfd-4138-bf8e-533166f6e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6BB445-9A5F-433F-9945-37E948207ACA}"/>
</file>

<file path=customXml/itemProps2.xml><?xml version="1.0" encoding="utf-8"?>
<ds:datastoreItem xmlns:ds="http://schemas.openxmlformats.org/officeDocument/2006/customXml" ds:itemID="{D512F258-F5A3-4E47-B9E0-3E226995AFA8}">
  <ds:schemaRefs>
    <ds:schemaRef ds:uri="http://schemas.microsoft.com/sharepoint/v3/contenttype/forms"/>
  </ds:schemaRefs>
</ds:datastoreItem>
</file>

<file path=customXml/itemProps3.xml><?xml version="1.0" encoding="utf-8"?>
<ds:datastoreItem xmlns:ds="http://schemas.openxmlformats.org/officeDocument/2006/customXml" ds:itemID="{A5AABA8A-A859-4DCF-AA94-36E100C2B6D3}">
  <ds:schemaRefs>
    <ds:schemaRef ds:uri="6403bfde-b7fa-4fba-b74b-080b78f99ecd"/>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UOTPresetationTemplate</Template>
  <TotalTime>4494</TotalTime>
  <Words>1667</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UOTPresetationTemplate</vt:lpstr>
      <vt:lpstr>CS319 تحليل و تصميم النظم مرحلة التصميم أنماط هندسة البرمجيات (Software Architectural Patterns)</vt:lpstr>
      <vt:lpstr>أسباب دراسة أنماط هندسة البرمجيات</vt:lpstr>
      <vt:lpstr>أنماط هندسة البرمجيات شائعة الاستخدام</vt:lpstr>
      <vt:lpstr>نمط الطبقات (Layered Architecture). </vt:lpstr>
      <vt:lpstr>نمط الطبقات (Layered Architecture). </vt:lpstr>
      <vt:lpstr>نمط الطبقات (Layered Architecture). </vt:lpstr>
      <vt:lpstr>نمط الطبقات (Layered Architecture). </vt:lpstr>
      <vt:lpstr>نمط الطبقات (Layered Architecture). </vt:lpstr>
      <vt:lpstr>نمط البرمجيات المدفوعة بحدث (Event-Driven Architecture).</vt:lpstr>
      <vt:lpstr>نمط البرمجيات المدفوعة بحدث (Event-Driven Architecture).</vt:lpstr>
      <vt:lpstr>نمط البرمجيات المدفوعة بحدث (Event-Driven Architecture).</vt:lpstr>
      <vt:lpstr>نمط البرمجيات المدفوعة بحدث (Event-Driven Architecture).</vt:lpstr>
      <vt:lpstr>نمط النواة (Microkernel Architecture). </vt:lpstr>
      <vt:lpstr>نمط النواة (Microkernel Architecture). </vt:lpstr>
      <vt:lpstr>نمط النواة (Microkernel Architecture).</vt:lpstr>
      <vt:lpstr>نمط الخدمات المصغرة (Microservice Architecture). </vt:lpstr>
      <vt:lpstr>نمط الخدمات المصغرة (Microservice Architecture).</vt:lpstr>
      <vt:lpstr>نمط الخدمات المصغرة (Microservice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Adnan Sherif</dc:creator>
  <cp:lastModifiedBy>Adnan Sherif</cp:lastModifiedBy>
  <cp:revision>37</cp:revision>
  <dcterms:created xsi:type="dcterms:W3CDTF">2021-11-16T07:36:59Z</dcterms:created>
  <dcterms:modified xsi:type="dcterms:W3CDTF">2022-01-15T22:41:09Z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0x010100B38CF6E7A78D6F4FA320ABC5D7BA0B5D</vt:lpwstr>
  </property>
</Properties>
</file>