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EBD9C-38FD-44DF-93EA-9C66E82011C2}" v="3" dt="2021-11-26T07:30:1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herif" userId="3d340580-6530-4dff-b8bf-c010861caf53" providerId="ADAL" clId="{030E7922-6EDD-4CE6-85F2-BEC0A1F92095}"/>
    <pc:docChg chg="undo redo custSel addSld modSld sldOrd">
      <pc:chgData name="Adnan Sherif" userId="3d340580-6530-4dff-b8bf-c010861caf53" providerId="ADAL" clId="{030E7922-6EDD-4CE6-85F2-BEC0A1F92095}" dt="2021-11-20T08:21:36.220" v="6730" actId="20577"/>
      <pc:docMkLst>
        <pc:docMk/>
      </pc:docMkLst>
      <pc:sldChg chg="addSp delSp modSp mod setBg">
        <pc:chgData name="Adnan Sherif" userId="3d340580-6530-4dff-b8bf-c010861caf53" providerId="ADAL" clId="{030E7922-6EDD-4CE6-85F2-BEC0A1F92095}" dt="2021-11-20T07:00:42.963" v="5580" actId="14100"/>
        <pc:sldMkLst>
          <pc:docMk/>
          <pc:sldMk cId="2406273178" sldId="256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dnan Sherif" userId="3d340580-6530-4dff-b8bf-c010861caf53" providerId="ADAL" clId="{030E7922-6EDD-4CE6-85F2-BEC0A1F92095}" dt="2021-11-20T06:24:44.321" v="5538" actId="26606"/>
          <ac:spMkLst>
            <pc:docMk/>
            <pc:sldMk cId="2406273178" sldId="256"/>
            <ac:spMk id="8" creationId="{16F9E488-0718-4E1E-9D12-26779F606252}"/>
          </ac:spMkLst>
        </pc:spChg>
        <pc:spChg chg="add del">
          <ac:chgData name="Adnan Sherif" userId="3d340580-6530-4dff-b8bf-c010861caf53" providerId="ADAL" clId="{030E7922-6EDD-4CE6-85F2-BEC0A1F92095}" dt="2021-11-20T06:24:44.321" v="5538" actId="26606"/>
          <ac:spMkLst>
            <pc:docMk/>
            <pc:sldMk cId="2406273178" sldId="256"/>
            <ac:spMk id="10" creationId="{09BE6F6B-19BD-443C-8FB0-FA45F13F9535}"/>
          </ac:spMkLst>
        </pc:spChg>
        <pc:grpChg chg="add del">
          <ac:chgData name="Adnan Sherif" userId="3d340580-6530-4dff-b8bf-c010861caf53" providerId="ADAL" clId="{030E7922-6EDD-4CE6-85F2-BEC0A1F92095}" dt="2021-11-20T06:24:44.321" v="5538" actId="26606"/>
          <ac:grpSpMkLst>
            <pc:docMk/>
            <pc:sldMk cId="2406273178" sldId="256"/>
            <ac:grpSpMk id="12" creationId="{92AAE609-C327-4952-BB48-254E9015AD81}"/>
          </ac:grpSpMkLst>
        </pc:grpChg>
        <pc:picChg chg="add mod">
          <ac:chgData name="Adnan Sherif" userId="3d340580-6530-4dff-b8bf-c010861caf53" providerId="ADAL" clId="{030E7922-6EDD-4CE6-85F2-BEC0A1F92095}" dt="2021-11-20T06:57:13.811" v="5555" actId="1076"/>
          <ac:picMkLst>
            <pc:docMk/>
            <pc:sldMk cId="2406273178" sldId="256"/>
            <ac:picMk id="5" creationId="{DCA35643-A359-48CC-8B2F-284CB915C8FD}"/>
          </ac:picMkLst>
        </pc:picChg>
        <pc:picChg chg="add del mod">
          <ac:chgData name="Adnan Sherif" userId="3d340580-6530-4dff-b8bf-c010861caf53" providerId="ADAL" clId="{030E7922-6EDD-4CE6-85F2-BEC0A1F92095}" dt="2021-11-20T06:59:44.751" v="5565" actId="478"/>
          <ac:picMkLst>
            <pc:docMk/>
            <pc:sldMk cId="2406273178" sldId="256"/>
            <ac:picMk id="7" creationId="{0AECDDB2-03C1-4F2B-BE1C-12619D6D38BE}"/>
          </ac:picMkLst>
        </pc:picChg>
        <pc:picChg chg="add del mod">
          <ac:chgData name="Adnan Sherif" userId="3d340580-6530-4dff-b8bf-c010861caf53" providerId="ADAL" clId="{030E7922-6EDD-4CE6-85F2-BEC0A1F92095}" dt="2021-11-20T07:00:22.754" v="5575" actId="478"/>
          <ac:picMkLst>
            <pc:docMk/>
            <pc:sldMk cId="2406273178" sldId="256"/>
            <ac:picMk id="11" creationId="{D11651FE-2BA2-4B4F-A6DA-DB4679D0B42A}"/>
          </ac:picMkLst>
        </pc:picChg>
        <pc:picChg chg="add mod">
          <ac:chgData name="Adnan Sherif" userId="3d340580-6530-4dff-b8bf-c010861caf53" providerId="ADAL" clId="{030E7922-6EDD-4CE6-85F2-BEC0A1F92095}" dt="2021-11-20T07:00:42.963" v="5580" actId="14100"/>
          <ac:picMkLst>
            <pc:docMk/>
            <pc:sldMk cId="2406273178" sldId="256"/>
            <ac:picMk id="16" creationId="{B9D22042-52BD-4385-AFAB-BF8873631AE9}"/>
          </ac:picMkLst>
        </pc:picChg>
      </pc:sldChg>
      <pc:sldChg chg="addSp delSp modSp mod setBg">
        <pc:chgData name="Adnan Sherif" userId="3d340580-6530-4dff-b8bf-c010861caf53" providerId="ADAL" clId="{030E7922-6EDD-4CE6-85F2-BEC0A1F92095}" dt="2021-11-20T06:55:00.427" v="5549"/>
        <pc:sldMkLst>
          <pc:docMk/>
          <pc:sldMk cId="768372293" sldId="257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768372293" sldId="257"/>
            <ac:spMk id="2" creationId="{BEB6E110-655B-4239-95BF-E90DE192CC53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768372293" sldId="257"/>
            <ac:spMk id="3" creationId="{312693F4-2AB0-4F3F-A8C4-8048B8F2E514}"/>
          </ac:spMkLst>
        </pc:spChg>
        <pc:spChg chg="add del">
          <ac:chgData name="Adnan Sherif" userId="3d340580-6530-4dff-b8bf-c010861caf53" providerId="ADAL" clId="{030E7922-6EDD-4CE6-85F2-BEC0A1F92095}" dt="2021-11-20T06:24:42.545" v="5537" actId="26606"/>
          <ac:spMkLst>
            <pc:docMk/>
            <pc:sldMk cId="768372293" sldId="257"/>
            <ac:spMk id="8" creationId="{33CD251C-A887-4D2F-925B-FC097198538B}"/>
          </ac:spMkLst>
        </pc:spChg>
        <pc:spChg chg="add del">
          <ac:chgData name="Adnan Sherif" userId="3d340580-6530-4dff-b8bf-c010861caf53" providerId="ADAL" clId="{030E7922-6EDD-4CE6-85F2-BEC0A1F92095}" dt="2021-11-20T06:24:42.545" v="5537" actId="26606"/>
          <ac:spMkLst>
            <pc:docMk/>
            <pc:sldMk cId="768372293" sldId="257"/>
            <ac:spMk id="10" creationId="{B19D093C-27FB-4032-B282-42C4563F257C}"/>
          </ac:spMkLst>
        </pc:spChg>
        <pc:grpChg chg="add del">
          <ac:chgData name="Adnan Sherif" userId="3d340580-6530-4dff-b8bf-c010861caf53" providerId="ADAL" clId="{030E7922-6EDD-4CE6-85F2-BEC0A1F92095}" dt="2021-11-20T06:24:42.545" v="5537" actId="26606"/>
          <ac:grpSpMkLst>
            <pc:docMk/>
            <pc:sldMk cId="768372293" sldId="257"/>
            <ac:grpSpMk id="12" creationId="{35EE815E-1BD3-4777-B652-6D98825BF66B}"/>
          </ac:grpSpMkLst>
        </pc:grpChg>
      </pc:sldChg>
      <pc:sldChg chg="modSp mod">
        <pc:chgData name="Adnan Sherif" userId="3d340580-6530-4dff-b8bf-c010861caf53" providerId="ADAL" clId="{030E7922-6EDD-4CE6-85F2-BEC0A1F92095}" dt="2021-11-20T06:55:00.427" v="5549"/>
        <pc:sldMkLst>
          <pc:docMk/>
          <pc:sldMk cId="4157917342" sldId="258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4157917342" sldId="258"/>
            <ac:spMk id="2" creationId="{F7FA62BA-6ECF-474E-A37F-3DC55D783981}"/>
          </ac:spMkLst>
        </pc:spChg>
      </pc:sldChg>
      <pc:sldChg chg="modSp mod ord">
        <pc:chgData name="Adnan Sherif" userId="3d340580-6530-4dff-b8bf-c010861caf53" providerId="ADAL" clId="{030E7922-6EDD-4CE6-85F2-BEC0A1F92095}" dt="2021-11-20T06:55:00.427" v="5549"/>
        <pc:sldMkLst>
          <pc:docMk/>
          <pc:sldMk cId="1963765802" sldId="259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963765802" sldId="259"/>
            <ac:spMk id="2" creationId="{D91DA18A-B233-42A2-9C22-4FCD5E6C0A76}"/>
          </ac:spMkLst>
        </pc:spChg>
        <pc:spChg chg="mod">
          <ac:chgData name="Adnan Sherif" userId="3d340580-6530-4dff-b8bf-c010861caf53" providerId="ADAL" clId="{030E7922-6EDD-4CE6-85F2-BEC0A1F92095}" dt="2021-11-16T12:08:12.999" v="911" actId="313"/>
          <ac:spMkLst>
            <pc:docMk/>
            <pc:sldMk cId="1963765802" sldId="259"/>
            <ac:spMk id="3" creationId="{417AF1C5-9A2A-4A1D-B271-36EA879BFF14}"/>
          </ac:spMkLst>
        </pc:spChg>
      </pc:sldChg>
      <pc:sldChg chg="modSp mod">
        <pc:chgData name="Adnan Sherif" userId="3d340580-6530-4dff-b8bf-c010861caf53" providerId="ADAL" clId="{030E7922-6EDD-4CE6-85F2-BEC0A1F92095}" dt="2021-11-20T06:55:00.427" v="5549"/>
        <pc:sldMkLst>
          <pc:docMk/>
          <pc:sldMk cId="1825171923" sldId="260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825171923" sldId="260"/>
            <ac:spMk id="2" creationId="{AC1C13A0-1378-415F-99CC-5CAA1A12D3E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825171923" sldId="260"/>
            <ac:spMk id="3" creationId="{E368F22A-7007-41F7-88C3-8EC7A2E3427A}"/>
          </ac:spMkLst>
        </pc:spChg>
      </pc:sldChg>
      <pc:sldChg chg="modSp add mod">
        <pc:chgData name="Adnan Sherif" userId="3d340580-6530-4dff-b8bf-c010861caf53" providerId="ADAL" clId="{030E7922-6EDD-4CE6-85F2-BEC0A1F92095}" dt="2021-11-20T06:55:00.427" v="5549"/>
        <pc:sldMkLst>
          <pc:docMk/>
          <pc:sldMk cId="1030661715" sldId="261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030661715" sldId="261"/>
            <ac:spMk id="2" creationId="{D91DA18A-B233-42A2-9C22-4FCD5E6C0A76}"/>
          </ac:spMkLst>
        </pc:spChg>
        <pc:spChg chg="mod">
          <ac:chgData name="Adnan Sherif" userId="3d340580-6530-4dff-b8bf-c010861caf53" providerId="ADAL" clId="{030E7922-6EDD-4CE6-85F2-BEC0A1F92095}" dt="2021-11-16T11:52:59.963" v="120" actId="20577"/>
          <ac:spMkLst>
            <pc:docMk/>
            <pc:sldMk cId="1030661715" sldId="261"/>
            <ac:spMk id="3" creationId="{417AF1C5-9A2A-4A1D-B271-36EA879BFF14}"/>
          </ac:spMkLst>
        </pc:spChg>
      </pc:sldChg>
      <pc:sldChg chg="modSp add mod">
        <pc:chgData name="Adnan Sherif" userId="3d340580-6530-4dff-b8bf-c010861caf53" providerId="ADAL" clId="{030E7922-6EDD-4CE6-85F2-BEC0A1F92095}" dt="2021-11-20T06:55:00.427" v="5549"/>
        <pc:sldMkLst>
          <pc:docMk/>
          <pc:sldMk cId="1016514662" sldId="262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016514662" sldId="262"/>
            <ac:spMk id="2" creationId="{AC1C13A0-1378-415F-99CC-5CAA1A12D3E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016514662" sldId="262"/>
            <ac:spMk id="3" creationId="{E368F22A-7007-41F7-88C3-8EC7A2E3427A}"/>
          </ac:spMkLst>
        </pc:spChg>
      </pc:sldChg>
      <pc:sldChg chg="addSp delSp modSp add mod">
        <pc:chgData name="Adnan Sherif" userId="3d340580-6530-4dff-b8bf-c010861caf53" providerId="ADAL" clId="{030E7922-6EDD-4CE6-85F2-BEC0A1F92095}" dt="2021-11-20T06:55:00.427" v="5549"/>
        <pc:sldMkLst>
          <pc:docMk/>
          <pc:sldMk cId="4264489963" sldId="263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4264489963" sldId="263"/>
            <ac:spMk id="2" creationId="{AC1C13A0-1378-415F-99CC-5CAA1A12D3E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4264489963" sldId="263"/>
            <ac:spMk id="3" creationId="{E368F22A-7007-41F7-88C3-8EC7A2E3427A}"/>
          </ac:spMkLst>
        </pc:spChg>
        <pc:spChg chg="add mod">
          <ac:chgData name="Adnan Sherif" userId="3d340580-6530-4dff-b8bf-c010861caf53" providerId="ADAL" clId="{030E7922-6EDD-4CE6-85F2-BEC0A1F92095}" dt="2021-11-16T17:01:41.839" v="2344" actId="1036"/>
          <ac:spMkLst>
            <pc:docMk/>
            <pc:sldMk cId="4264489963" sldId="263"/>
            <ac:spMk id="5" creationId="{A1CEB47D-380C-454E-97BA-F1D979DA9FE3}"/>
          </ac:spMkLst>
        </pc:spChg>
        <pc:spChg chg="add mod">
          <ac:chgData name="Adnan Sherif" userId="3d340580-6530-4dff-b8bf-c010861caf53" providerId="ADAL" clId="{030E7922-6EDD-4CE6-85F2-BEC0A1F92095}" dt="2021-11-16T17:03:32.074" v="2408" actId="12788"/>
          <ac:spMkLst>
            <pc:docMk/>
            <pc:sldMk cId="4264489963" sldId="263"/>
            <ac:spMk id="6" creationId="{575BCA82-0400-4A2F-A0E2-63097426A9CE}"/>
          </ac:spMkLst>
        </pc:spChg>
        <pc:spChg chg="add mod">
          <ac:chgData name="Adnan Sherif" userId="3d340580-6530-4dff-b8bf-c010861caf53" providerId="ADAL" clId="{030E7922-6EDD-4CE6-85F2-BEC0A1F92095}" dt="2021-11-16T17:05:03.867" v="2414" actId="1037"/>
          <ac:spMkLst>
            <pc:docMk/>
            <pc:sldMk cId="4264489963" sldId="263"/>
            <ac:spMk id="7" creationId="{A5D00D33-BF08-4999-9D98-D741221E5D5E}"/>
          </ac:spMkLst>
        </pc:spChg>
        <pc:spChg chg="add mod">
          <ac:chgData name="Adnan Sherif" userId="3d340580-6530-4dff-b8bf-c010861caf53" providerId="ADAL" clId="{030E7922-6EDD-4CE6-85F2-BEC0A1F92095}" dt="2021-11-16T17:03:32.074" v="2408" actId="12788"/>
          <ac:spMkLst>
            <pc:docMk/>
            <pc:sldMk cId="4264489963" sldId="263"/>
            <ac:spMk id="8" creationId="{0CD056C2-3342-4153-92DE-1C1481D98C91}"/>
          </ac:spMkLst>
        </pc:spChg>
        <pc:spChg chg="add mod">
          <ac:chgData name="Adnan Sherif" userId="3d340580-6530-4dff-b8bf-c010861caf53" providerId="ADAL" clId="{030E7922-6EDD-4CE6-85F2-BEC0A1F92095}" dt="2021-11-16T17:03:32.074" v="2408" actId="12788"/>
          <ac:spMkLst>
            <pc:docMk/>
            <pc:sldMk cId="4264489963" sldId="263"/>
            <ac:spMk id="9" creationId="{1D64545D-64EA-41E9-9113-9BE96D361E50}"/>
          </ac:spMkLst>
        </pc:spChg>
        <pc:spChg chg="add mod">
          <ac:chgData name="Adnan Sherif" userId="3d340580-6530-4dff-b8bf-c010861caf53" providerId="ADAL" clId="{030E7922-6EDD-4CE6-85F2-BEC0A1F92095}" dt="2021-11-16T17:01:41.839" v="2344" actId="1036"/>
          <ac:spMkLst>
            <pc:docMk/>
            <pc:sldMk cId="4264489963" sldId="263"/>
            <ac:spMk id="10" creationId="{58B521E3-DCD1-4F6F-B22A-7E9BFD9B64F9}"/>
          </ac:spMkLst>
        </pc:spChg>
        <pc:spChg chg="add mod">
          <ac:chgData name="Adnan Sherif" userId="3d340580-6530-4dff-b8bf-c010861caf53" providerId="ADAL" clId="{030E7922-6EDD-4CE6-85F2-BEC0A1F92095}" dt="2021-11-16T17:05:07.684" v="2415" actId="1038"/>
          <ac:spMkLst>
            <pc:docMk/>
            <pc:sldMk cId="4264489963" sldId="263"/>
            <ac:spMk id="11" creationId="{0800F3BE-CBBD-459D-9FAF-9020648C4DA0}"/>
          </ac:spMkLst>
        </pc:spChg>
        <pc:spChg chg="add mod">
          <ac:chgData name="Adnan Sherif" userId="3d340580-6530-4dff-b8bf-c010861caf53" providerId="ADAL" clId="{030E7922-6EDD-4CE6-85F2-BEC0A1F92095}" dt="2021-11-16T17:03:32.074" v="2408" actId="12788"/>
          <ac:spMkLst>
            <pc:docMk/>
            <pc:sldMk cId="4264489963" sldId="263"/>
            <ac:spMk id="12" creationId="{93CDEE06-BC24-4E4B-AA52-4EF448B7E2AD}"/>
          </ac:spMkLst>
        </pc:spChg>
        <pc:spChg chg="add mod">
          <ac:chgData name="Adnan Sherif" userId="3d340580-6530-4dff-b8bf-c010861caf53" providerId="ADAL" clId="{030E7922-6EDD-4CE6-85F2-BEC0A1F92095}" dt="2021-11-16T17:03:32.074" v="2408" actId="12788"/>
          <ac:spMkLst>
            <pc:docMk/>
            <pc:sldMk cId="4264489963" sldId="263"/>
            <ac:spMk id="13" creationId="{DAA0AA59-79FE-4656-AF1B-0F058AD7735B}"/>
          </ac:spMkLst>
        </pc:spChg>
        <pc:graphicFrameChg chg="add del mod modGraphic">
          <ac:chgData name="Adnan Sherif" userId="3d340580-6530-4dff-b8bf-c010861caf53" providerId="ADAL" clId="{030E7922-6EDD-4CE6-85F2-BEC0A1F92095}" dt="2021-11-16T16:54:52.387" v="2238" actId="478"/>
          <ac:graphicFrameMkLst>
            <pc:docMk/>
            <pc:sldMk cId="4264489963" sldId="263"/>
            <ac:graphicFrameMk id="4" creationId="{44C50888-32B6-40B4-9BDB-FB28CE122EC9}"/>
          </ac:graphicFrameMkLst>
        </pc:graphicFrameChg>
      </pc:sldChg>
      <pc:sldChg chg="delSp modSp add mod">
        <pc:chgData name="Adnan Sherif" userId="3d340580-6530-4dff-b8bf-c010861caf53" providerId="ADAL" clId="{030E7922-6EDD-4CE6-85F2-BEC0A1F92095}" dt="2021-11-20T06:55:00.427" v="5549"/>
        <pc:sldMkLst>
          <pc:docMk/>
          <pc:sldMk cId="3617583934" sldId="264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3617583934" sldId="264"/>
            <ac:spMk id="2" creationId="{AC1C13A0-1378-415F-99CC-5CAA1A12D3E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3617583934" sldId="264"/>
            <ac:spMk id="3" creationId="{E368F22A-7007-41F7-88C3-8EC7A2E3427A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5" creationId="{A1CEB47D-380C-454E-97BA-F1D979DA9FE3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6" creationId="{575BCA82-0400-4A2F-A0E2-63097426A9CE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7" creationId="{A5D00D33-BF08-4999-9D98-D741221E5D5E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8" creationId="{0CD056C2-3342-4153-92DE-1C1481D98C91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9" creationId="{1D64545D-64EA-41E9-9113-9BE96D361E50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10" creationId="{58B521E3-DCD1-4F6F-B22A-7E9BFD9B64F9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11" creationId="{0800F3BE-CBBD-459D-9FAF-9020648C4DA0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12" creationId="{93CDEE06-BC24-4E4B-AA52-4EF448B7E2AD}"/>
          </ac:spMkLst>
        </pc:spChg>
        <pc:spChg chg="del">
          <ac:chgData name="Adnan Sherif" userId="3d340580-6530-4dff-b8bf-c010861caf53" providerId="ADAL" clId="{030E7922-6EDD-4CE6-85F2-BEC0A1F92095}" dt="2021-11-16T17:29:25.547" v="2420" actId="478"/>
          <ac:spMkLst>
            <pc:docMk/>
            <pc:sldMk cId="3617583934" sldId="264"/>
            <ac:spMk id="13" creationId="{DAA0AA59-79FE-4656-AF1B-0F058AD7735B}"/>
          </ac:spMkLst>
        </pc:spChg>
      </pc:sldChg>
      <pc:sldChg chg="modSp new mod">
        <pc:chgData name="Adnan Sherif" userId="3d340580-6530-4dff-b8bf-c010861caf53" providerId="ADAL" clId="{030E7922-6EDD-4CE6-85F2-BEC0A1F92095}" dt="2021-11-20T06:55:00.427" v="5549"/>
        <pc:sldMkLst>
          <pc:docMk/>
          <pc:sldMk cId="1578671771" sldId="265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578671771" sldId="265"/>
            <ac:spMk id="2" creationId="{D7C663F1-539B-401E-99DC-BC735E85D85C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578671771" sldId="265"/>
            <ac:spMk id="3" creationId="{52931C41-917F-4BB7-B3D9-03F35485D137}"/>
          </ac:spMkLst>
        </pc:spChg>
      </pc:sldChg>
      <pc:sldChg chg="modSp add mod">
        <pc:chgData name="Adnan Sherif" userId="3d340580-6530-4dff-b8bf-c010861caf53" providerId="ADAL" clId="{030E7922-6EDD-4CE6-85F2-BEC0A1F92095}" dt="2021-11-20T06:55:00.427" v="5549"/>
        <pc:sldMkLst>
          <pc:docMk/>
          <pc:sldMk cId="190463670" sldId="266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90463670" sldId="266"/>
            <ac:spMk id="2" creationId="{AC1C13A0-1378-415F-99CC-5CAA1A12D3E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90463670" sldId="266"/>
            <ac:spMk id="3" creationId="{E368F22A-7007-41F7-88C3-8EC7A2E3427A}"/>
          </ac:spMkLst>
        </pc:spChg>
      </pc:sldChg>
      <pc:sldChg chg="modSp new mod">
        <pc:chgData name="Adnan Sherif" userId="3d340580-6530-4dff-b8bf-c010861caf53" providerId="ADAL" clId="{030E7922-6EDD-4CE6-85F2-BEC0A1F92095}" dt="2021-11-20T06:55:00.427" v="5549"/>
        <pc:sldMkLst>
          <pc:docMk/>
          <pc:sldMk cId="1747783184" sldId="267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747783184" sldId="267"/>
            <ac:spMk id="2" creationId="{FE69A84B-99CD-4568-8491-F91F498B8B0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747783184" sldId="267"/>
            <ac:spMk id="3" creationId="{DDC60907-5FDD-4A98-A52F-906BE17EF8C9}"/>
          </ac:spMkLst>
        </pc:spChg>
      </pc:sldChg>
      <pc:sldChg chg="modSp add mod">
        <pc:chgData name="Adnan Sherif" userId="3d340580-6530-4dff-b8bf-c010861caf53" providerId="ADAL" clId="{030E7922-6EDD-4CE6-85F2-BEC0A1F92095}" dt="2021-11-20T06:55:00.427" v="5549"/>
        <pc:sldMkLst>
          <pc:docMk/>
          <pc:sldMk cId="1772468318" sldId="268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772468318" sldId="268"/>
            <ac:spMk id="2" creationId="{FE69A84B-99CD-4568-8491-F91F498B8B05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772468318" sldId="268"/>
            <ac:spMk id="3" creationId="{DDC60907-5FDD-4A98-A52F-906BE17EF8C9}"/>
          </ac:spMkLst>
        </pc:spChg>
      </pc:sldChg>
      <pc:sldChg chg="addSp delSp modSp new mod modShow">
        <pc:chgData name="Adnan Sherif" userId="3d340580-6530-4dff-b8bf-c010861caf53" providerId="ADAL" clId="{030E7922-6EDD-4CE6-85F2-BEC0A1F92095}" dt="2021-11-20T07:49:18.397" v="5612" actId="21"/>
        <pc:sldMkLst>
          <pc:docMk/>
          <pc:sldMk cId="3369285258" sldId="269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3369285258" sldId="269"/>
            <ac:spMk id="2" creationId="{D6AF85D4-351B-4556-BAB3-A1A948C7FF69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3369285258" sldId="269"/>
            <ac:spMk id="3" creationId="{393FE055-98C4-4E1E-9F31-ACB808DCACF8}"/>
          </ac:spMkLst>
        </pc:spChg>
        <pc:spChg chg="add mod">
          <ac:chgData name="Adnan Sherif" userId="3d340580-6530-4dff-b8bf-c010861caf53" providerId="ADAL" clId="{030E7922-6EDD-4CE6-85F2-BEC0A1F92095}" dt="2021-11-16T19:27:10.945" v="5247" actId="1076"/>
          <ac:spMkLst>
            <pc:docMk/>
            <pc:sldMk cId="3369285258" sldId="269"/>
            <ac:spMk id="4" creationId="{FBF4CBCA-2F40-4A0E-815D-1B914377A67F}"/>
          </ac:spMkLst>
        </pc:spChg>
        <pc:spChg chg="add mod">
          <ac:chgData name="Adnan Sherif" userId="3d340580-6530-4dff-b8bf-c010861caf53" providerId="ADAL" clId="{030E7922-6EDD-4CE6-85F2-BEC0A1F92095}" dt="2021-11-16T19:42:50.763" v="5315" actId="408"/>
          <ac:spMkLst>
            <pc:docMk/>
            <pc:sldMk cId="3369285258" sldId="269"/>
            <ac:spMk id="5" creationId="{7E85B033-9EEA-428D-AB1F-8E483D8B4DCF}"/>
          </ac:spMkLst>
        </pc:spChg>
        <pc:spChg chg="add mod">
          <ac:chgData name="Adnan Sherif" userId="3d340580-6530-4dff-b8bf-c010861caf53" providerId="ADAL" clId="{030E7922-6EDD-4CE6-85F2-BEC0A1F92095}" dt="2021-11-16T19:42:50.763" v="5315" actId="408"/>
          <ac:spMkLst>
            <pc:docMk/>
            <pc:sldMk cId="3369285258" sldId="269"/>
            <ac:spMk id="6" creationId="{1C0F0681-60E8-4A19-AB37-BA676BCC7F80}"/>
          </ac:spMkLst>
        </pc:spChg>
        <pc:spChg chg="add mod">
          <ac:chgData name="Adnan Sherif" userId="3d340580-6530-4dff-b8bf-c010861caf53" providerId="ADAL" clId="{030E7922-6EDD-4CE6-85F2-BEC0A1F92095}" dt="2021-11-16T19:42:50.763" v="5315" actId="408"/>
          <ac:spMkLst>
            <pc:docMk/>
            <pc:sldMk cId="3369285258" sldId="269"/>
            <ac:spMk id="7" creationId="{164DCAB7-D81B-42E1-ABB9-505BBF2ECF2B}"/>
          </ac:spMkLst>
        </pc:spChg>
        <pc:spChg chg="add mod">
          <ac:chgData name="Adnan Sherif" userId="3d340580-6530-4dff-b8bf-c010861caf53" providerId="ADAL" clId="{030E7922-6EDD-4CE6-85F2-BEC0A1F92095}" dt="2021-11-16T19:31:29.276" v="5293" actId="20577"/>
          <ac:spMkLst>
            <pc:docMk/>
            <pc:sldMk cId="3369285258" sldId="269"/>
            <ac:spMk id="8" creationId="{14B59EA2-000C-4D7A-A592-085AEE877458}"/>
          </ac:spMkLst>
        </pc:spChg>
        <pc:spChg chg="add del mod">
          <ac:chgData name="Adnan Sherif" userId="3d340580-6530-4dff-b8bf-c010861caf53" providerId="ADAL" clId="{030E7922-6EDD-4CE6-85F2-BEC0A1F92095}" dt="2021-11-20T07:49:18.397" v="5612" actId="21"/>
          <ac:spMkLst>
            <pc:docMk/>
            <pc:sldMk cId="3369285258" sldId="269"/>
            <ac:spMk id="9" creationId="{98B06FC7-B044-4234-90B3-AD52991D80FA}"/>
          </ac:spMkLst>
        </pc:spChg>
        <pc:cxnChg chg="add del mod">
          <ac:chgData name="Adnan Sherif" userId="3d340580-6530-4dff-b8bf-c010861caf53" providerId="ADAL" clId="{030E7922-6EDD-4CE6-85F2-BEC0A1F92095}" dt="2021-11-16T19:31:58.732" v="5296" actId="478"/>
          <ac:cxnSpMkLst>
            <pc:docMk/>
            <pc:sldMk cId="3369285258" sldId="269"/>
            <ac:cxnSpMk id="10" creationId="{02974E1F-19C2-4DDC-B15D-1FCFD65C7D9F}"/>
          </ac:cxnSpMkLst>
        </pc:cxnChg>
        <pc:cxnChg chg="add mod">
          <ac:chgData name="Adnan Sherif" userId="3d340580-6530-4dff-b8bf-c010861caf53" providerId="ADAL" clId="{030E7922-6EDD-4CE6-85F2-BEC0A1F92095}" dt="2021-11-16T19:42:50.763" v="5315" actId="408"/>
          <ac:cxnSpMkLst>
            <pc:docMk/>
            <pc:sldMk cId="3369285258" sldId="269"/>
            <ac:cxnSpMk id="13" creationId="{B3F40960-E56E-4681-B11A-766157DD2662}"/>
          </ac:cxnSpMkLst>
        </pc:cxnChg>
        <pc:cxnChg chg="add mod">
          <ac:chgData name="Adnan Sherif" userId="3d340580-6530-4dff-b8bf-c010861caf53" providerId="ADAL" clId="{030E7922-6EDD-4CE6-85F2-BEC0A1F92095}" dt="2021-11-16T19:42:50.763" v="5315" actId="408"/>
          <ac:cxnSpMkLst>
            <pc:docMk/>
            <pc:sldMk cId="3369285258" sldId="269"/>
            <ac:cxnSpMk id="17" creationId="{8C77EA5B-6D3B-459E-B5F2-D2B48306948E}"/>
          </ac:cxnSpMkLst>
        </pc:cxnChg>
        <pc:cxnChg chg="add mod">
          <ac:chgData name="Adnan Sherif" userId="3d340580-6530-4dff-b8bf-c010861caf53" providerId="ADAL" clId="{030E7922-6EDD-4CE6-85F2-BEC0A1F92095}" dt="2021-11-16T19:42:50.763" v="5315" actId="408"/>
          <ac:cxnSpMkLst>
            <pc:docMk/>
            <pc:sldMk cId="3369285258" sldId="269"/>
            <ac:cxnSpMk id="20" creationId="{00037AE3-9D94-46CF-AE77-9322AE9E5D2B}"/>
          </ac:cxnSpMkLst>
        </pc:cxnChg>
        <pc:cxnChg chg="add mod">
          <ac:chgData name="Adnan Sherif" userId="3d340580-6530-4dff-b8bf-c010861caf53" providerId="ADAL" clId="{030E7922-6EDD-4CE6-85F2-BEC0A1F92095}" dt="2021-11-16T19:42:50.763" v="5315" actId="408"/>
          <ac:cxnSpMkLst>
            <pc:docMk/>
            <pc:sldMk cId="3369285258" sldId="269"/>
            <ac:cxnSpMk id="21" creationId="{28AC8FD0-5C96-4784-8622-233283C9F161}"/>
          </ac:cxnSpMkLst>
        </pc:cxnChg>
      </pc:sldChg>
      <pc:sldChg chg="addSp modSp add mod modShow">
        <pc:chgData name="Adnan Sherif" userId="3d340580-6530-4dff-b8bf-c010861caf53" providerId="ADAL" clId="{030E7922-6EDD-4CE6-85F2-BEC0A1F92095}" dt="2021-11-20T07:57:54.721" v="6099" actId="20577"/>
        <pc:sldMkLst>
          <pc:docMk/>
          <pc:sldMk cId="33842132" sldId="270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33842132" sldId="270"/>
            <ac:spMk id="2" creationId="{D6AF85D4-351B-4556-BAB3-A1A948C7FF69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33842132" sldId="270"/>
            <ac:spMk id="3" creationId="{393FE055-98C4-4E1E-9F31-ACB808DCACF8}"/>
          </ac:spMkLst>
        </pc:spChg>
        <pc:spChg chg="add mod">
          <ac:chgData name="Adnan Sherif" userId="3d340580-6530-4dff-b8bf-c010861caf53" providerId="ADAL" clId="{030E7922-6EDD-4CE6-85F2-BEC0A1F92095}" dt="2021-11-20T07:57:54.721" v="6099" actId="20577"/>
          <ac:spMkLst>
            <pc:docMk/>
            <pc:sldMk cId="33842132" sldId="270"/>
            <ac:spMk id="18" creationId="{7BB3C257-E75B-4FED-A7B0-074823BC0EFA}"/>
          </ac:spMkLst>
        </pc:spChg>
        <pc:cxnChg chg="add mod">
          <ac:chgData name="Adnan Sherif" userId="3d340580-6530-4dff-b8bf-c010861caf53" providerId="ADAL" clId="{030E7922-6EDD-4CE6-85F2-BEC0A1F92095}" dt="2021-11-16T19:45:10.588" v="5326" actId="14100"/>
          <ac:cxnSpMkLst>
            <pc:docMk/>
            <pc:sldMk cId="33842132" sldId="270"/>
            <ac:cxnSpMk id="14" creationId="{2CB612EF-BB6D-46E3-AFE2-35F26D212445}"/>
          </ac:cxnSpMkLst>
        </pc:cxnChg>
        <pc:cxnChg chg="add mod">
          <ac:chgData name="Adnan Sherif" userId="3d340580-6530-4dff-b8bf-c010861caf53" providerId="ADAL" clId="{030E7922-6EDD-4CE6-85F2-BEC0A1F92095}" dt="2021-11-16T19:45:24.173" v="5330" actId="14100"/>
          <ac:cxnSpMkLst>
            <pc:docMk/>
            <pc:sldMk cId="33842132" sldId="270"/>
            <ac:cxnSpMk id="16" creationId="{73FA584D-C2C6-416F-A9BD-7802229EC4FD}"/>
          </ac:cxnSpMkLst>
        </pc:cxnChg>
        <pc:cxnChg chg="add mod">
          <ac:chgData name="Adnan Sherif" userId="3d340580-6530-4dff-b8bf-c010861caf53" providerId="ADAL" clId="{030E7922-6EDD-4CE6-85F2-BEC0A1F92095}" dt="2021-11-16T19:45:38.670" v="5334" actId="14100"/>
          <ac:cxnSpMkLst>
            <pc:docMk/>
            <pc:sldMk cId="33842132" sldId="270"/>
            <ac:cxnSpMk id="19" creationId="{26F25EB6-8643-47F7-8CF1-D13431C2874B}"/>
          </ac:cxnSpMkLst>
        </pc:cxnChg>
        <pc:cxnChg chg="add mod">
          <ac:chgData name="Adnan Sherif" userId="3d340580-6530-4dff-b8bf-c010861caf53" providerId="ADAL" clId="{030E7922-6EDD-4CE6-85F2-BEC0A1F92095}" dt="2021-11-16T19:45:57.547" v="5338" actId="14100"/>
          <ac:cxnSpMkLst>
            <pc:docMk/>
            <pc:sldMk cId="33842132" sldId="270"/>
            <ac:cxnSpMk id="22" creationId="{8958A8AE-60E4-498B-8B44-1F5A60F15E9D}"/>
          </ac:cxnSpMkLst>
        </pc:cxnChg>
      </pc:sldChg>
      <pc:sldChg chg="addSp delSp modSp add mod modShow">
        <pc:chgData name="Adnan Sherif" userId="3d340580-6530-4dff-b8bf-c010861caf53" providerId="ADAL" clId="{030E7922-6EDD-4CE6-85F2-BEC0A1F92095}" dt="2021-11-20T08:02:40.770" v="6283" actId="20577"/>
        <pc:sldMkLst>
          <pc:docMk/>
          <pc:sldMk cId="1314236609" sldId="271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314236609" sldId="271"/>
            <ac:spMk id="2" creationId="{D6AF85D4-351B-4556-BAB3-A1A948C7FF69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1314236609" sldId="271"/>
            <ac:spMk id="3" creationId="{393FE055-98C4-4E1E-9F31-ACB808DCACF8}"/>
          </ac:spMkLst>
        </pc:spChg>
        <pc:spChg chg="mod">
          <ac:chgData name="Adnan Sherif" userId="3d340580-6530-4dff-b8bf-c010861caf53" providerId="ADAL" clId="{030E7922-6EDD-4CE6-85F2-BEC0A1F92095}" dt="2021-11-16T19:50:40.059" v="5447" actId="1036"/>
          <ac:spMkLst>
            <pc:docMk/>
            <pc:sldMk cId="1314236609" sldId="271"/>
            <ac:spMk id="4" creationId="{FBF4CBCA-2F40-4A0E-815D-1B914377A67F}"/>
          </ac:spMkLst>
        </pc:spChg>
        <pc:spChg chg="mod">
          <ac:chgData name="Adnan Sherif" userId="3d340580-6530-4dff-b8bf-c010861caf53" providerId="ADAL" clId="{030E7922-6EDD-4CE6-85F2-BEC0A1F92095}" dt="2021-11-16T19:50:40.059" v="5447" actId="1036"/>
          <ac:spMkLst>
            <pc:docMk/>
            <pc:sldMk cId="1314236609" sldId="271"/>
            <ac:spMk id="5" creationId="{7E85B033-9EEA-428D-AB1F-8E483D8B4DCF}"/>
          </ac:spMkLst>
        </pc:spChg>
        <pc:spChg chg="mod">
          <ac:chgData name="Adnan Sherif" userId="3d340580-6530-4dff-b8bf-c010861caf53" providerId="ADAL" clId="{030E7922-6EDD-4CE6-85F2-BEC0A1F92095}" dt="2021-11-16T19:50:40.059" v="5447" actId="1036"/>
          <ac:spMkLst>
            <pc:docMk/>
            <pc:sldMk cId="1314236609" sldId="271"/>
            <ac:spMk id="6" creationId="{1C0F0681-60E8-4A19-AB37-BA676BCC7F80}"/>
          </ac:spMkLst>
        </pc:spChg>
        <pc:spChg chg="mod">
          <ac:chgData name="Adnan Sherif" userId="3d340580-6530-4dff-b8bf-c010861caf53" providerId="ADAL" clId="{030E7922-6EDD-4CE6-85F2-BEC0A1F92095}" dt="2021-11-16T19:50:46.984" v="5468" actId="1038"/>
          <ac:spMkLst>
            <pc:docMk/>
            <pc:sldMk cId="1314236609" sldId="271"/>
            <ac:spMk id="7" creationId="{164DCAB7-D81B-42E1-ABB9-505BBF2ECF2B}"/>
          </ac:spMkLst>
        </pc:spChg>
        <pc:spChg chg="mod">
          <ac:chgData name="Adnan Sherif" userId="3d340580-6530-4dff-b8bf-c010861caf53" providerId="ADAL" clId="{030E7922-6EDD-4CE6-85F2-BEC0A1F92095}" dt="2021-11-16T19:50:46.984" v="5468" actId="1038"/>
          <ac:spMkLst>
            <pc:docMk/>
            <pc:sldMk cId="1314236609" sldId="271"/>
            <ac:spMk id="8" creationId="{14B59EA2-000C-4D7A-A592-085AEE877458}"/>
          </ac:spMkLst>
        </pc:spChg>
        <pc:spChg chg="add mod">
          <ac:chgData name="Adnan Sherif" userId="3d340580-6530-4dff-b8bf-c010861caf53" providerId="ADAL" clId="{030E7922-6EDD-4CE6-85F2-BEC0A1F92095}" dt="2021-11-20T08:01:06.059" v="6223" actId="20577"/>
          <ac:spMkLst>
            <pc:docMk/>
            <pc:sldMk cId="1314236609" sldId="271"/>
            <ac:spMk id="9" creationId="{503298AB-10B0-44A8-B3BA-CDF3EE8585EF}"/>
          </ac:spMkLst>
        </pc:spChg>
        <pc:spChg chg="add mod">
          <ac:chgData name="Adnan Sherif" userId="3d340580-6530-4dff-b8bf-c010861caf53" providerId="ADAL" clId="{030E7922-6EDD-4CE6-85F2-BEC0A1F92095}" dt="2021-11-20T08:02:40.770" v="6283" actId="20577"/>
          <ac:spMkLst>
            <pc:docMk/>
            <pc:sldMk cId="1314236609" sldId="271"/>
            <ac:spMk id="10" creationId="{0944F764-46D1-4EA3-B596-FE89E172E051}"/>
          </ac:spMkLst>
        </pc:spChg>
        <pc:spChg chg="add mod">
          <ac:chgData name="Adnan Sherif" userId="3d340580-6530-4dff-b8bf-c010861caf53" providerId="ADAL" clId="{030E7922-6EDD-4CE6-85F2-BEC0A1F92095}" dt="2021-11-16T19:52:38.591" v="5510" actId="20577"/>
          <ac:spMkLst>
            <pc:docMk/>
            <pc:sldMk cId="1314236609" sldId="271"/>
            <ac:spMk id="23" creationId="{7F7699B7-37CC-40FC-A0D7-6C316100521C}"/>
          </ac:spMkLst>
        </pc:spChg>
        <pc:spChg chg="add mod">
          <ac:chgData name="Adnan Sherif" userId="3d340580-6530-4dff-b8bf-c010861caf53" providerId="ADAL" clId="{030E7922-6EDD-4CE6-85F2-BEC0A1F92095}" dt="2021-11-16T19:52:49.606" v="5517" actId="20577"/>
          <ac:spMkLst>
            <pc:docMk/>
            <pc:sldMk cId="1314236609" sldId="271"/>
            <ac:spMk id="24" creationId="{02238AD1-6B06-4B17-B17B-9D952CFABFAB}"/>
          </ac:spMkLst>
        </pc:spChg>
        <pc:spChg chg="add mod">
          <ac:chgData name="Adnan Sherif" userId="3d340580-6530-4dff-b8bf-c010861caf53" providerId="ADAL" clId="{030E7922-6EDD-4CE6-85F2-BEC0A1F92095}" dt="2021-11-16T19:53:07.138" v="5526" actId="20577"/>
          <ac:spMkLst>
            <pc:docMk/>
            <pc:sldMk cId="1314236609" sldId="271"/>
            <ac:spMk id="25" creationId="{2E13548F-4826-4E50-8CFB-C6E9C1B9ABC9}"/>
          </ac:spMkLst>
        </pc:spChg>
        <pc:spChg chg="add mod">
          <ac:chgData name="Adnan Sherif" userId="3d340580-6530-4dff-b8bf-c010861caf53" providerId="ADAL" clId="{030E7922-6EDD-4CE6-85F2-BEC0A1F92095}" dt="2021-11-16T19:53:16.930" v="5533" actId="20577"/>
          <ac:spMkLst>
            <pc:docMk/>
            <pc:sldMk cId="1314236609" sldId="271"/>
            <ac:spMk id="26" creationId="{9797EFAD-2920-4A70-9915-1F925DB1699D}"/>
          </ac:spMkLst>
        </pc:spChg>
        <pc:spChg chg="add mod">
          <ac:chgData name="Adnan Sherif" userId="3d340580-6530-4dff-b8bf-c010861caf53" providerId="ADAL" clId="{030E7922-6EDD-4CE6-85F2-BEC0A1F92095}" dt="2021-11-16T19:51:45.039" v="5499" actId="1035"/>
          <ac:spMkLst>
            <pc:docMk/>
            <pc:sldMk cId="1314236609" sldId="271"/>
            <ac:spMk id="27" creationId="{6BD6BAAE-C031-4DD5-9D78-4E6B180D7F84}"/>
          </ac:spMkLst>
        </pc:spChg>
        <pc:spChg chg="add mod">
          <ac:chgData name="Adnan Sherif" userId="3d340580-6530-4dff-b8bf-c010861caf53" providerId="ADAL" clId="{030E7922-6EDD-4CE6-85F2-BEC0A1F92095}" dt="2021-11-16T19:51:26.305" v="5484" actId="1037"/>
          <ac:spMkLst>
            <pc:docMk/>
            <pc:sldMk cId="1314236609" sldId="271"/>
            <ac:spMk id="28" creationId="{1D2E9C6B-6281-400C-83DD-BCE4B638F550}"/>
          </ac:spMkLst>
        </pc:spChg>
        <pc:cxnChg chg="mod">
          <ac:chgData name="Adnan Sherif" userId="3d340580-6530-4dff-b8bf-c010861caf53" providerId="ADAL" clId="{030E7922-6EDD-4CE6-85F2-BEC0A1F92095}" dt="2021-11-16T19:50:40.059" v="5447" actId="1036"/>
          <ac:cxnSpMkLst>
            <pc:docMk/>
            <pc:sldMk cId="1314236609" sldId="271"/>
            <ac:cxnSpMk id="13" creationId="{B3F40960-E56E-4681-B11A-766157DD2662}"/>
          </ac:cxnSpMkLst>
        </pc:cxnChg>
        <pc:cxnChg chg="mod">
          <ac:chgData name="Adnan Sherif" userId="3d340580-6530-4dff-b8bf-c010861caf53" providerId="ADAL" clId="{030E7922-6EDD-4CE6-85F2-BEC0A1F92095}" dt="2021-11-16T19:50:40.059" v="5447" actId="1036"/>
          <ac:cxnSpMkLst>
            <pc:docMk/>
            <pc:sldMk cId="1314236609" sldId="271"/>
            <ac:cxnSpMk id="14" creationId="{2CB612EF-BB6D-46E3-AFE2-35F26D212445}"/>
          </ac:cxnSpMkLst>
        </pc:cxnChg>
        <pc:cxnChg chg="mod">
          <ac:chgData name="Adnan Sherif" userId="3d340580-6530-4dff-b8bf-c010861caf53" providerId="ADAL" clId="{030E7922-6EDD-4CE6-85F2-BEC0A1F92095}" dt="2021-11-16T19:50:40.059" v="5447" actId="1036"/>
          <ac:cxnSpMkLst>
            <pc:docMk/>
            <pc:sldMk cId="1314236609" sldId="271"/>
            <ac:cxnSpMk id="16" creationId="{73FA584D-C2C6-416F-A9BD-7802229EC4FD}"/>
          </ac:cxnSpMkLst>
        </pc:cxnChg>
        <pc:cxnChg chg="mod">
          <ac:chgData name="Adnan Sherif" userId="3d340580-6530-4dff-b8bf-c010861caf53" providerId="ADAL" clId="{030E7922-6EDD-4CE6-85F2-BEC0A1F92095}" dt="2021-11-16T19:50:40.059" v="5447" actId="1036"/>
          <ac:cxnSpMkLst>
            <pc:docMk/>
            <pc:sldMk cId="1314236609" sldId="271"/>
            <ac:cxnSpMk id="17" creationId="{8C77EA5B-6D3B-459E-B5F2-D2B48306948E}"/>
          </ac:cxnSpMkLst>
        </pc:cxnChg>
        <pc:cxnChg chg="del mod">
          <ac:chgData name="Adnan Sherif" userId="3d340580-6530-4dff-b8bf-c010861caf53" providerId="ADAL" clId="{030E7922-6EDD-4CE6-85F2-BEC0A1F92095}" dt="2021-11-16T19:49:28.572" v="5357" actId="478"/>
          <ac:cxnSpMkLst>
            <pc:docMk/>
            <pc:sldMk cId="1314236609" sldId="271"/>
            <ac:cxnSpMk id="19" creationId="{26F25EB6-8643-47F7-8CF1-D13431C2874B}"/>
          </ac:cxnSpMkLst>
        </pc:cxnChg>
        <pc:cxnChg chg="del mod">
          <ac:chgData name="Adnan Sherif" userId="3d340580-6530-4dff-b8bf-c010861caf53" providerId="ADAL" clId="{030E7922-6EDD-4CE6-85F2-BEC0A1F92095}" dt="2021-11-16T19:49:42.261" v="5358" actId="478"/>
          <ac:cxnSpMkLst>
            <pc:docMk/>
            <pc:sldMk cId="1314236609" sldId="271"/>
            <ac:cxnSpMk id="20" creationId="{00037AE3-9D94-46CF-AE77-9322AE9E5D2B}"/>
          </ac:cxnSpMkLst>
        </pc:cxnChg>
        <pc:cxnChg chg="mod">
          <ac:chgData name="Adnan Sherif" userId="3d340580-6530-4dff-b8bf-c010861caf53" providerId="ADAL" clId="{030E7922-6EDD-4CE6-85F2-BEC0A1F92095}" dt="2021-11-16T19:50:46.984" v="5468" actId="1038"/>
          <ac:cxnSpMkLst>
            <pc:docMk/>
            <pc:sldMk cId="1314236609" sldId="271"/>
            <ac:cxnSpMk id="21" creationId="{28AC8FD0-5C96-4784-8622-233283C9F161}"/>
          </ac:cxnSpMkLst>
        </pc:cxnChg>
        <pc:cxnChg chg="mod">
          <ac:chgData name="Adnan Sherif" userId="3d340580-6530-4dff-b8bf-c010861caf53" providerId="ADAL" clId="{030E7922-6EDD-4CE6-85F2-BEC0A1F92095}" dt="2021-11-16T19:50:46.984" v="5468" actId="1038"/>
          <ac:cxnSpMkLst>
            <pc:docMk/>
            <pc:sldMk cId="1314236609" sldId="271"/>
            <ac:cxnSpMk id="22" creationId="{8958A8AE-60E4-498B-8B44-1F5A60F15E9D}"/>
          </ac:cxnSpMkLst>
        </pc:cxnChg>
        <pc:cxnChg chg="add mod">
          <ac:chgData name="Adnan Sherif" userId="3d340580-6530-4dff-b8bf-c010861caf53" providerId="ADAL" clId="{030E7922-6EDD-4CE6-85F2-BEC0A1F92095}" dt="2021-11-16T19:52:05.762" v="5503" actId="14100"/>
          <ac:cxnSpMkLst>
            <pc:docMk/>
            <pc:sldMk cId="1314236609" sldId="271"/>
            <ac:cxnSpMk id="29" creationId="{A64A0B91-8216-4FFB-A856-6EE43A8C7481}"/>
          </ac:cxnSpMkLst>
        </pc:cxnChg>
      </pc:sldChg>
      <pc:sldChg chg="addSp modSp mod modShow">
        <pc:chgData name="Adnan Sherif" userId="3d340580-6530-4dff-b8bf-c010861caf53" providerId="ADAL" clId="{030E7922-6EDD-4CE6-85F2-BEC0A1F92095}" dt="2021-11-20T08:07:50.472" v="6466" actId="1076"/>
        <pc:sldMkLst>
          <pc:docMk/>
          <pc:sldMk cId="2433103046" sldId="272"/>
        </pc:sldMkLst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2433103046" sldId="272"/>
            <ac:spMk id="2" creationId="{D6AF85D4-351B-4556-BAB3-A1A948C7FF69}"/>
          </ac:spMkLst>
        </pc:spChg>
        <pc:spChg chg="mod">
          <ac:chgData name="Adnan Sherif" userId="3d340580-6530-4dff-b8bf-c010861caf53" providerId="ADAL" clId="{030E7922-6EDD-4CE6-85F2-BEC0A1F92095}" dt="2021-11-20T06:55:00.427" v="5549"/>
          <ac:spMkLst>
            <pc:docMk/>
            <pc:sldMk cId="2433103046" sldId="272"/>
            <ac:spMk id="3" creationId="{393FE055-98C4-4E1E-9F31-ACB808DCACF8}"/>
          </ac:spMkLst>
        </pc:spChg>
        <pc:spChg chg="mod">
          <ac:chgData name="Adnan Sherif" userId="3d340580-6530-4dff-b8bf-c010861caf53" providerId="ADAL" clId="{030E7922-6EDD-4CE6-85F2-BEC0A1F92095}" dt="2021-11-20T06:54:23.999" v="5548" actId="12788"/>
          <ac:spMkLst>
            <pc:docMk/>
            <pc:sldMk cId="2433103046" sldId="272"/>
            <ac:spMk id="8" creationId="{14B59EA2-000C-4D7A-A592-085AEE877458}"/>
          </ac:spMkLst>
        </pc:spChg>
        <pc:spChg chg="add mod">
          <ac:chgData name="Adnan Sherif" userId="3d340580-6530-4dff-b8bf-c010861caf53" providerId="ADAL" clId="{030E7922-6EDD-4CE6-85F2-BEC0A1F92095}" dt="2021-11-20T08:06:17.416" v="6387" actId="6549"/>
          <ac:spMkLst>
            <pc:docMk/>
            <pc:sldMk cId="2433103046" sldId="272"/>
            <ac:spMk id="27" creationId="{913464BF-EEFA-4C81-9764-29B177CFD4E8}"/>
          </ac:spMkLst>
        </pc:spChg>
        <pc:spChg chg="add mod">
          <ac:chgData name="Adnan Sherif" userId="3d340580-6530-4dff-b8bf-c010861caf53" providerId="ADAL" clId="{030E7922-6EDD-4CE6-85F2-BEC0A1F92095}" dt="2021-11-20T08:07:50.472" v="6466" actId="1076"/>
          <ac:spMkLst>
            <pc:docMk/>
            <pc:sldMk cId="2433103046" sldId="272"/>
            <ac:spMk id="28" creationId="{A890FE3E-E080-44D3-8839-BF14440332B7}"/>
          </ac:spMkLst>
        </pc:spChg>
        <pc:spChg chg="mod">
          <ac:chgData name="Adnan Sherif" userId="3d340580-6530-4dff-b8bf-c010861caf53" providerId="ADAL" clId="{030E7922-6EDD-4CE6-85F2-BEC0A1F92095}" dt="2021-11-20T06:54:23.999" v="5548" actId="12788"/>
          <ac:spMkLst>
            <pc:docMk/>
            <pc:sldMk cId="2433103046" sldId="272"/>
            <ac:spMk id="79" creationId="{F32058A5-87B2-4934-A0CF-51F333F7027F}"/>
          </ac:spMkLst>
        </pc:spChg>
        <pc:cxnChg chg="add mod">
          <ac:chgData name="Adnan Sherif" userId="3d340580-6530-4dff-b8bf-c010861caf53" providerId="ADAL" clId="{030E7922-6EDD-4CE6-85F2-BEC0A1F92095}" dt="2021-11-20T06:54:23.999" v="5548" actId="12788"/>
          <ac:cxnSpMkLst>
            <pc:docMk/>
            <pc:sldMk cId="2433103046" sldId="272"/>
            <ac:cxnSpMk id="22" creationId="{8F6E1305-C7C2-4E95-AB8E-81F78893B7ED}"/>
          </ac:cxnSpMkLst>
        </pc:cxnChg>
        <pc:cxnChg chg="mod">
          <ac:chgData name="Adnan Sherif" userId="3d340580-6530-4dff-b8bf-c010861caf53" providerId="ADAL" clId="{030E7922-6EDD-4CE6-85F2-BEC0A1F92095}" dt="2021-11-20T06:54:23.999" v="5548" actId="12788"/>
          <ac:cxnSpMkLst>
            <pc:docMk/>
            <pc:sldMk cId="2433103046" sldId="272"/>
            <ac:cxnSpMk id="83" creationId="{E55C2A1D-5804-4388-9724-8C70DCDE7B13}"/>
          </ac:cxnSpMkLst>
        </pc:cxnChg>
      </pc:sldChg>
      <pc:sldChg chg="delSp modSp add mod">
        <pc:chgData name="Adnan Sherif" userId="3d340580-6530-4dff-b8bf-c010861caf53" providerId="ADAL" clId="{030E7922-6EDD-4CE6-85F2-BEC0A1F92095}" dt="2021-11-20T08:21:36.220" v="6730" actId="20577"/>
        <pc:sldMkLst>
          <pc:docMk/>
          <pc:sldMk cId="1623610330" sldId="273"/>
        </pc:sldMkLst>
        <pc:spChg chg="mod">
          <ac:chgData name="Adnan Sherif" userId="3d340580-6530-4dff-b8bf-c010861caf53" providerId="ADAL" clId="{030E7922-6EDD-4CE6-85F2-BEC0A1F92095}" dt="2021-11-20T08:13:03.739" v="6490" actId="20577"/>
          <ac:spMkLst>
            <pc:docMk/>
            <pc:sldMk cId="1623610330" sldId="273"/>
            <ac:spMk id="3" creationId="{393FE055-98C4-4E1E-9F31-ACB808DCACF8}"/>
          </ac:spMkLst>
        </pc:spChg>
        <pc:spChg chg="mod">
          <ac:chgData name="Adnan Sherif" userId="3d340580-6530-4dff-b8bf-c010861caf53" providerId="ADAL" clId="{030E7922-6EDD-4CE6-85F2-BEC0A1F92095}" dt="2021-11-20T08:13:38.257" v="6496" actId="1076"/>
          <ac:spMkLst>
            <pc:docMk/>
            <pc:sldMk cId="1623610330" sldId="273"/>
            <ac:spMk id="4" creationId="{FBF4CBCA-2F40-4A0E-815D-1B914377A67F}"/>
          </ac:spMkLst>
        </pc:spChg>
        <pc:spChg chg="del">
          <ac:chgData name="Adnan Sherif" userId="3d340580-6530-4dff-b8bf-c010861caf53" providerId="ADAL" clId="{030E7922-6EDD-4CE6-85F2-BEC0A1F92095}" dt="2021-11-20T08:13:19.576" v="6491" actId="478"/>
          <ac:spMkLst>
            <pc:docMk/>
            <pc:sldMk cId="1623610330" sldId="273"/>
            <ac:spMk id="5" creationId="{7E85B033-9EEA-428D-AB1F-8E483D8B4DCF}"/>
          </ac:spMkLst>
        </pc:spChg>
        <pc:spChg chg="mod">
          <ac:chgData name="Adnan Sherif" userId="3d340580-6530-4dff-b8bf-c010861caf53" providerId="ADAL" clId="{030E7922-6EDD-4CE6-85F2-BEC0A1F92095}" dt="2021-11-20T08:20:11.276" v="6638" actId="20577"/>
          <ac:spMkLst>
            <pc:docMk/>
            <pc:sldMk cId="1623610330" sldId="273"/>
            <ac:spMk id="27" creationId="{913464BF-EEFA-4C81-9764-29B177CFD4E8}"/>
          </ac:spMkLst>
        </pc:spChg>
        <pc:spChg chg="mod">
          <ac:chgData name="Adnan Sherif" userId="3d340580-6530-4dff-b8bf-c010861caf53" providerId="ADAL" clId="{030E7922-6EDD-4CE6-85F2-BEC0A1F92095}" dt="2021-11-20T08:21:36.220" v="6730" actId="20577"/>
          <ac:spMkLst>
            <pc:docMk/>
            <pc:sldMk cId="1623610330" sldId="273"/>
            <ac:spMk id="28" creationId="{A890FE3E-E080-44D3-8839-BF14440332B7}"/>
          </ac:spMkLst>
        </pc:spChg>
        <pc:spChg chg="mod">
          <ac:chgData name="Adnan Sherif" userId="3d340580-6530-4dff-b8bf-c010861caf53" providerId="ADAL" clId="{030E7922-6EDD-4CE6-85F2-BEC0A1F92095}" dt="2021-11-20T08:16:20.967" v="6548" actId="255"/>
          <ac:spMkLst>
            <pc:docMk/>
            <pc:sldMk cId="1623610330" sldId="273"/>
            <ac:spMk id="70" creationId="{D2690DD1-7036-414E-9FE3-CD4AC486B39D}"/>
          </ac:spMkLst>
        </pc:spChg>
        <pc:spChg chg="del">
          <ac:chgData name="Adnan Sherif" userId="3d340580-6530-4dff-b8bf-c010861caf53" providerId="ADAL" clId="{030E7922-6EDD-4CE6-85F2-BEC0A1F92095}" dt="2021-11-20T08:14:01.383" v="6498" actId="478"/>
          <ac:spMkLst>
            <pc:docMk/>
            <pc:sldMk cId="1623610330" sldId="273"/>
            <ac:spMk id="75" creationId="{C1F8A2FF-ADFE-4DF0-8D75-F275A6301964}"/>
          </ac:spMkLst>
        </pc:spChg>
        <pc:spChg chg="del">
          <ac:chgData name="Adnan Sherif" userId="3d340580-6530-4dff-b8bf-c010861caf53" providerId="ADAL" clId="{030E7922-6EDD-4CE6-85F2-BEC0A1F92095}" dt="2021-11-20T08:14:07.727" v="6500" actId="478"/>
          <ac:spMkLst>
            <pc:docMk/>
            <pc:sldMk cId="1623610330" sldId="273"/>
            <ac:spMk id="79" creationId="{F32058A5-87B2-4934-A0CF-51F333F7027F}"/>
          </ac:spMkLst>
        </pc:spChg>
        <pc:cxnChg chg="del mod">
          <ac:chgData name="Adnan Sherif" userId="3d340580-6530-4dff-b8bf-c010861caf53" providerId="ADAL" clId="{030E7922-6EDD-4CE6-85F2-BEC0A1F92095}" dt="2021-11-20T08:13:23.337" v="6492" actId="478"/>
          <ac:cxnSpMkLst>
            <pc:docMk/>
            <pc:sldMk cId="1623610330" sldId="273"/>
            <ac:cxnSpMk id="13" creationId="{B3F40960-E56E-4681-B11A-766157DD2662}"/>
          </ac:cxnSpMkLst>
        </pc:cxnChg>
        <pc:cxnChg chg="del mod">
          <ac:chgData name="Adnan Sherif" userId="3d340580-6530-4dff-b8bf-c010861caf53" providerId="ADAL" clId="{030E7922-6EDD-4CE6-85F2-BEC0A1F92095}" dt="2021-11-20T08:13:24.941" v="6493" actId="478"/>
          <ac:cxnSpMkLst>
            <pc:docMk/>
            <pc:sldMk cId="1623610330" sldId="273"/>
            <ac:cxnSpMk id="14" creationId="{2CB612EF-BB6D-46E3-AFE2-35F26D212445}"/>
          </ac:cxnSpMkLst>
        </pc:cxnChg>
        <pc:cxnChg chg="del mod">
          <ac:chgData name="Adnan Sherif" userId="3d340580-6530-4dff-b8bf-c010861caf53" providerId="ADAL" clId="{030E7922-6EDD-4CE6-85F2-BEC0A1F92095}" dt="2021-11-20T08:14:10.724" v="6501" actId="478"/>
          <ac:cxnSpMkLst>
            <pc:docMk/>
            <pc:sldMk cId="1623610330" sldId="273"/>
            <ac:cxnSpMk id="22" creationId="{8F6E1305-C7C2-4E95-AB8E-81F78893B7ED}"/>
          </ac:cxnSpMkLst>
        </pc:cxnChg>
        <pc:cxnChg chg="mod">
          <ac:chgData name="Adnan Sherif" userId="3d340580-6530-4dff-b8bf-c010861caf53" providerId="ADAL" clId="{030E7922-6EDD-4CE6-85F2-BEC0A1F92095}" dt="2021-11-20T08:15:40.326" v="6543" actId="14100"/>
          <ac:cxnSpMkLst>
            <pc:docMk/>
            <pc:sldMk cId="1623610330" sldId="273"/>
            <ac:cxnSpMk id="71" creationId="{A71942F2-316A-4864-9FD3-737A286D5E48}"/>
          </ac:cxnSpMkLst>
        </pc:cxnChg>
        <pc:cxnChg chg="mod">
          <ac:chgData name="Adnan Sherif" userId="3d340580-6530-4dff-b8bf-c010861caf53" providerId="ADAL" clId="{030E7922-6EDD-4CE6-85F2-BEC0A1F92095}" dt="2021-11-20T08:15:40.326" v="6543" actId="14100"/>
          <ac:cxnSpMkLst>
            <pc:docMk/>
            <pc:sldMk cId="1623610330" sldId="273"/>
            <ac:cxnSpMk id="76" creationId="{83906F4B-DAAF-420B-805F-D4E18BE44447}"/>
          </ac:cxnSpMkLst>
        </pc:cxnChg>
        <pc:cxnChg chg="del mod">
          <ac:chgData name="Adnan Sherif" userId="3d340580-6530-4dff-b8bf-c010861caf53" providerId="ADAL" clId="{030E7922-6EDD-4CE6-85F2-BEC0A1F92095}" dt="2021-11-20T08:13:58.456" v="6497" actId="478"/>
          <ac:cxnSpMkLst>
            <pc:docMk/>
            <pc:sldMk cId="1623610330" sldId="273"/>
            <ac:cxnSpMk id="80" creationId="{064EEE90-7ECC-42BD-AA70-CB3DBB04FD59}"/>
          </ac:cxnSpMkLst>
        </pc:cxnChg>
        <pc:cxnChg chg="del mod">
          <ac:chgData name="Adnan Sherif" userId="3d340580-6530-4dff-b8bf-c010861caf53" providerId="ADAL" clId="{030E7922-6EDD-4CE6-85F2-BEC0A1F92095}" dt="2021-11-20T08:14:04.181" v="6499" actId="478"/>
          <ac:cxnSpMkLst>
            <pc:docMk/>
            <pc:sldMk cId="1623610330" sldId="273"/>
            <ac:cxnSpMk id="83" creationId="{E55C2A1D-5804-4388-9724-8C70DCDE7B13}"/>
          </ac:cxnSpMkLst>
        </pc:cxnChg>
        <pc:cxnChg chg="mod">
          <ac:chgData name="Adnan Sherif" userId="3d340580-6530-4dff-b8bf-c010861caf53" providerId="ADAL" clId="{030E7922-6EDD-4CE6-85F2-BEC0A1F92095}" dt="2021-11-20T08:15:40.326" v="6543" actId="14100"/>
          <ac:cxnSpMkLst>
            <pc:docMk/>
            <pc:sldMk cId="1623610330" sldId="273"/>
            <ac:cxnSpMk id="86" creationId="{420C0E94-B94B-4BEA-A808-04DB0BA2A14D}"/>
          </ac:cxnSpMkLst>
        </pc:cxnChg>
      </pc:sldChg>
    </pc:docChg>
  </pc:docChgLst>
  <pc:docChgLst>
    <pc:chgData name="Adnan Sherif" userId="3d340580-6530-4dff-b8bf-c010861caf53" providerId="ADAL" clId="{2F6EBD9C-38FD-44DF-93EA-9C66E82011C2}"/>
    <pc:docChg chg="mod modSld">
      <pc:chgData name="Adnan Sherif" userId="3d340580-6530-4dff-b8bf-c010861caf53" providerId="ADAL" clId="{2F6EBD9C-38FD-44DF-93EA-9C66E82011C2}" dt="2021-11-26T07:30:54.135" v="2" actId="20577"/>
      <pc:docMkLst>
        <pc:docMk/>
      </pc:docMkLst>
      <pc:sldChg chg="modSp mod">
        <pc:chgData name="Adnan Sherif" userId="3d340580-6530-4dff-b8bf-c010861caf53" providerId="ADAL" clId="{2F6EBD9C-38FD-44DF-93EA-9C66E82011C2}" dt="2021-11-26T07:30:54.135" v="2" actId="20577"/>
        <pc:sldMkLst>
          <pc:docMk/>
          <pc:sldMk cId="2406273178" sldId="256"/>
        </pc:sldMkLst>
        <pc:spChg chg="mod">
          <ac:chgData name="Adnan Sherif" userId="3d340580-6530-4dff-b8bf-c010861caf53" providerId="ADAL" clId="{2F6EBD9C-38FD-44DF-93EA-9C66E82011C2}" dt="2021-11-26T07:30:54.135" v="2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Adnan Sherif" userId="S::adnan.sherif@uot.edu.ly::3d340580-6530-4dff-b8bf-c010861caf53" providerId="AD" clId="Web-{48C2C065-0244-2391-3344-2F01A0B82A23}"/>
    <pc:docChg chg="modSld">
      <pc:chgData name="Adnan Sherif" userId="S::adnan.sherif@uot.edu.ly::3d340580-6530-4dff-b8bf-c010861caf53" providerId="AD" clId="Web-{48C2C065-0244-2391-3344-2F01A0B82A23}" dt="2021-11-17T07:14:40.753" v="4" actId="14100"/>
      <pc:docMkLst>
        <pc:docMk/>
      </pc:docMkLst>
      <pc:sldChg chg="addSp modSp">
        <pc:chgData name="Adnan Sherif" userId="S::adnan.sherif@uot.edu.ly::3d340580-6530-4dff-b8bf-c010861caf53" providerId="AD" clId="Web-{48C2C065-0244-2391-3344-2F01A0B82A23}" dt="2021-11-17T07:14:40.753" v="4" actId="14100"/>
        <pc:sldMkLst>
          <pc:docMk/>
          <pc:sldMk cId="1314236609" sldId="271"/>
        </pc:sldMkLst>
        <pc:cxnChg chg="add mod">
          <ac:chgData name="Adnan Sherif" userId="S::adnan.sherif@uot.edu.ly::3d340580-6530-4dff-b8bf-c010861caf53" providerId="AD" clId="Web-{48C2C065-0244-2391-3344-2F01A0B82A23}" dt="2021-11-17T07:14:40.753" v="4" actId="14100"/>
          <ac:cxnSpMkLst>
            <pc:docMk/>
            <pc:sldMk cId="1314236609" sldId="271"/>
            <ac:cxnSpMk id="30" creationId="{C9DDE7D8-7CDF-4532-8A90-E87D337D2A3A}"/>
          </ac:cxnSpMkLst>
        </pc:cxnChg>
      </pc:sldChg>
    </pc:docChg>
  </pc:docChgLst>
  <pc:docChgLst>
    <pc:chgData name="Adnan Sherif" userId="3d340580-6530-4dff-b8bf-c010861caf53" providerId="ADAL" clId="{E4AC5961-3A6A-454C-8A54-81F9A9B2F0D5}"/>
    <pc:docChg chg="custSel addSld modSld">
      <pc:chgData name="Adnan Sherif" userId="3d340580-6530-4dff-b8bf-c010861caf53" providerId="ADAL" clId="{E4AC5961-3A6A-454C-8A54-81F9A9B2F0D5}" dt="2021-11-17T09:59:59.722" v="2452" actId="14100"/>
      <pc:docMkLst>
        <pc:docMk/>
      </pc:docMkLst>
      <pc:sldChg chg="modSp mod">
        <pc:chgData name="Adnan Sherif" userId="3d340580-6530-4dff-b8bf-c010861caf53" providerId="ADAL" clId="{E4AC5961-3A6A-454C-8A54-81F9A9B2F0D5}" dt="2021-11-16T07:47:20.079" v="93" actId="20577"/>
        <pc:sldMkLst>
          <pc:docMk/>
          <pc:sldMk cId="2406273178" sldId="256"/>
        </pc:sldMkLst>
        <pc:spChg chg="mod">
          <ac:chgData name="Adnan Sherif" userId="3d340580-6530-4dff-b8bf-c010861caf53" providerId="ADAL" clId="{E4AC5961-3A6A-454C-8A54-81F9A9B2F0D5}" dt="2021-11-16T07:47:20.079" v="93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dnan Sherif" userId="3d340580-6530-4dff-b8bf-c010861caf53" providerId="ADAL" clId="{E4AC5961-3A6A-454C-8A54-81F9A9B2F0D5}" dt="2021-11-16T07:44:25.364" v="0" actId="782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 mod">
        <pc:chgData name="Adnan Sherif" userId="3d340580-6530-4dff-b8bf-c010861caf53" providerId="ADAL" clId="{E4AC5961-3A6A-454C-8A54-81F9A9B2F0D5}" dt="2021-11-16T08:54:12.799" v="754" actId="5793"/>
        <pc:sldMkLst>
          <pc:docMk/>
          <pc:sldMk cId="768372293" sldId="257"/>
        </pc:sldMkLst>
        <pc:spChg chg="mod">
          <ac:chgData name="Adnan Sherif" userId="3d340580-6530-4dff-b8bf-c010861caf53" providerId="ADAL" clId="{E4AC5961-3A6A-454C-8A54-81F9A9B2F0D5}" dt="2021-11-16T07:49:06.807" v="139" actId="20577"/>
          <ac:spMkLst>
            <pc:docMk/>
            <pc:sldMk cId="768372293" sldId="257"/>
            <ac:spMk id="2" creationId="{BEB6E110-655B-4239-95BF-E90DE192CC53}"/>
          </ac:spMkLst>
        </pc:spChg>
        <pc:spChg chg="mod">
          <ac:chgData name="Adnan Sherif" userId="3d340580-6530-4dff-b8bf-c010861caf53" providerId="ADAL" clId="{E4AC5961-3A6A-454C-8A54-81F9A9B2F0D5}" dt="2021-11-16T08:54:12.799" v="754" actId="5793"/>
          <ac:spMkLst>
            <pc:docMk/>
            <pc:sldMk cId="768372293" sldId="257"/>
            <ac:spMk id="3" creationId="{312693F4-2AB0-4F3F-A8C4-8048B8F2E514}"/>
          </ac:spMkLst>
        </pc:spChg>
      </pc:sldChg>
      <pc:sldChg chg="addSp delSp modSp new mod">
        <pc:chgData name="Adnan Sherif" userId="3d340580-6530-4dff-b8bf-c010861caf53" providerId="ADAL" clId="{E4AC5961-3A6A-454C-8A54-81F9A9B2F0D5}" dt="2021-11-16T09:05:14.128" v="936" actId="1076"/>
        <pc:sldMkLst>
          <pc:docMk/>
          <pc:sldMk cId="4157917342" sldId="258"/>
        </pc:sldMkLst>
        <pc:spChg chg="mod">
          <ac:chgData name="Adnan Sherif" userId="3d340580-6530-4dff-b8bf-c010861caf53" providerId="ADAL" clId="{E4AC5961-3A6A-454C-8A54-81F9A9B2F0D5}" dt="2021-11-16T08:57:26.580" v="789" actId="20577"/>
          <ac:spMkLst>
            <pc:docMk/>
            <pc:sldMk cId="4157917342" sldId="258"/>
            <ac:spMk id="2" creationId="{F7FA62BA-6ECF-474E-A37F-3DC55D783981}"/>
          </ac:spMkLst>
        </pc:spChg>
        <pc:spChg chg="del mod">
          <ac:chgData name="Adnan Sherif" userId="3d340580-6530-4dff-b8bf-c010861caf53" providerId="ADAL" clId="{E4AC5961-3A6A-454C-8A54-81F9A9B2F0D5}" dt="2021-11-16T08:57:31.714" v="790" actId="478"/>
          <ac:spMkLst>
            <pc:docMk/>
            <pc:sldMk cId="4157917342" sldId="258"/>
            <ac:spMk id="3" creationId="{D470F55A-A818-4EFA-9142-E7289AC76EAE}"/>
          </ac:spMkLst>
        </pc:spChg>
        <pc:spChg chg="add mod">
          <ac:chgData name="Adnan Sherif" userId="3d340580-6530-4dff-b8bf-c010861caf53" providerId="ADAL" clId="{E4AC5961-3A6A-454C-8A54-81F9A9B2F0D5}" dt="2021-11-16T09:05:14.128" v="936" actId="1076"/>
          <ac:spMkLst>
            <pc:docMk/>
            <pc:sldMk cId="4157917342" sldId="258"/>
            <ac:spMk id="5" creationId="{69F3BED3-F8EA-4903-8C4E-EF5181ADF264}"/>
          </ac:spMkLst>
        </pc:spChg>
        <pc:graphicFrameChg chg="add mod modGraphic">
          <ac:chgData name="Adnan Sherif" userId="3d340580-6530-4dff-b8bf-c010861caf53" providerId="ADAL" clId="{E4AC5961-3A6A-454C-8A54-81F9A9B2F0D5}" dt="2021-11-16T09:03:00.545" v="905" actId="12100"/>
          <ac:graphicFrameMkLst>
            <pc:docMk/>
            <pc:sldMk cId="4157917342" sldId="258"/>
            <ac:graphicFrameMk id="4" creationId="{61789D89-F4E9-4570-9AC9-96F312143852}"/>
          </ac:graphicFrameMkLst>
        </pc:graphicFrameChg>
      </pc:sldChg>
      <pc:sldChg chg="modSp new mod">
        <pc:chgData name="Adnan Sherif" userId="3d340580-6530-4dff-b8bf-c010861caf53" providerId="ADAL" clId="{E4AC5961-3A6A-454C-8A54-81F9A9B2F0D5}" dt="2021-11-16T09:32:42.606" v="2119" actId="20577"/>
        <pc:sldMkLst>
          <pc:docMk/>
          <pc:sldMk cId="1963765802" sldId="259"/>
        </pc:sldMkLst>
        <pc:spChg chg="mod">
          <ac:chgData name="Adnan Sherif" userId="3d340580-6530-4dff-b8bf-c010861caf53" providerId="ADAL" clId="{E4AC5961-3A6A-454C-8A54-81F9A9B2F0D5}" dt="2021-11-16T09:06:35.503" v="951" actId="20577"/>
          <ac:spMkLst>
            <pc:docMk/>
            <pc:sldMk cId="1963765802" sldId="259"/>
            <ac:spMk id="2" creationId="{D91DA18A-B233-42A2-9C22-4FCD5E6C0A76}"/>
          </ac:spMkLst>
        </pc:spChg>
        <pc:spChg chg="mod">
          <ac:chgData name="Adnan Sherif" userId="3d340580-6530-4dff-b8bf-c010861caf53" providerId="ADAL" clId="{E4AC5961-3A6A-454C-8A54-81F9A9B2F0D5}" dt="2021-11-16T09:32:42.606" v="2119" actId="20577"/>
          <ac:spMkLst>
            <pc:docMk/>
            <pc:sldMk cId="1963765802" sldId="259"/>
            <ac:spMk id="3" creationId="{417AF1C5-9A2A-4A1D-B271-36EA879BFF14}"/>
          </ac:spMkLst>
        </pc:spChg>
      </pc:sldChg>
      <pc:sldChg chg="modSp new mod">
        <pc:chgData name="Adnan Sherif" userId="3d340580-6530-4dff-b8bf-c010861caf53" providerId="ADAL" clId="{E4AC5961-3A6A-454C-8A54-81F9A9B2F0D5}" dt="2021-11-16T09:33:35.085" v="2122" actId="782"/>
        <pc:sldMkLst>
          <pc:docMk/>
          <pc:sldMk cId="1825171923" sldId="260"/>
        </pc:sldMkLst>
        <pc:spChg chg="mod">
          <ac:chgData name="Adnan Sherif" userId="3d340580-6530-4dff-b8bf-c010861caf53" providerId="ADAL" clId="{E4AC5961-3A6A-454C-8A54-81F9A9B2F0D5}" dt="2021-11-16T09:33:32.509" v="2121" actId="782"/>
          <ac:spMkLst>
            <pc:docMk/>
            <pc:sldMk cId="1825171923" sldId="260"/>
            <ac:spMk id="2" creationId="{AC1C13A0-1378-415F-99CC-5CAA1A12D3E5}"/>
          </ac:spMkLst>
        </pc:spChg>
        <pc:spChg chg="mod">
          <ac:chgData name="Adnan Sherif" userId="3d340580-6530-4dff-b8bf-c010861caf53" providerId="ADAL" clId="{E4AC5961-3A6A-454C-8A54-81F9A9B2F0D5}" dt="2021-11-16T09:33:35.085" v="2122" actId="782"/>
          <ac:spMkLst>
            <pc:docMk/>
            <pc:sldMk cId="1825171923" sldId="260"/>
            <ac:spMk id="3" creationId="{E368F22A-7007-41F7-88C3-8EC7A2E3427A}"/>
          </ac:spMkLst>
        </pc:spChg>
      </pc:sldChg>
      <pc:sldChg chg="addSp modSp mod">
        <pc:chgData name="Adnan Sherif" userId="3d340580-6530-4dff-b8bf-c010861caf53" providerId="ADAL" clId="{E4AC5961-3A6A-454C-8A54-81F9A9B2F0D5}" dt="2021-11-17T07:22:11.753" v="2181" actId="14100"/>
        <pc:sldMkLst>
          <pc:docMk/>
          <pc:sldMk cId="1314236609" sldId="271"/>
        </pc:sldMkLst>
        <pc:spChg chg="mod">
          <ac:chgData name="Adnan Sherif" userId="3d340580-6530-4dff-b8bf-c010861caf53" providerId="ADAL" clId="{E4AC5961-3A6A-454C-8A54-81F9A9B2F0D5}" dt="2021-11-17T07:21:47.394" v="2176" actId="1076"/>
          <ac:spMkLst>
            <pc:docMk/>
            <pc:sldMk cId="1314236609" sldId="271"/>
            <ac:spMk id="27" creationId="{6BD6BAAE-C031-4DD5-9D78-4E6B180D7F84}"/>
          </ac:spMkLst>
        </pc:spChg>
        <pc:spChg chg="mod">
          <ac:chgData name="Adnan Sherif" userId="3d340580-6530-4dff-b8bf-c010861caf53" providerId="ADAL" clId="{E4AC5961-3A6A-454C-8A54-81F9A9B2F0D5}" dt="2021-11-17T07:21:51.817" v="2177" actId="1076"/>
          <ac:spMkLst>
            <pc:docMk/>
            <pc:sldMk cId="1314236609" sldId="271"/>
            <ac:spMk id="28" creationId="{1D2E9C6B-6281-400C-83DD-BCE4B638F550}"/>
          </ac:spMkLst>
        </pc:spChg>
        <pc:cxnChg chg="mod">
          <ac:chgData name="Adnan Sherif" userId="3d340580-6530-4dff-b8bf-c010861caf53" providerId="ADAL" clId="{E4AC5961-3A6A-454C-8A54-81F9A9B2F0D5}" dt="2021-11-17T07:17:57.991" v="2124" actId="14100"/>
          <ac:cxnSpMkLst>
            <pc:docMk/>
            <pc:sldMk cId="1314236609" sldId="271"/>
            <ac:cxnSpMk id="30" creationId="{C9DDE7D8-7CDF-4532-8A90-E87D337D2A3A}"/>
          </ac:cxnSpMkLst>
        </pc:cxnChg>
        <pc:cxnChg chg="add mod">
          <ac:chgData name="Adnan Sherif" userId="3d340580-6530-4dff-b8bf-c010861caf53" providerId="ADAL" clId="{E4AC5961-3A6A-454C-8A54-81F9A9B2F0D5}" dt="2021-11-17T07:21:47.394" v="2176" actId="1076"/>
          <ac:cxnSpMkLst>
            <pc:docMk/>
            <pc:sldMk cId="1314236609" sldId="271"/>
            <ac:cxnSpMk id="31" creationId="{629A5FCB-BE5C-4524-B59E-A81D68C7E86D}"/>
          </ac:cxnSpMkLst>
        </pc:cxnChg>
        <pc:cxnChg chg="add mod">
          <ac:chgData name="Adnan Sherif" userId="3d340580-6530-4dff-b8bf-c010861caf53" providerId="ADAL" clId="{E4AC5961-3A6A-454C-8A54-81F9A9B2F0D5}" dt="2021-11-17T07:18:35.877" v="2131" actId="14100"/>
          <ac:cxnSpMkLst>
            <pc:docMk/>
            <pc:sldMk cId="1314236609" sldId="271"/>
            <ac:cxnSpMk id="32" creationId="{7148F685-4F1B-4FDC-ACBE-8EED704285DD}"/>
          </ac:cxnSpMkLst>
        </pc:cxnChg>
        <pc:cxnChg chg="add mod">
          <ac:chgData name="Adnan Sherif" userId="3d340580-6530-4dff-b8bf-c010861caf53" providerId="ADAL" clId="{E4AC5961-3A6A-454C-8A54-81F9A9B2F0D5}" dt="2021-11-17T07:18:50.404" v="2134" actId="14100"/>
          <ac:cxnSpMkLst>
            <pc:docMk/>
            <pc:sldMk cId="1314236609" sldId="271"/>
            <ac:cxnSpMk id="33" creationId="{903D8F95-AD35-473F-B6C6-7D0F2AFE2952}"/>
          </ac:cxnSpMkLst>
        </pc:cxnChg>
        <pc:cxnChg chg="add mod">
          <ac:chgData name="Adnan Sherif" userId="3d340580-6530-4dff-b8bf-c010861caf53" providerId="ADAL" clId="{E4AC5961-3A6A-454C-8A54-81F9A9B2F0D5}" dt="2021-11-17T07:21:51.817" v="2177" actId="1076"/>
          <ac:cxnSpMkLst>
            <pc:docMk/>
            <pc:sldMk cId="1314236609" sldId="271"/>
            <ac:cxnSpMk id="35" creationId="{D262EA8A-8F91-46A6-A487-602DF9C89C57}"/>
          </ac:cxnSpMkLst>
        </pc:cxnChg>
        <pc:cxnChg chg="add mod">
          <ac:chgData name="Adnan Sherif" userId="3d340580-6530-4dff-b8bf-c010861caf53" providerId="ADAL" clId="{E4AC5961-3A6A-454C-8A54-81F9A9B2F0D5}" dt="2021-11-17T07:20:41.082" v="2167" actId="14100"/>
          <ac:cxnSpMkLst>
            <pc:docMk/>
            <pc:sldMk cId="1314236609" sldId="271"/>
            <ac:cxnSpMk id="38" creationId="{878B52A1-2D83-4038-B843-6BF8347279FB}"/>
          </ac:cxnSpMkLst>
        </pc:cxnChg>
        <pc:cxnChg chg="add mod">
          <ac:chgData name="Adnan Sherif" userId="3d340580-6530-4dff-b8bf-c010861caf53" providerId="ADAL" clId="{E4AC5961-3A6A-454C-8A54-81F9A9B2F0D5}" dt="2021-11-17T07:20:17.377" v="2162" actId="14100"/>
          <ac:cxnSpMkLst>
            <pc:docMk/>
            <pc:sldMk cId="1314236609" sldId="271"/>
            <ac:cxnSpMk id="42" creationId="{794127F1-3B9E-4125-808D-701E9CD7A0D0}"/>
          </ac:cxnSpMkLst>
        </pc:cxnChg>
        <pc:cxnChg chg="add mod">
          <ac:chgData name="Adnan Sherif" userId="3d340580-6530-4dff-b8bf-c010861caf53" providerId="ADAL" clId="{E4AC5961-3A6A-454C-8A54-81F9A9B2F0D5}" dt="2021-11-17T07:21:51.817" v="2177" actId="1076"/>
          <ac:cxnSpMkLst>
            <pc:docMk/>
            <pc:sldMk cId="1314236609" sldId="271"/>
            <ac:cxnSpMk id="45" creationId="{AF6F5A65-C6B2-4763-8322-2AECB8528637}"/>
          </ac:cxnSpMkLst>
        </pc:cxnChg>
        <pc:cxnChg chg="add mod">
          <ac:chgData name="Adnan Sherif" userId="3d340580-6530-4dff-b8bf-c010861caf53" providerId="ADAL" clId="{E4AC5961-3A6A-454C-8A54-81F9A9B2F0D5}" dt="2021-11-17T07:21:06.667" v="2171" actId="14100"/>
          <ac:cxnSpMkLst>
            <pc:docMk/>
            <pc:sldMk cId="1314236609" sldId="271"/>
            <ac:cxnSpMk id="49" creationId="{A9A22907-32FC-4BAC-B942-A1EBFF0779ED}"/>
          </ac:cxnSpMkLst>
        </pc:cxnChg>
        <pc:cxnChg chg="add mod">
          <ac:chgData name="Adnan Sherif" userId="3d340580-6530-4dff-b8bf-c010861caf53" providerId="ADAL" clId="{E4AC5961-3A6A-454C-8A54-81F9A9B2F0D5}" dt="2021-11-17T07:21:23.968" v="2175" actId="14100"/>
          <ac:cxnSpMkLst>
            <pc:docMk/>
            <pc:sldMk cId="1314236609" sldId="271"/>
            <ac:cxnSpMk id="52" creationId="{CA516174-A72A-4491-B4FD-1B38B5F5C813}"/>
          </ac:cxnSpMkLst>
        </pc:cxnChg>
        <pc:cxnChg chg="add mod">
          <ac:chgData name="Adnan Sherif" userId="3d340580-6530-4dff-b8bf-c010861caf53" providerId="ADAL" clId="{E4AC5961-3A6A-454C-8A54-81F9A9B2F0D5}" dt="2021-11-17T07:22:11.753" v="2181" actId="14100"/>
          <ac:cxnSpMkLst>
            <pc:docMk/>
            <pc:sldMk cId="1314236609" sldId="271"/>
            <ac:cxnSpMk id="59" creationId="{7E9D0C9E-E840-49D2-B396-208487D6190B}"/>
          </ac:cxnSpMkLst>
        </pc:cxnChg>
      </pc:sldChg>
      <pc:sldChg chg="addSp delSp modSp add mod">
        <pc:chgData name="Adnan Sherif" userId="3d340580-6530-4dff-b8bf-c010861caf53" providerId="ADAL" clId="{E4AC5961-3A6A-454C-8A54-81F9A9B2F0D5}" dt="2021-11-17T09:59:59.722" v="2452" actId="14100"/>
        <pc:sldMkLst>
          <pc:docMk/>
          <pc:sldMk cId="2433103046" sldId="272"/>
        </pc:sldMkLst>
        <pc:spChg chg="mod">
          <ac:chgData name="Adnan Sherif" userId="3d340580-6530-4dff-b8bf-c010861caf53" providerId="ADAL" clId="{E4AC5961-3A6A-454C-8A54-81F9A9B2F0D5}" dt="2021-11-17T07:23:44.793" v="2211" actId="6549"/>
          <ac:spMkLst>
            <pc:docMk/>
            <pc:sldMk cId="2433103046" sldId="272"/>
            <ac:spMk id="3" creationId="{393FE055-98C4-4E1E-9F31-ACB808DCACF8}"/>
          </ac:spMkLst>
        </pc:spChg>
        <pc:spChg chg="mod">
          <ac:chgData name="Adnan Sherif" userId="3d340580-6530-4dff-b8bf-c010861caf53" providerId="ADAL" clId="{E4AC5961-3A6A-454C-8A54-81F9A9B2F0D5}" dt="2021-11-17T09:56:42.788" v="2381" actId="1036"/>
          <ac:spMkLst>
            <pc:docMk/>
            <pc:sldMk cId="2433103046" sldId="272"/>
            <ac:spMk id="4" creationId="{FBF4CBCA-2F40-4A0E-815D-1B914377A67F}"/>
          </ac:spMkLst>
        </pc:spChg>
        <pc:spChg chg="mod">
          <ac:chgData name="Adnan Sherif" userId="3d340580-6530-4dff-b8bf-c010861caf53" providerId="ADAL" clId="{E4AC5961-3A6A-454C-8A54-81F9A9B2F0D5}" dt="2021-11-17T09:56:42.788" v="2381" actId="1036"/>
          <ac:spMkLst>
            <pc:docMk/>
            <pc:sldMk cId="2433103046" sldId="272"/>
            <ac:spMk id="5" creationId="{7E85B033-9EEA-428D-AB1F-8E483D8B4DCF}"/>
          </ac:spMkLst>
        </pc:spChg>
        <pc:spChg chg="mod">
          <ac:chgData name="Adnan Sherif" userId="3d340580-6530-4dff-b8bf-c010861caf53" providerId="ADAL" clId="{E4AC5961-3A6A-454C-8A54-81F9A9B2F0D5}" dt="2021-11-17T09:56:30.383" v="2343" actId="1035"/>
          <ac:spMkLst>
            <pc:docMk/>
            <pc:sldMk cId="2433103046" sldId="272"/>
            <ac:spMk id="6" creationId="{1C0F0681-60E8-4A19-AB37-BA676BCC7F80}"/>
          </ac:spMkLst>
        </pc:spChg>
        <pc:spChg chg="mod">
          <ac:chgData name="Adnan Sherif" userId="3d340580-6530-4dff-b8bf-c010861caf53" providerId="ADAL" clId="{E4AC5961-3A6A-454C-8A54-81F9A9B2F0D5}" dt="2021-11-17T09:56:30.383" v="2343" actId="1035"/>
          <ac:spMkLst>
            <pc:docMk/>
            <pc:sldMk cId="2433103046" sldId="272"/>
            <ac:spMk id="7" creationId="{164DCAB7-D81B-42E1-ABB9-505BBF2ECF2B}"/>
          </ac:spMkLst>
        </pc:spChg>
        <pc:spChg chg="del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23" creationId="{7F7699B7-37CC-40FC-A0D7-6C316100521C}"/>
          </ac:spMkLst>
        </pc:spChg>
        <pc:spChg chg="del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24" creationId="{02238AD1-6B06-4B17-B17B-9D952CFABFAB}"/>
          </ac:spMkLst>
        </pc:spChg>
        <pc:spChg chg="del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25" creationId="{2E13548F-4826-4E50-8CFB-C6E9C1B9ABC9}"/>
          </ac:spMkLst>
        </pc:spChg>
        <pc:spChg chg="del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26" creationId="{9797EFAD-2920-4A70-9915-1F925DB1699D}"/>
          </ac:spMkLst>
        </pc:spChg>
        <pc:spChg chg="del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27" creationId="{6BD6BAAE-C031-4DD5-9D78-4E6B180D7F84}"/>
          </ac:spMkLst>
        </pc:spChg>
        <pc:spChg chg="del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28" creationId="{1D2E9C6B-6281-400C-83DD-BCE4B638F550}"/>
          </ac:spMkLst>
        </pc:spChg>
        <pc:spChg chg="add del mod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37" creationId="{072F4B34-0E16-42E8-B74B-893239FF1F7F}"/>
          </ac:spMkLst>
        </pc:spChg>
        <pc:spChg chg="add del mod">
          <ac:chgData name="Adnan Sherif" userId="3d340580-6530-4dff-b8bf-c010861caf53" providerId="ADAL" clId="{E4AC5961-3A6A-454C-8A54-81F9A9B2F0D5}" dt="2021-11-17T07:24:19.249" v="2213" actId="478"/>
          <ac:spMkLst>
            <pc:docMk/>
            <pc:sldMk cId="2433103046" sldId="272"/>
            <ac:spMk id="39" creationId="{27061652-0F20-4CC9-9BF0-D57767E76DDA}"/>
          </ac:spMkLst>
        </pc:spChg>
        <pc:spChg chg="add mod">
          <ac:chgData name="Adnan Sherif" userId="3d340580-6530-4dff-b8bf-c010861caf53" providerId="ADAL" clId="{E4AC5961-3A6A-454C-8A54-81F9A9B2F0D5}" dt="2021-11-17T09:56:30.383" v="2343" actId="1035"/>
          <ac:spMkLst>
            <pc:docMk/>
            <pc:sldMk cId="2433103046" sldId="272"/>
            <ac:spMk id="65" creationId="{78D3FB4D-8597-4DFC-BA36-7BB0CDB3738B}"/>
          </ac:spMkLst>
        </pc:spChg>
        <pc:spChg chg="add mod ord">
          <ac:chgData name="Adnan Sherif" userId="3d340580-6530-4dff-b8bf-c010861caf53" providerId="ADAL" clId="{E4AC5961-3A6A-454C-8A54-81F9A9B2F0D5}" dt="2021-11-17T09:56:30.383" v="2343" actId="1035"/>
          <ac:spMkLst>
            <pc:docMk/>
            <pc:sldMk cId="2433103046" sldId="272"/>
            <ac:spMk id="70" creationId="{D2690DD1-7036-414E-9FE3-CD4AC486B39D}"/>
          </ac:spMkLst>
        </pc:spChg>
        <pc:spChg chg="add mod">
          <ac:chgData name="Adnan Sherif" userId="3d340580-6530-4dff-b8bf-c010861caf53" providerId="ADAL" clId="{E4AC5961-3A6A-454C-8A54-81F9A9B2F0D5}" dt="2021-11-17T09:59:11.980" v="2445" actId="1035"/>
          <ac:spMkLst>
            <pc:docMk/>
            <pc:sldMk cId="2433103046" sldId="272"/>
            <ac:spMk id="75" creationId="{C1F8A2FF-ADFE-4DF0-8D75-F275A6301964}"/>
          </ac:spMkLst>
        </pc:spChg>
        <pc:spChg chg="add mod">
          <ac:chgData name="Adnan Sherif" userId="3d340580-6530-4dff-b8bf-c010861caf53" providerId="ADAL" clId="{E4AC5961-3A6A-454C-8A54-81F9A9B2F0D5}" dt="2021-11-17T09:58:41.428" v="2432" actId="1076"/>
          <ac:spMkLst>
            <pc:docMk/>
            <pc:sldMk cId="2433103046" sldId="272"/>
            <ac:spMk id="79" creationId="{F32058A5-87B2-4934-A0CF-51F333F7027F}"/>
          </ac:spMkLst>
        </pc:spChg>
        <pc:cxnChg chg="mod">
          <ac:chgData name="Adnan Sherif" userId="3d340580-6530-4dff-b8bf-c010861caf53" providerId="ADAL" clId="{E4AC5961-3A6A-454C-8A54-81F9A9B2F0D5}" dt="2021-11-17T09:56:42.788" v="2381" actId="1036"/>
          <ac:cxnSpMkLst>
            <pc:docMk/>
            <pc:sldMk cId="2433103046" sldId="272"/>
            <ac:cxnSpMk id="13" creationId="{B3F40960-E56E-4681-B11A-766157DD2662}"/>
          </ac:cxnSpMkLst>
        </pc:cxnChg>
        <pc:cxnChg chg="mod">
          <ac:chgData name="Adnan Sherif" userId="3d340580-6530-4dff-b8bf-c010861caf53" providerId="ADAL" clId="{E4AC5961-3A6A-454C-8A54-81F9A9B2F0D5}" dt="2021-11-17T09:56:42.788" v="2381" actId="1036"/>
          <ac:cxnSpMkLst>
            <pc:docMk/>
            <pc:sldMk cId="2433103046" sldId="272"/>
            <ac:cxnSpMk id="14" creationId="{2CB612EF-BB6D-46E3-AFE2-35F26D212445}"/>
          </ac:cxnSpMkLst>
        </pc:cxnChg>
        <pc:cxnChg chg="del mod">
          <ac:chgData name="Adnan Sherif" userId="3d340580-6530-4dff-b8bf-c010861caf53" providerId="ADAL" clId="{E4AC5961-3A6A-454C-8A54-81F9A9B2F0D5}" dt="2021-11-17T09:52:36.321" v="2220" actId="478"/>
          <ac:cxnSpMkLst>
            <pc:docMk/>
            <pc:sldMk cId="2433103046" sldId="272"/>
            <ac:cxnSpMk id="16" creationId="{73FA584D-C2C6-416F-A9BD-7802229EC4FD}"/>
          </ac:cxnSpMkLst>
        </pc:cxnChg>
        <pc:cxnChg chg="mod">
          <ac:chgData name="Adnan Sherif" userId="3d340580-6530-4dff-b8bf-c010861caf53" providerId="ADAL" clId="{E4AC5961-3A6A-454C-8A54-81F9A9B2F0D5}" dt="2021-11-17T09:56:30.383" v="2343" actId="1035"/>
          <ac:cxnSpMkLst>
            <pc:docMk/>
            <pc:sldMk cId="2433103046" sldId="272"/>
            <ac:cxnSpMk id="17" creationId="{8C77EA5B-6D3B-459E-B5F2-D2B48306948E}"/>
          </ac:cxnSpMkLst>
        </pc:cxnChg>
        <pc:cxnChg chg="del mod">
          <ac:chgData name="Adnan Sherif" userId="3d340580-6530-4dff-b8bf-c010861caf53" providerId="ADAL" clId="{E4AC5961-3A6A-454C-8A54-81F9A9B2F0D5}" dt="2021-11-17T09:53:52.941" v="2269" actId="478"/>
          <ac:cxnSpMkLst>
            <pc:docMk/>
            <pc:sldMk cId="2433103046" sldId="272"/>
            <ac:cxnSpMk id="21" creationId="{28AC8FD0-5C96-4784-8622-233283C9F161}"/>
          </ac:cxnSpMkLst>
        </pc:cxnChg>
        <pc:cxnChg chg="del mod">
          <ac:chgData name="Adnan Sherif" userId="3d340580-6530-4dff-b8bf-c010861caf53" providerId="ADAL" clId="{E4AC5961-3A6A-454C-8A54-81F9A9B2F0D5}" dt="2021-11-17T09:53:54.762" v="2270" actId="478"/>
          <ac:cxnSpMkLst>
            <pc:docMk/>
            <pc:sldMk cId="2433103046" sldId="272"/>
            <ac:cxnSpMk id="22" creationId="{8958A8AE-60E4-498B-8B44-1F5A60F15E9D}"/>
          </ac:cxnSpMkLst>
        </pc:cxnChg>
        <pc:cxnChg chg="del mod">
          <ac:chgData name="Adnan Sherif" userId="3d340580-6530-4dff-b8bf-c010861caf53" providerId="ADAL" clId="{E4AC5961-3A6A-454C-8A54-81F9A9B2F0D5}" dt="2021-11-17T07:24:24.075" v="2214" actId="478"/>
          <ac:cxnSpMkLst>
            <pc:docMk/>
            <pc:sldMk cId="2433103046" sldId="272"/>
            <ac:cxnSpMk id="29" creationId="{A64A0B91-8216-4FFB-A856-6EE43A8C7481}"/>
          </ac:cxnSpMkLst>
        </pc:cxnChg>
        <pc:cxnChg chg="del mod">
          <ac:chgData name="Adnan Sherif" userId="3d340580-6530-4dff-b8bf-c010861caf53" providerId="ADAL" clId="{E4AC5961-3A6A-454C-8A54-81F9A9B2F0D5}" dt="2021-11-17T07:24:26.767" v="2215" actId="478"/>
          <ac:cxnSpMkLst>
            <pc:docMk/>
            <pc:sldMk cId="2433103046" sldId="272"/>
            <ac:cxnSpMk id="30" creationId="{C9DDE7D8-7CDF-4532-8A90-E87D337D2A3A}"/>
          </ac:cxnSpMkLst>
        </pc:cxnChg>
        <pc:cxnChg chg="del mod">
          <ac:chgData name="Adnan Sherif" userId="3d340580-6530-4dff-b8bf-c010861caf53" providerId="ADAL" clId="{E4AC5961-3A6A-454C-8A54-81F9A9B2F0D5}" dt="2021-11-17T07:24:29.535" v="2216" actId="478"/>
          <ac:cxnSpMkLst>
            <pc:docMk/>
            <pc:sldMk cId="2433103046" sldId="272"/>
            <ac:cxnSpMk id="31" creationId="{629A5FCB-BE5C-4524-B59E-A81D68C7E86D}"/>
          </ac:cxnSpMkLst>
        </pc:cxnChg>
        <pc:cxnChg chg="del mod">
          <ac:chgData name="Adnan Sherif" userId="3d340580-6530-4dff-b8bf-c010861caf53" providerId="ADAL" clId="{E4AC5961-3A6A-454C-8A54-81F9A9B2F0D5}" dt="2021-11-17T07:24:19.249" v="2213" actId="478"/>
          <ac:cxnSpMkLst>
            <pc:docMk/>
            <pc:sldMk cId="2433103046" sldId="272"/>
            <ac:cxnSpMk id="32" creationId="{7148F685-4F1B-4FDC-ACBE-8EED704285DD}"/>
          </ac:cxnSpMkLst>
        </pc:cxnChg>
        <pc:cxnChg chg="del mod">
          <ac:chgData name="Adnan Sherif" userId="3d340580-6530-4dff-b8bf-c010861caf53" providerId="ADAL" clId="{E4AC5961-3A6A-454C-8A54-81F9A9B2F0D5}" dt="2021-11-17T07:24:19.249" v="2213" actId="478"/>
          <ac:cxnSpMkLst>
            <pc:docMk/>
            <pc:sldMk cId="2433103046" sldId="272"/>
            <ac:cxnSpMk id="33" creationId="{903D8F95-AD35-473F-B6C6-7D0F2AFE2952}"/>
          </ac:cxnSpMkLst>
        </pc:cxnChg>
        <pc:cxnChg chg="del mod">
          <ac:chgData name="Adnan Sherif" userId="3d340580-6530-4dff-b8bf-c010861caf53" providerId="ADAL" clId="{E4AC5961-3A6A-454C-8A54-81F9A9B2F0D5}" dt="2021-11-17T07:24:19.249" v="2213" actId="478"/>
          <ac:cxnSpMkLst>
            <pc:docMk/>
            <pc:sldMk cId="2433103046" sldId="272"/>
            <ac:cxnSpMk id="35" creationId="{D262EA8A-8F91-46A6-A487-602DF9C89C57}"/>
          </ac:cxnSpMkLst>
        </pc:cxnChg>
        <pc:cxnChg chg="mod">
          <ac:chgData name="Adnan Sherif" userId="3d340580-6530-4dff-b8bf-c010861caf53" providerId="ADAL" clId="{E4AC5961-3A6A-454C-8A54-81F9A9B2F0D5}" dt="2021-11-17T09:56:30.383" v="2343" actId="1035"/>
          <ac:cxnSpMkLst>
            <pc:docMk/>
            <pc:sldMk cId="2433103046" sldId="272"/>
            <ac:cxnSpMk id="38" creationId="{878B52A1-2D83-4038-B843-6BF8347279FB}"/>
          </ac:cxnSpMkLst>
        </pc:cxnChg>
        <pc:cxnChg chg="del mod">
          <ac:chgData name="Adnan Sherif" userId="3d340580-6530-4dff-b8bf-c010861caf53" providerId="ADAL" clId="{E4AC5961-3A6A-454C-8A54-81F9A9B2F0D5}" dt="2021-11-17T09:53:50.565" v="2268" actId="478"/>
          <ac:cxnSpMkLst>
            <pc:docMk/>
            <pc:sldMk cId="2433103046" sldId="272"/>
            <ac:cxnSpMk id="42" creationId="{794127F1-3B9E-4125-808D-701E9CD7A0D0}"/>
          </ac:cxnSpMkLst>
        </pc:cxnChg>
        <pc:cxnChg chg="del mod">
          <ac:chgData name="Adnan Sherif" userId="3d340580-6530-4dff-b8bf-c010861caf53" providerId="ADAL" clId="{E4AC5961-3A6A-454C-8A54-81F9A9B2F0D5}" dt="2021-11-17T09:53:48.199" v="2267" actId="478"/>
          <ac:cxnSpMkLst>
            <pc:docMk/>
            <pc:sldMk cId="2433103046" sldId="272"/>
            <ac:cxnSpMk id="45" creationId="{AF6F5A65-C6B2-4763-8322-2AECB8528637}"/>
          </ac:cxnSpMkLst>
        </pc:cxnChg>
        <pc:cxnChg chg="del mod">
          <ac:chgData name="Adnan Sherif" userId="3d340580-6530-4dff-b8bf-c010861caf53" providerId="ADAL" clId="{E4AC5961-3A6A-454C-8A54-81F9A9B2F0D5}" dt="2021-11-17T07:24:19.249" v="2213" actId="478"/>
          <ac:cxnSpMkLst>
            <pc:docMk/>
            <pc:sldMk cId="2433103046" sldId="272"/>
            <ac:cxnSpMk id="49" creationId="{A9A22907-32FC-4BAC-B942-A1EBFF0779ED}"/>
          </ac:cxnSpMkLst>
        </pc:cxnChg>
        <pc:cxnChg chg="del mod">
          <ac:chgData name="Adnan Sherif" userId="3d340580-6530-4dff-b8bf-c010861caf53" providerId="ADAL" clId="{E4AC5961-3A6A-454C-8A54-81F9A9B2F0D5}" dt="2021-11-17T07:24:19.249" v="2213" actId="478"/>
          <ac:cxnSpMkLst>
            <pc:docMk/>
            <pc:sldMk cId="2433103046" sldId="272"/>
            <ac:cxnSpMk id="52" creationId="{CA516174-A72A-4491-B4FD-1B38B5F5C813}"/>
          </ac:cxnSpMkLst>
        </pc:cxnChg>
        <pc:cxnChg chg="del mod">
          <ac:chgData name="Adnan Sherif" userId="3d340580-6530-4dff-b8bf-c010861caf53" providerId="ADAL" clId="{E4AC5961-3A6A-454C-8A54-81F9A9B2F0D5}" dt="2021-11-17T07:24:19.249" v="2213" actId="478"/>
          <ac:cxnSpMkLst>
            <pc:docMk/>
            <pc:sldMk cId="2433103046" sldId="272"/>
            <ac:cxnSpMk id="59" creationId="{7E9D0C9E-E840-49D2-B396-208487D6190B}"/>
          </ac:cxnSpMkLst>
        </pc:cxnChg>
        <pc:cxnChg chg="add mod">
          <ac:chgData name="Adnan Sherif" userId="3d340580-6530-4dff-b8bf-c010861caf53" providerId="ADAL" clId="{E4AC5961-3A6A-454C-8A54-81F9A9B2F0D5}" dt="2021-11-17T09:56:47.100" v="2382" actId="14100"/>
          <ac:cxnSpMkLst>
            <pc:docMk/>
            <pc:sldMk cId="2433103046" sldId="272"/>
            <ac:cxnSpMk id="71" creationId="{A71942F2-316A-4864-9FD3-737A286D5E48}"/>
          </ac:cxnSpMkLst>
        </pc:cxnChg>
        <pc:cxnChg chg="add mod">
          <ac:chgData name="Adnan Sherif" userId="3d340580-6530-4dff-b8bf-c010861caf53" providerId="ADAL" clId="{E4AC5961-3A6A-454C-8A54-81F9A9B2F0D5}" dt="2021-11-17T09:58:12.247" v="2430" actId="14100"/>
          <ac:cxnSpMkLst>
            <pc:docMk/>
            <pc:sldMk cId="2433103046" sldId="272"/>
            <ac:cxnSpMk id="76" creationId="{83906F4B-DAAF-420B-805F-D4E18BE44447}"/>
          </ac:cxnSpMkLst>
        </pc:cxnChg>
        <pc:cxnChg chg="add mod">
          <ac:chgData name="Adnan Sherif" userId="3d340580-6530-4dff-b8bf-c010861caf53" providerId="ADAL" clId="{E4AC5961-3A6A-454C-8A54-81F9A9B2F0D5}" dt="2021-11-17T09:59:11.980" v="2445" actId="1035"/>
          <ac:cxnSpMkLst>
            <pc:docMk/>
            <pc:sldMk cId="2433103046" sldId="272"/>
            <ac:cxnSpMk id="80" creationId="{064EEE90-7ECC-42BD-AA70-CB3DBB04FD59}"/>
          </ac:cxnSpMkLst>
        </pc:cxnChg>
        <pc:cxnChg chg="add mod">
          <ac:chgData name="Adnan Sherif" userId="3d340580-6530-4dff-b8bf-c010861caf53" providerId="ADAL" clId="{E4AC5961-3A6A-454C-8A54-81F9A9B2F0D5}" dt="2021-11-17T09:59:38.550" v="2449" actId="14100"/>
          <ac:cxnSpMkLst>
            <pc:docMk/>
            <pc:sldMk cId="2433103046" sldId="272"/>
            <ac:cxnSpMk id="83" creationId="{E55C2A1D-5804-4388-9724-8C70DCDE7B13}"/>
          </ac:cxnSpMkLst>
        </pc:cxnChg>
        <pc:cxnChg chg="add mod">
          <ac:chgData name="Adnan Sherif" userId="3d340580-6530-4dff-b8bf-c010861caf53" providerId="ADAL" clId="{E4AC5961-3A6A-454C-8A54-81F9A9B2F0D5}" dt="2021-11-17T09:59:59.722" v="2452" actId="14100"/>
          <ac:cxnSpMkLst>
            <pc:docMk/>
            <pc:sldMk cId="2433103046" sldId="272"/>
            <ac:cxnSpMk id="86" creationId="{420C0E94-B94B-4BEA-A808-04DB0BA2A14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80DAA-38AF-4E25-8F5D-AB19ED96F1D4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66DC8B-E7E7-4E7F-A8EB-07ED400A59B6}">
      <dgm:prSet phldrT="[Text]"/>
      <dgm:spPr/>
      <dgm:t>
        <a:bodyPr/>
        <a:lstStyle/>
        <a:p>
          <a:r>
            <a:rPr lang="ar-LY" dirty="0"/>
            <a:t>مرحلة التخطيط</a:t>
          </a:r>
          <a:endParaRPr lang="en-US" dirty="0"/>
        </a:p>
      </dgm:t>
    </dgm:pt>
    <dgm:pt modelId="{29F22B9A-BBB8-47B9-AA9F-A9CCF9E8B4E2}" type="parTrans" cxnId="{F3EEB973-DF69-4AD7-83CB-2E34E5FD1136}">
      <dgm:prSet/>
      <dgm:spPr/>
      <dgm:t>
        <a:bodyPr/>
        <a:lstStyle/>
        <a:p>
          <a:endParaRPr lang="en-US"/>
        </a:p>
      </dgm:t>
    </dgm:pt>
    <dgm:pt modelId="{2C6830F9-A330-4F39-8799-A4D6E7E8B70D}" type="sibTrans" cxnId="{F3EEB973-DF69-4AD7-83CB-2E34E5FD1136}">
      <dgm:prSet/>
      <dgm:spPr/>
      <dgm:t>
        <a:bodyPr/>
        <a:lstStyle/>
        <a:p>
          <a:endParaRPr lang="en-US"/>
        </a:p>
      </dgm:t>
    </dgm:pt>
    <dgm:pt modelId="{DBAC1677-94A6-41D4-8FCF-A015C11880F1}">
      <dgm:prSet phldrT="[Text]"/>
      <dgm:spPr/>
      <dgm:t>
        <a:bodyPr/>
        <a:lstStyle/>
        <a:p>
          <a:r>
            <a:rPr lang="ar-LY" dirty="0"/>
            <a:t>مرحلة التحليل</a:t>
          </a:r>
          <a:endParaRPr lang="en-US" dirty="0"/>
        </a:p>
      </dgm:t>
    </dgm:pt>
    <dgm:pt modelId="{29699552-10CB-4943-98FB-56983945E8CD}" type="parTrans" cxnId="{B3315784-4AF2-4006-A13E-888D2D515416}">
      <dgm:prSet/>
      <dgm:spPr/>
      <dgm:t>
        <a:bodyPr/>
        <a:lstStyle/>
        <a:p>
          <a:endParaRPr lang="en-US"/>
        </a:p>
      </dgm:t>
    </dgm:pt>
    <dgm:pt modelId="{12A0F922-0725-491B-A9FA-82BFE45FC398}" type="sibTrans" cxnId="{B3315784-4AF2-4006-A13E-888D2D515416}">
      <dgm:prSet/>
      <dgm:spPr/>
      <dgm:t>
        <a:bodyPr/>
        <a:lstStyle/>
        <a:p>
          <a:endParaRPr lang="en-US"/>
        </a:p>
      </dgm:t>
    </dgm:pt>
    <dgm:pt modelId="{BC262B77-4188-4E80-B7C8-8C3B33DB677F}">
      <dgm:prSet phldrT="[Text]"/>
      <dgm:spPr/>
      <dgm:t>
        <a:bodyPr/>
        <a:lstStyle/>
        <a:p>
          <a:r>
            <a:rPr lang="ar-LY" dirty="0"/>
            <a:t>مرحلة التصميم</a:t>
          </a:r>
          <a:endParaRPr lang="en-US" dirty="0"/>
        </a:p>
      </dgm:t>
    </dgm:pt>
    <dgm:pt modelId="{DC8DEFE7-4703-458A-82B7-95A7BAC043D5}" type="parTrans" cxnId="{6426D570-0565-4829-9858-ACA1666D7554}">
      <dgm:prSet/>
      <dgm:spPr/>
      <dgm:t>
        <a:bodyPr/>
        <a:lstStyle/>
        <a:p>
          <a:endParaRPr lang="en-US"/>
        </a:p>
      </dgm:t>
    </dgm:pt>
    <dgm:pt modelId="{03AC4545-52BD-442F-9E08-408C513F4BCB}" type="sibTrans" cxnId="{6426D570-0565-4829-9858-ACA1666D7554}">
      <dgm:prSet/>
      <dgm:spPr/>
      <dgm:t>
        <a:bodyPr/>
        <a:lstStyle/>
        <a:p>
          <a:endParaRPr lang="en-US"/>
        </a:p>
      </dgm:t>
    </dgm:pt>
    <dgm:pt modelId="{E8E3B45D-85B3-4FA8-8C9E-377186220380}">
      <dgm:prSet phldrT="[Text]"/>
      <dgm:spPr/>
      <dgm:t>
        <a:bodyPr/>
        <a:lstStyle/>
        <a:p>
          <a:r>
            <a:rPr lang="ar-LY" dirty="0"/>
            <a:t>مرحلة</a:t>
          </a:r>
        </a:p>
        <a:p>
          <a:r>
            <a:rPr lang="ar-LY" dirty="0"/>
            <a:t>التنفيذ</a:t>
          </a:r>
          <a:endParaRPr lang="en-US" dirty="0"/>
        </a:p>
      </dgm:t>
    </dgm:pt>
    <dgm:pt modelId="{B28730CA-BC04-49A6-98D5-F7536444C3F6}" type="parTrans" cxnId="{AAE38CD5-BC62-417A-802E-71DE0AE9DB04}">
      <dgm:prSet/>
      <dgm:spPr/>
      <dgm:t>
        <a:bodyPr/>
        <a:lstStyle/>
        <a:p>
          <a:endParaRPr lang="en-US"/>
        </a:p>
      </dgm:t>
    </dgm:pt>
    <dgm:pt modelId="{617F10C8-9EC9-40BA-9B5E-9BBABECBCFAC}" type="sibTrans" cxnId="{AAE38CD5-BC62-417A-802E-71DE0AE9DB04}">
      <dgm:prSet/>
      <dgm:spPr/>
      <dgm:t>
        <a:bodyPr/>
        <a:lstStyle/>
        <a:p>
          <a:endParaRPr lang="en-US"/>
        </a:p>
      </dgm:t>
    </dgm:pt>
    <dgm:pt modelId="{4FA3EF3F-9E62-4A62-AD05-4BA27FC07FC1}">
      <dgm:prSet phldrT="[Text]"/>
      <dgm:spPr/>
      <dgm:t>
        <a:bodyPr/>
        <a:lstStyle/>
        <a:p>
          <a:r>
            <a:rPr lang="ar-LY" dirty="0"/>
            <a:t>مرحلة التشغيل والصيانة</a:t>
          </a:r>
          <a:endParaRPr lang="en-US" dirty="0"/>
        </a:p>
      </dgm:t>
    </dgm:pt>
    <dgm:pt modelId="{2622D926-DE58-4234-91EB-E0D62229B314}" type="parTrans" cxnId="{999686C8-8202-4AF3-A746-AD258F2012D8}">
      <dgm:prSet/>
      <dgm:spPr/>
      <dgm:t>
        <a:bodyPr/>
        <a:lstStyle/>
        <a:p>
          <a:endParaRPr lang="en-US"/>
        </a:p>
      </dgm:t>
    </dgm:pt>
    <dgm:pt modelId="{91EA12E2-D1B0-4FDA-B57A-0A6C316A8526}" type="sibTrans" cxnId="{999686C8-8202-4AF3-A746-AD258F2012D8}">
      <dgm:prSet/>
      <dgm:spPr/>
      <dgm:t>
        <a:bodyPr/>
        <a:lstStyle/>
        <a:p>
          <a:endParaRPr lang="en-US"/>
        </a:p>
      </dgm:t>
    </dgm:pt>
    <dgm:pt modelId="{988C74F5-C162-4588-A64A-A3ABEE2346A7}" type="pres">
      <dgm:prSet presAssocID="{DEE80DAA-38AF-4E25-8F5D-AB19ED96F1D4}" presName="cycle" presStyleCnt="0">
        <dgm:presLayoutVars>
          <dgm:dir/>
          <dgm:resizeHandles val="exact"/>
        </dgm:presLayoutVars>
      </dgm:prSet>
      <dgm:spPr/>
    </dgm:pt>
    <dgm:pt modelId="{00004019-0235-4618-85C4-A62B320631A2}" type="pres">
      <dgm:prSet presAssocID="{9B66DC8B-E7E7-4E7F-A8EB-07ED400A59B6}" presName="node" presStyleLbl="node1" presStyleIdx="0" presStyleCnt="5">
        <dgm:presLayoutVars>
          <dgm:bulletEnabled val="1"/>
        </dgm:presLayoutVars>
      </dgm:prSet>
      <dgm:spPr/>
    </dgm:pt>
    <dgm:pt modelId="{F9AC36A8-D0F5-4ABD-8513-A305762C348C}" type="pres">
      <dgm:prSet presAssocID="{2C6830F9-A330-4F39-8799-A4D6E7E8B70D}" presName="sibTrans" presStyleLbl="sibTrans2D1" presStyleIdx="0" presStyleCnt="5"/>
      <dgm:spPr/>
    </dgm:pt>
    <dgm:pt modelId="{26878B67-3D92-49EE-808E-E3D36DDC3ACB}" type="pres">
      <dgm:prSet presAssocID="{2C6830F9-A330-4F39-8799-A4D6E7E8B70D}" presName="connectorText" presStyleLbl="sibTrans2D1" presStyleIdx="0" presStyleCnt="5"/>
      <dgm:spPr/>
    </dgm:pt>
    <dgm:pt modelId="{D620F368-BA8F-40A9-A275-87FB75AEB86F}" type="pres">
      <dgm:prSet presAssocID="{DBAC1677-94A6-41D4-8FCF-A015C11880F1}" presName="node" presStyleLbl="node1" presStyleIdx="1" presStyleCnt="5">
        <dgm:presLayoutVars>
          <dgm:bulletEnabled val="1"/>
        </dgm:presLayoutVars>
      </dgm:prSet>
      <dgm:spPr/>
    </dgm:pt>
    <dgm:pt modelId="{EDEB79D1-3A20-4B87-BCA0-09B560FB6C69}" type="pres">
      <dgm:prSet presAssocID="{12A0F922-0725-491B-A9FA-82BFE45FC398}" presName="sibTrans" presStyleLbl="sibTrans2D1" presStyleIdx="1" presStyleCnt="5"/>
      <dgm:spPr/>
    </dgm:pt>
    <dgm:pt modelId="{5DBA63DF-AA0F-49C4-AF9F-9EFD75E49A06}" type="pres">
      <dgm:prSet presAssocID="{12A0F922-0725-491B-A9FA-82BFE45FC398}" presName="connectorText" presStyleLbl="sibTrans2D1" presStyleIdx="1" presStyleCnt="5"/>
      <dgm:spPr/>
    </dgm:pt>
    <dgm:pt modelId="{92950E13-198A-4E1C-A05F-BF488B0E5D63}" type="pres">
      <dgm:prSet presAssocID="{BC262B77-4188-4E80-B7C8-8C3B33DB677F}" presName="node" presStyleLbl="node1" presStyleIdx="2" presStyleCnt="5">
        <dgm:presLayoutVars>
          <dgm:bulletEnabled val="1"/>
        </dgm:presLayoutVars>
      </dgm:prSet>
      <dgm:spPr/>
    </dgm:pt>
    <dgm:pt modelId="{1055D263-F933-4261-82C7-0D2D511D2BD3}" type="pres">
      <dgm:prSet presAssocID="{03AC4545-52BD-442F-9E08-408C513F4BCB}" presName="sibTrans" presStyleLbl="sibTrans2D1" presStyleIdx="2" presStyleCnt="5"/>
      <dgm:spPr/>
    </dgm:pt>
    <dgm:pt modelId="{19BBEBB2-6110-4CF8-BC9B-57C08438FC2E}" type="pres">
      <dgm:prSet presAssocID="{03AC4545-52BD-442F-9E08-408C513F4BCB}" presName="connectorText" presStyleLbl="sibTrans2D1" presStyleIdx="2" presStyleCnt="5"/>
      <dgm:spPr/>
    </dgm:pt>
    <dgm:pt modelId="{5931350A-E603-4E33-9C84-EA0C0CD6F7E9}" type="pres">
      <dgm:prSet presAssocID="{E8E3B45D-85B3-4FA8-8C9E-377186220380}" presName="node" presStyleLbl="node1" presStyleIdx="3" presStyleCnt="5">
        <dgm:presLayoutVars>
          <dgm:bulletEnabled val="1"/>
        </dgm:presLayoutVars>
      </dgm:prSet>
      <dgm:spPr/>
    </dgm:pt>
    <dgm:pt modelId="{45EF48ED-B33D-4C77-868D-39692E051A43}" type="pres">
      <dgm:prSet presAssocID="{617F10C8-9EC9-40BA-9B5E-9BBABECBCFAC}" presName="sibTrans" presStyleLbl="sibTrans2D1" presStyleIdx="3" presStyleCnt="5"/>
      <dgm:spPr/>
    </dgm:pt>
    <dgm:pt modelId="{D19C4E91-4264-41DA-8D63-9662955FBF05}" type="pres">
      <dgm:prSet presAssocID="{617F10C8-9EC9-40BA-9B5E-9BBABECBCFAC}" presName="connectorText" presStyleLbl="sibTrans2D1" presStyleIdx="3" presStyleCnt="5"/>
      <dgm:spPr/>
    </dgm:pt>
    <dgm:pt modelId="{B1B53524-85A7-47DF-9535-1225D19E1181}" type="pres">
      <dgm:prSet presAssocID="{4FA3EF3F-9E62-4A62-AD05-4BA27FC07FC1}" presName="node" presStyleLbl="node1" presStyleIdx="4" presStyleCnt="5">
        <dgm:presLayoutVars>
          <dgm:bulletEnabled val="1"/>
        </dgm:presLayoutVars>
      </dgm:prSet>
      <dgm:spPr/>
    </dgm:pt>
    <dgm:pt modelId="{3DBBFFAC-19DE-421D-A0E2-90100B89F595}" type="pres">
      <dgm:prSet presAssocID="{91EA12E2-D1B0-4FDA-B57A-0A6C316A8526}" presName="sibTrans" presStyleLbl="sibTrans2D1" presStyleIdx="4" presStyleCnt="5"/>
      <dgm:spPr/>
    </dgm:pt>
    <dgm:pt modelId="{2C66D5B0-4849-4121-9946-591B8AC043E0}" type="pres">
      <dgm:prSet presAssocID="{91EA12E2-D1B0-4FDA-B57A-0A6C316A8526}" presName="connectorText" presStyleLbl="sibTrans2D1" presStyleIdx="4" presStyleCnt="5"/>
      <dgm:spPr/>
    </dgm:pt>
  </dgm:ptLst>
  <dgm:cxnLst>
    <dgm:cxn modelId="{12F8710D-A09D-403A-A3FA-04AC9144CF7B}" type="presOf" srcId="{DBAC1677-94A6-41D4-8FCF-A015C11880F1}" destId="{D620F368-BA8F-40A9-A275-87FB75AEB86F}" srcOrd="0" destOrd="0" presId="urn:microsoft.com/office/officeart/2005/8/layout/cycle2"/>
    <dgm:cxn modelId="{7E81791F-5256-4BF2-95ED-C9164FA232B5}" type="presOf" srcId="{4FA3EF3F-9E62-4A62-AD05-4BA27FC07FC1}" destId="{B1B53524-85A7-47DF-9535-1225D19E1181}" srcOrd="0" destOrd="0" presId="urn:microsoft.com/office/officeart/2005/8/layout/cycle2"/>
    <dgm:cxn modelId="{51A9B434-A6DF-4B70-839F-C55E9C617872}" type="presOf" srcId="{2C6830F9-A330-4F39-8799-A4D6E7E8B70D}" destId="{26878B67-3D92-49EE-808E-E3D36DDC3ACB}" srcOrd="1" destOrd="0" presId="urn:microsoft.com/office/officeart/2005/8/layout/cycle2"/>
    <dgm:cxn modelId="{390A8361-B991-4E6B-83C1-E1FF937E971A}" type="presOf" srcId="{617F10C8-9EC9-40BA-9B5E-9BBABECBCFAC}" destId="{D19C4E91-4264-41DA-8D63-9662955FBF05}" srcOrd="1" destOrd="0" presId="urn:microsoft.com/office/officeart/2005/8/layout/cycle2"/>
    <dgm:cxn modelId="{FAA2B364-76D2-4319-9064-84D6F19777E4}" type="presOf" srcId="{12A0F922-0725-491B-A9FA-82BFE45FC398}" destId="{5DBA63DF-AA0F-49C4-AF9F-9EFD75E49A06}" srcOrd="1" destOrd="0" presId="urn:microsoft.com/office/officeart/2005/8/layout/cycle2"/>
    <dgm:cxn modelId="{ABD6166F-358B-4C8D-AC39-4E6B35E0E59E}" type="presOf" srcId="{617F10C8-9EC9-40BA-9B5E-9BBABECBCFAC}" destId="{45EF48ED-B33D-4C77-868D-39692E051A43}" srcOrd="0" destOrd="0" presId="urn:microsoft.com/office/officeart/2005/8/layout/cycle2"/>
    <dgm:cxn modelId="{6426D570-0565-4829-9858-ACA1666D7554}" srcId="{DEE80DAA-38AF-4E25-8F5D-AB19ED96F1D4}" destId="{BC262B77-4188-4E80-B7C8-8C3B33DB677F}" srcOrd="2" destOrd="0" parTransId="{DC8DEFE7-4703-458A-82B7-95A7BAC043D5}" sibTransId="{03AC4545-52BD-442F-9E08-408C513F4BCB}"/>
    <dgm:cxn modelId="{F3EEB973-DF69-4AD7-83CB-2E34E5FD1136}" srcId="{DEE80DAA-38AF-4E25-8F5D-AB19ED96F1D4}" destId="{9B66DC8B-E7E7-4E7F-A8EB-07ED400A59B6}" srcOrd="0" destOrd="0" parTransId="{29F22B9A-BBB8-47B9-AA9F-A9CCF9E8B4E2}" sibTransId="{2C6830F9-A330-4F39-8799-A4D6E7E8B70D}"/>
    <dgm:cxn modelId="{E0532274-F498-4247-95EB-089A76F04DB9}" type="presOf" srcId="{03AC4545-52BD-442F-9E08-408C513F4BCB}" destId="{19BBEBB2-6110-4CF8-BC9B-57C08438FC2E}" srcOrd="1" destOrd="0" presId="urn:microsoft.com/office/officeart/2005/8/layout/cycle2"/>
    <dgm:cxn modelId="{3EB6E075-017A-4CC0-81CC-ED61BFFFB329}" type="presOf" srcId="{DEE80DAA-38AF-4E25-8F5D-AB19ED96F1D4}" destId="{988C74F5-C162-4588-A64A-A3ABEE2346A7}" srcOrd="0" destOrd="0" presId="urn:microsoft.com/office/officeart/2005/8/layout/cycle2"/>
    <dgm:cxn modelId="{B3315784-4AF2-4006-A13E-888D2D515416}" srcId="{DEE80DAA-38AF-4E25-8F5D-AB19ED96F1D4}" destId="{DBAC1677-94A6-41D4-8FCF-A015C11880F1}" srcOrd="1" destOrd="0" parTransId="{29699552-10CB-4943-98FB-56983945E8CD}" sibTransId="{12A0F922-0725-491B-A9FA-82BFE45FC398}"/>
    <dgm:cxn modelId="{C485128D-9763-4E1B-B44D-38D709C114A1}" type="presOf" srcId="{BC262B77-4188-4E80-B7C8-8C3B33DB677F}" destId="{92950E13-198A-4E1C-A05F-BF488B0E5D63}" srcOrd="0" destOrd="0" presId="urn:microsoft.com/office/officeart/2005/8/layout/cycle2"/>
    <dgm:cxn modelId="{6C896D9A-C900-4981-824A-65C9775A88F4}" type="presOf" srcId="{E8E3B45D-85B3-4FA8-8C9E-377186220380}" destId="{5931350A-E603-4E33-9C84-EA0C0CD6F7E9}" srcOrd="0" destOrd="0" presId="urn:microsoft.com/office/officeart/2005/8/layout/cycle2"/>
    <dgm:cxn modelId="{095E1DAE-02E7-45F7-AF35-5D2DA1997F4D}" type="presOf" srcId="{9B66DC8B-E7E7-4E7F-A8EB-07ED400A59B6}" destId="{00004019-0235-4618-85C4-A62B320631A2}" srcOrd="0" destOrd="0" presId="urn:microsoft.com/office/officeart/2005/8/layout/cycle2"/>
    <dgm:cxn modelId="{CA79DDB9-4847-4030-9214-05FD05A4DDE8}" type="presOf" srcId="{91EA12E2-D1B0-4FDA-B57A-0A6C316A8526}" destId="{3DBBFFAC-19DE-421D-A0E2-90100B89F595}" srcOrd="0" destOrd="0" presId="urn:microsoft.com/office/officeart/2005/8/layout/cycle2"/>
    <dgm:cxn modelId="{EA938CBF-47A3-4BBD-9A78-A550A157316D}" type="presOf" srcId="{03AC4545-52BD-442F-9E08-408C513F4BCB}" destId="{1055D263-F933-4261-82C7-0D2D511D2BD3}" srcOrd="0" destOrd="0" presId="urn:microsoft.com/office/officeart/2005/8/layout/cycle2"/>
    <dgm:cxn modelId="{C77AA3C2-D8E2-4E14-84D8-DBCDE13745A2}" type="presOf" srcId="{91EA12E2-D1B0-4FDA-B57A-0A6C316A8526}" destId="{2C66D5B0-4849-4121-9946-591B8AC043E0}" srcOrd="1" destOrd="0" presId="urn:microsoft.com/office/officeart/2005/8/layout/cycle2"/>
    <dgm:cxn modelId="{6C2843C7-1513-488D-AF21-8B50E983A71F}" type="presOf" srcId="{12A0F922-0725-491B-A9FA-82BFE45FC398}" destId="{EDEB79D1-3A20-4B87-BCA0-09B560FB6C69}" srcOrd="0" destOrd="0" presId="urn:microsoft.com/office/officeart/2005/8/layout/cycle2"/>
    <dgm:cxn modelId="{999686C8-8202-4AF3-A746-AD258F2012D8}" srcId="{DEE80DAA-38AF-4E25-8F5D-AB19ED96F1D4}" destId="{4FA3EF3F-9E62-4A62-AD05-4BA27FC07FC1}" srcOrd="4" destOrd="0" parTransId="{2622D926-DE58-4234-91EB-E0D62229B314}" sibTransId="{91EA12E2-D1B0-4FDA-B57A-0A6C316A8526}"/>
    <dgm:cxn modelId="{AAE38CD5-BC62-417A-802E-71DE0AE9DB04}" srcId="{DEE80DAA-38AF-4E25-8F5D-AB19ED96F1D4}" destId="{E8E3B45D-85B3-4FA8-8C9E-377186220380}" srcOrd="3" destOrd="0" parTransId="{B28730CA-BC04-49A6-98D5-F7536444C3F6}" sibTransId="{617F10C8-9EC9-40BA-9B5E-9BBABECBCFAC}"/>
    <dgm:cxn modelId="{A33E4CEC-07E3-4D74-ACA2-5371D49C1D85}" type="presOf" srcId="{2C6830F9-A330-4F39-8799-A4D6E7E8B70D}" destId="{F9AC36A8-D0F5-4ABD-8513-A305762C348C}" srcOrd="0" destOrd="0" presId="urn:microsoft.com/office/officeart/2005/8/layout/cycle2"/>
    <dgm:cxn modelId="{4DD0BCFC-07B2-4BD2-9213-371F81232F58}" type="presParOf" srcId="{988C74F5-C162-4588-A64A-A3ABEE2346A7}" destId="{00004019-0235-4618-85C4-A62B320631A2}" srcOrd="0" destOrd="0" presId="urn:microsoft.com/office/officeart/2005/8/layout/cycle2"/>
    <dgm:cxn modelId="{34701A9F-9322-40EB-B1B5-790B56A955E6}" type="presParOf" srcId="{988C74F5-C162-4588-A64A-A3ABEE2346A7}" destId="{F9AC36A8-D0F5-4ABD-8513-A305762C348C}" srcOrd="1" destOrd="0" presId="urn:microsoft.com/office/officeart/2005/8/layout/cycle2"/>
    <dgm:cxn modelId="{C0719BDE-3283-42A0-A54F-E9181DD9C26A}" type="presParOf" srcId="{F9AC36A8-D0F5-4ABD-8513-A305762C348C}" destId="{26878B67-3D92-49EE-808E-E3D36DDC3ACB}" srcOrd="0" destOrd="0" presId="urn:microsoft.com/office/officeart/2005/8/layout/cycle2"/>
    <dgm:cxn modelId="{583B5D3D-CE88-451F-876D-043A91327F92}" type="presParOf" srcId="{988C74F5-C162-4588-A64A-A3ABEE2346A7}" destId="{D620F368-BA8F-40A9-A275-87FB75AEB86F}" srcOrd="2" destOrd="0" presId="urn:microsoft.com/office/officeart/2005/8/layout/cycle2"/>
    <dgm:cxn modelId="{05F072C3-B17C-43A8-B898-B6A4D72BCEC6}" type="presParOf" srcId="{988C74F5-C162-4588-A64A-A3ABEE2346A7}" destId="{EDEB79D1-3A20-4B87-BCA0-09B560FB6C69}" srcOrd="3" destOrd="0" presId="urn:microsoft.com/office/officeart/2005/8/layout/cycle2"/>
    <dgm:cxn modelId="{F28E5911-CEDC-4141-ADF7-22246685FA4A}" type="presParOf" srcId="{EDEB79D1-3A20-4B87-BCA0-09B560FB6C69}" destId="{5DBA63DF-AA0F-49C4-AF9F-9EFD75E49A06}" srcOrd="0" destOrd="0" presId="urn:microsoft.com/office/officeart/2005/8/layout/cycle2"/>
    <dgm:cxn modelId="{C1F16769-F7F2-45CD-BCDD-1B302F154461}" type="presParOf" srcId="{988C74F5-C162-4588-A64A-A3ABEE2346A7}" destId="{92950E13-198A-4E1C-A05F-BF488B0E5D63}" srcOrd="4" destOrd="0" presId="urn:microsoft.com/office/officeart/2005/8/layout/cycle2"/>
    <dgm:cxn modelId="{B34A0F88-BD41-456B-9334-586D9317422C}" type="presParOf" srcId="{988C74F5-C162-4588-A64A-A3ABEE2346A7}" destId="{1055D263-F933-4261-82C7-0D2D511D2BD3}" srcOrd="5" destOrd="0" presId="urn:microsoft.com/office/officeart/2005/8/layout/cycle2"/>
    <dgm:cxn modelId="{0B4BE3FA-88DC-45E8-8646-495F672C11FB}" type="presParOf" srcId="{1055D263-F933-4261-82C7-0D2D511D2BD3}" destId="{19BBEBB2-6110-4CF8-BC9B-57C08438FC2E}" srcOrd="0" destOrd="0" presId="urn:microsoft.com/office/officeart/2005/8/layout/cycle2"/>
    <dgm:cxn modelId="{26E962B0-5CB1-47D3-B0BD-6EA884AB0C25}" type="presParOf" srcId="{988C74F5-C162-4588-A64A-A3ABEE2346A7}" destId="{5931350A-E603-4E33-9C84-EA0C0CD6F7E9}" srcOrd="6" destOrd="0" presId="urn:microsoft.com/office/officeart/2005/8/layout/cycle2"/>
    <dgm:cxn modelId="{7BD26143-0B33-4514-A136-DFA49E656F10}" type="presParOf" srcId="{988C74F5-C162-4588-A64A-A3ABEE2346A7}" destId="{45EF48ED-B33D-4C77-868D-39692E051A43}" srcOrd="7" destOrd="0" presId="urn:microsoft.com/office/officeart/2005/8/layout/cycle2"/>
    <dgm:cxn modelId="{A6ACC81F-1B57-4CA3-812C-5332108EC36C}" type="presParOf" srcId="{45EF48ED-B33D-4C77-868D-39692E051A43}" destId="{D19C4E91-4264-41DA-8D63-9662955FBF05}" srcOrd="0" destOrd="0" presId="urn:microsoft.com/office/officeart/2005/8/layout/cycle2"/>
    <dgm:cxn modelId="{1C0D884A-8828-4E9C-ACF3-50FCB8E19652}" type="presParOf" srcId="{988C74F5-C162-4588-A64A-A3ABEE2346A7}" destId="{B1B53524-85A7-47DF-9535-1225D19E1181}" srcOrd="8" destOrd="0" presId="urn:microsoft.com/office/officeart/2005/8/layout/cycle2"/>
    <dgm:cxn modelId="{349990F0-2E2B-42B7-B72E-762CBEC73AF1}" type="presParOf" srcId="{988C74F5-C162-4588-A64A-A3ABEE2346A7}" destId="{3DBBFFAC-19DE-421D-A0E2-90100B89F595}" srcOrd="9" destOrd="0" presId="urn:microsoft.com/office/officeart/2005/8/layout/cycle2"/>
    <dgm:cxn modelId="{20F9E195-E5A5-4525-9B44-27388450309B}" type="presParOf" srcId="{3DBBFFAC-19DE-421D-A0E2-90100B89F595}" destId="{2C66D5B0-4849-4121-9946-591B8AC043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04019-0235-4618-85C4-A62B320631A2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LY" sz="2700" kern="1200" dirty="0"/>
            <a:t>مرحلة التخطيط</a:t>
          </a:r>
          <a:endParaRPr lang="en-US" sz="2700" kern="1200" dirty="0"/>
        </a:p>
      </dsp:txBody>
      <dsp:txXfrm>
        <a:off x="3485895" y="239992"/>
        <a:ext cx="1156208" cy="1156208"/>
      </dsp:txXfrm>
    </dsp:sp>
    <dsp:sp modelId="{F9AC36A8-D0F5-4ABD-8513-A305762C348C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842728" y="1329221"/>
        <a:ext cx="305286" cy="331112"/>
      </dsp:txXfrm>
    </dsp:sp>
    <dsp:sp modelId="{D620F368-BA8F-40A9-A275-87FB75AEB86F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LY" sz="2700" kern="1200" dirty="0"/>
            <a:t>مرحلة التحليل</a:t>
          </a:r>
          <a:endParaRPr lang="en-US" sz="2700" kern="1200" dirty="0"/>
        </a:p>
      </dsp:txBody>
      <dsp:txXfrm>
        <a:off x="5474459" y="1684768"/>
        <a:ext cx="1156208" cy="1156208"/>
      </dsp:txXfrm>
    </dsp:sp>
    <dsp:sp modelId="{EDEB79D1-3A20-4B87-BCA0-09B560FB6C69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5544168" y="3192209"/>
        <a:ext cx="305286" cy="331112"/>
      </dsp:txXfrm>
    </dsp:sp>
    <dsp:sp modelId="{92950E13-198A-4E1C-A05F-BF488B0E5D63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LY" sz="2700" kern="1200" dirty="0"/>
            <a:t>مرحلة التصميم</a:t>
          </a:r>
          <a:endParaRPr lang="en-US" sz="2700" kern="1200" dirty="0"/>
        </a:p>
      </dsp:txBody>
      <dsp:txXfrm>
        <a:off x="4714895" y="4022465"/>
        <a:ext cx="1156208" cy="1156208"/>
      </dsp:txXfrm>
    </dsp:sp>
    <dsp:sp modelId="{1055D263-F933-4261-82C7-0D2D511D2BD3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989118" y="4435013"/>
        <a:ext cx="305286" cy="331112"/>
      </dsp:txXfrm>
    </dsp:sp>
    <dsp:sp modelId="{5931350A-E603-4E33-9C84-EA0C0CD6F7E9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LY" sz="2700" kern="1200" dirty="0"/>
            <a:t>مرحلة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LY" sz="2700" kern="1200" dirty="0"/>
            <a:t>التنفيذ</a:t>
          </a:r>
          <a:endParaRPr lang="en-US" sz="2700" kern="1200" dirty="0"/>
        </a:p>
      </dsp:txBody>
      <dsp:txXfrm>
        <a:off x="2256895" y="4022465"/>
        <a:ext cx="1156208" cy="1156208"/>
      </dsp:txXfrm>
    </dsp:sp>
    <dsp:sp modelId="{45EF48ED-B33D-4C77-868D-39692E051A43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2326604" y="3340121"/>
        <a:ext cx="305286" cy="331112"/>
      </dsp:txXfrm>
    </dsp:sp>
    <dsp:sp modelId="{B1B53524-85A7-47DF-9535-1225D19E11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LY" sz="2700" kern="1200" dirty="0"/>
            <a:t>مرحلة التشغيل والصيانة</a:t>
          </a:r>
          <a:endParaRPr lang="en-US" sz="2700" kern="1200" dirty="0"/>
        </a:p>
      </dsp:txBody>
      <dsp:txXfrm>
        <a:off x="1497331" y="1684768"/>
        <a:ext cx="1156208" cy="1156208"/>
      </dsp:txXfrm>
    </dsp:sp>
    <dsp:sp modelId="{3DBBFFAC-19DE-421D-A0E2-90100B89F595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BE34-554C-4A4C-88DA-75D49638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4092-A263-4B05-BFAD-43DFDB6B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0272-D6AA-46B8-A2E7-1403CD72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9AF4-61B8-44CD-B1DC-63D184D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6D5F-3CF9-4C8D-8E4E-55615BE1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4321-F86B-4E09-9975-D110E5A8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C5BB-028D-4451-A731-F9C1BDFC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7350-311F-4BAE-9CE0-6070876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7953-C510-4FF3-AA48-A487581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354A-9205-4683-81DB-9C4C6DE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5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8C52-AFA3-44D6-95F6-2CB2702B3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E5189-2302-4E25-AAFA-3B80D8FF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4E19-7A08-4069-8313-54905424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94CD-229F-4282-8875-6D85DEF8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9709-0DB7-4B69-AE25-5E8955A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5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729-B751-401F-B8A1-C6888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4F5C-72E2-4BEA-98BE-DDE51B31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411-C572-445C-B965-C299E479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EB66-F4EE-4240-927F-943BAAEA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0A0C-81C1-4BC4-B504-AC479CC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3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60-9BE1-4E7D-B56D-D030A0FC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49CD-4B09-4CE5-B840-2327721C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3230-3AA4-4B8B-B456-3B26192A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E2CD-65F6-4B65-A6E6-C3B75CB5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552C-5F8E-424A-ABB3-DBFB70F3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26E-B80F-4410-9B8F-256A8B65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726B-2140-438B-ACA1-A38FA2E4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D303-2FD8-4CAA-82A5-ED3718C3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8E69-2004-49C3-9FE9-3198B42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E995-10F5-49CD-A63F-49BD4531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4B20-EF20-42A4-8636-C6BCB0EE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008E-580F-4AAD-B5F6-25A266E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BE37D-8C70-48CF-8536-D408DE30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6220-B84C-49E7-9CAF-6745CEF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667D-2DE3-42CF-B3D7-479055B8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46BBB-3E3C-4388-936D-EE2C09EF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FA940-623B-4908-9511-E2158A3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98F00-83AE-49D9-81B8-2A4E75E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8A2F9-8105-4C1E-88CB-10FF6C3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0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AB8A-A541-4013-B33A-2F083C8A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04AF-298E-4881-83E6-F9A1EBC2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706C-6A02-4AC0-8693-E0F1973F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BAFBD-36B3-4D96-B0F4-10A092D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6DF7-A2C1-46DA-BFFF-74B8C0F2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BC8D-2FF2-4FBE-8523-94DD298A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EBDD4-4822-408C-AEF6-CD2EE20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7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6AE-A744-419A-8C12-CB99A39B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569D-ED7B-4243-AEE2-00BDB7BC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C81B-9EBB-4E11-BB3B-DC1AF3562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3F853-1299-4B06-8474-1488EFB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87BF-E869-4BEA-A4E3-79BC4AB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2C3B-849A-4215-92C2-2F9E864A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4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FD8-72CA-4666-A701-4B7B6142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39CD7-CAE0-4AEF-AC55-D9A66B96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14BE-5E50-483C-ACAE-68DB5317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BE88-61C6-47F7-8705-4FC0018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DC19-1CFA-4D21-B274-D5D4D8AD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0D70-0FB5-4086-B781-3C5E7B06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6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F3A68-AF4F-428D-B803-FF908C57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DDE9-B6AB-4016-B3BB-11F14683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30FE-4B8B-4887-A8AD-B35B81F69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B6C0-AF12-4910-8F16-AF5110D18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A657-AECC-4815-8EF5-6810E1F0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8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nan.sherif@uot.edu.l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>
                <a:cs typeface="Calibri Light"/>
              </a:rPr>
              <a:t>CS319</a:t>
            </a:r>
            <a:br>
              <a:rPr lang="es-ES" dirty="0">
                <a:cs typeface="Calibri Light"/>
              </a:rPr>
            </a:br>
            <a:r>
              <a:rPr lang="es-ES" dirty="0" err="1">
                <a:cs typeface="Calibri Light"/>
              </a:rPr>
              <a:t>تحليل</a:t>
            </a:r>
            <a:r>
              <a:rPr lang="es-ES" dirty="0">
                <a:cs typeface="Calibri Light"/>
              </a:rPr>
              <a:t> و </a:t>
            </a:r>
            <a:r>
              <a:rPr lang="es-ES" dirty="0" err="1">
                <a:cs typeface="Calibri Light"/>
              </a:rPr>
              <a:t>تصميم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النظم</a:t>
            </a:r>
            <a:br>
              <a:rPr lang="es-ES" dirty="0">
                <a:cs typeface="Calibri Light"/>
              </a:rPr>
            </a:br>
            <a:r>
              <a:rPr lang="ar-LY" sz="5300" dirty="0">
                <a:cs typeface="Calibri Light"/>
              </a:rPr>
              <a:t>دورة حياة تطوير النظام</a:t>
            </a:r>
            <a:endParaRPr lang="es-ES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s-ES">
                <a:cs typeface="Calibri"/>
              </a:rPr>
              <a:t>د. عدنان محمود الشريف</a:t>
            </a:r>
          </a:p>
          <a:p>
            <a:pPr rtl="1"/>
            <a:r>
              <a:rPr lang="es-ES">
                <a:cs typeface="Calibri"/>
                <a:hlinkClick r:id="rId2"/>
              </a:rPr>
              <a:t>Adnan.sherif@uot.edu.ly</a:t>
            </a:r>
            <a:endParaRPr lang="es-ES">
              <a:cs typeface="Calibri"/>
            </a:endParaRPr>
          </a:p>
          <a:p>
            <a:pPr rtl="1"/>
            <a:r>
              <a:rPr lang="es-ES">
                <a:cs typeface="Calibri"/>
              </a:rPr>
              <a:t>خريف 2022/2021</a:t>
            </a:r>
            <a:endParaRPr lang="es-ES" dirty="0">
              <a:cs typeface="Calibr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CA35643-A359-48CC-8B2F-284CB91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" y="0"/>
            <a:ext cx="2268940" cy="82589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9D22042-52BD-4385-AFAB-BF8873631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346" y="0"/>
            <a:ext cx="891654" cy="13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التحليل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LY" dirty="0"/>
              <a:t>المتطلبات الغير وظيفية</a:t>
            </a:r>
          </a:p>
          <a:p>
            <a:pPr marL="457200" lvl="1" indent="0" algn="r" rtl="1">
              <a:buNone/>
            </a:pPr>
            <a:r>
              <a:rPr lang="ar-LY" dirty="0"/>
              <a:t>هي متطلبات غير مربوطة بوظيفة معينة في النظام ولاكن ضرورية و مطلوب التحقق من وجودها في كامل النظام ومنها:</a:t>
            </a:r>
          </a:p>
          <a:p>
            <a:pPr lvl="1" algn="r" rtl="1"/>
            <a:r>
              <a:rPr lang="ar-LY" dirty="0"/>
              <a:t>حماية البيانات</a:t>
            </a:r>
          </a:p>
          <a:p>
            <a:pPr lvl="1" algn="r" rtl="1"/>
            <a:r>
              <a:rPr lang="ar-LY" dirty="0">
                <a:effectLst/>
                <a:latin typeface="Segoe UI Web (Arabic)"/>
              </a:rPr>
              <a:t>التحكم في الوصول</a:t>
            </a:r>
          </a:p>
          <a:p>
            <a:pPr lvl="1" algn="r" rtl="1"/>
            <a:r>
              <a:rPr lang="ar-LY" dirty="0">
                <a:effectLst/>
                <a:latin typeface="Segoe UI Web (Arabic)"/>
              </a:rPr>
              <a:t>النسخ الاحتياطي والاستعادة</a:t>
            </a:r>
          </a:p>
          <a:p>
            <a:pPr lvl="1" algn="r" rtl="1"/>
            <a:r>
              <a:rPr lang="ar-LY" dirty="0">
                <a:effectLst/>
                <a:latin typeface="Segoe UI Web (Arabic)"/>
              </a:rPr>
              <a:t>موثوقية البيانات</a:t>
            </a:r>
          </a:p>
          <a:p>
            <a:pPr lvl="1" algn="r" rtl="1"/>
            <a:r>
              <a:rPr lang="ar-LY" dirty="0">
                <a:latin typeface="Segoe UI Web (Arabic)"/>
              </a:rPr>
              <a:t>جاهزية النظام للعمل في ظروف استثنائية</a:t>
            </a:r>
          </a:p>
          <a:p>
            <a:pPr lvl="1" algn="r" rtl="1"/>
            <a:r>
              <a:rPr lang="ar-LY" dirty="0">
                <a:effectLst/>
                <a:latin typeface="Segoe UI Web (Arabic)"/>
              </a:rPr>
              <a:t>سهولة الاستخدام</a:t>
            </a:r>
            <a:endParaRPr lang="ar-LY" dirty="0">
              <a:latin typeface="Segoe UI Web (Arabic)"/>
            </a:endParaRPr>
          </a:p>
          <a:p>
            <a:pPr lvl="1" algn="r" rtl="1"/>
            <a:r>
              <a:rPr lang="ar-LY" dirty="0">
                <a:effectLst/>
                <a:latin typeface="Segoe UI Web (Arabic)"/>
              </a:rPr>
              <a:t>العمل </a:t>
            </a:r>
            <a:r>
              <a:rPr lang="ar-LY" dirty="0">
                <a:latin typeface="Segoe UI Web (Arabic)"/>
              </a:rPr>
              <a:t>على أوساط و نظم تشغيل مختلفة</a:t>
            </a:r>
          </a:p>
          <a:p>
            <a:pPr lvl="1" algn="r" rtl="1"/>
            <a:r>
              <a:rPr lang="ar-LY" dirty="0">
                <a:effectLst/>
                <a:latin typeface="Segoe UI Web (Arabic)"/>
              </a:rPr>
              <a:t>قابل للتطوير</a:t>
            </a:r>
          </a:p>
          <a:p>
            <a:pPr lvl="1" algn="r" rtl="1"/>
            <a:r>
              <a:rPr lang="ar-LY" dirty="0">
                <a:latin typeface="Segoe UI Web (Arabic)"/>
              </a:rPr>
              <a:t>متعدد اللغات</a:t>
            </a:r>
            <a:endParaRPr lang="ar-LY" dirty="0">
              <a:effectLst/>
              <a:latin typeface="Segoe UI Web (Arabic)"/>
            </a:endParaRPr>
          </a:p>
          <a:p>
            <a:pPr lvl="1" algn="r" rtl="1"/>
            <a:endParaRPr lang="ar-LY" dirty="0"/>
          </a:p>
          <a:p>
            <a:pPr marL="457200" lvl="1" indent="0" algn="r" rtl="1">
              <a:buNone/>
            </a:pPr>
            <a:endParaRPr lang="ar-LY" dirty="0"/>
          </a:p>
          <a:p>
            <a:pPr marL="457200" lvl="1" indent="0" algn="r" rtl="1">
              <a:buNone/>
            </a:pPr>
            <a:endParaRPr lang="ar-LY" dirty="0"/>
          </a:p>
          <a:p>
            <a:pPr marL="457200" lvl="1" indent="0" algn="r" rtl="1">
              <a:buNone/>
            </a:pPr>
            <a:endParaRPr lang="ar-LY" dirty="0"/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3F1-539B-401E-99DC-BC735E85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التصميم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1C41-917F-4BB7-B3D9-03F35485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هي المرحلة التي يتم فيها تصميم الوظائف والمتطلبات التي تم جمعها في مرحلة التحليل وذلك بان يقوم بوصف هذه الوظائف بدقة و بتفاصيل تتيح للمبرمج تنفيذ هده المتطلبات وتحويلها الى نظام محوسب. تشمل هذه المرحلة الأنشطة الاتية:</a:t>
            </a:r>
          </a:p>
          <a:p>
            <a:pPr lvl="1" algn="r" rtl="1"/>
            <a:r>
              <a:rPr lang="ar-LY" dirty="0"/>
              <a:t>تصميم المدخلات: مثل تصميم نماذج شاشات الإدخال و تصميم هيكلية الملفات التي قد تستخدم لتحميل البيانات الى النظام.</a:t>
            </a:r>
          </a:p>
          <a:p>
            <a:pPr lvl="1" algn="r" rtl="1"/>
            <a:r>
              <a:rPr lang="ar-LY" dirty="0"/>
              <a:t>تصميم هياكل البيانات: و تشمل تصميم قواعد البيانات والملفات التي تخزن بها بيانات النظام</a:t>
            </a:r>
          </a:p>
          <a:p>
            <a:pPr lvl="1" algn="r" rtl="1"/>
            <a:r>
              <a:rPr lang="ar-LY" dirty="0"/>
              <a:t>تصميم المخرجات: التقارير الورقية او البيانات المطلوب عرضها على الشاشة وكيفية عرضها وذلك حسب المتطلبات التي تم تحديدها من قبل المستخدم او إدارة المؤسسة</a:t>
            </a:r>
          </a:p>
          <a:p>
            <a:pPr lvl="1" algn="r" rtl="1"/>
            <a:r>
              <a:rPr lang="ar-LY" dirty="0"/>
              <a:t>تصميم الإجراءات: وصف الخطوات المطلوبة لتنفيذ العملية و قد تكون عن طريق مخطط انسيابي او خوارزميات لتسهيل عملية تحويلها الى برنامج في مرحلة التنفيذ.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7867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A84B-99CD-4568-8491-F91F498B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التنفيذ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0907-5FDD-4A98-A52F-906BE17E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يتم في هذه المرحلة تحويل التصميم المنطقي المعد في المرحلة السابقة الى برامج يمكن تنفيذها و تشمل الأنشطة الاتية:</a:t>
            </a:r>
          </a:p>
          <a:p>
            <a:pPr lvl="1" algn="r" rtl="1"/>
            <a:r>
              <a:rPr lang="ar-LY" dirty="0"/>
              <a:t>تحديد بيئة التشغيل</a:t>
            </a:r>
          </a:p>
          <a:p>
            <a:pPr lvl="1" algn="r" rtl="1"/>
            <a:r>
              <a:rPr lang="ar-LY" dirty="0"/>
              <a:t>اختيار لغة البرمجة وقاعدة البيانات</a:t>
            </a:r>
          </a:p>
          <a:p>
            <a:pPr lvl="1" algn="r" rtl="1"/>
            <a:r>
              <a:rPr lang="ar-LY" dirty="0"/>
              <a:t>كتابة البرامج واختبارها</a:t>
            </a:r>
          </a:p>
          <a:p>
            <a:pPr marL="457200" lvl="1" indent="0" algn="r" rtl="1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4778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A84B-99CD-4568-8491-F91F498B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التشغيل والصيانة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0907-5FDD-4A98-A52F-906BE17E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هي المرحلة التي تسبق تسليم النظام للمستخدم و تشمل الأنشطة الاتية:</a:t>
            </a:r>
          </a:p>
          <a:p>
            <a:pPr lvl="1" algn="r" rtl="1"/>
            <a:r>
              <a:rPr lang="ar-LY" dirty="0"/>
              <a:t>إجراء الاختبارات النهائية وفي وسطة التشغيل الفعلي </a:t>
            </a:r>
          </a:p>
          <a:p>
            <a:pPr lvl="1" algn="r" rtl="1"/>
            <a:r>
              <a:rPr lang="ar-LY" dirty="0"/>
              <a:t>تدريب مشغلي النظام</a:t>
            </a:r>
          </a:p>
          <a:p>
            <a:pPr lvl="1" algn="r" rtl="1"/>
            <a:r>
              <a:rPr lang="ar-LY" dirty="0"/>
              <a:t>إعداد المستندات الخاصة بالتشغيل مثل دليل المستخدم</a:t>
            </a:r>
          </a:p>
          <a:p>
            <a:pPr lvl="1" algn="r" rtl="1"/>
            <a:r>
              <a:rPr lang="ar-LY" dirty="0"/>
              <a:t>القيام بأعمال الصيانة المستمرة لضمان استمرارية عمل النظام</a:t>
            </a:r>
          </a:p>
          <a:p>
            <a:pPr marL="457200" lvl="1" indent="0" algn="r" rtl="1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7246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5D4-351B-4556-BAB3-A1A948C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منهجيات ونماذج تطوير النظم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E055-98C4-4E1E-9F31-ACB808DC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نموذج الشلال المتدفق</a:t>
            </a:r>
            <a:endParaRPr lang="en-A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F4CBCA-2F40-4A0E-815D-1B914377A67F}"/>
              </a:ext>
            </a:extLst>
          </p:cNvPr>
          <p:cNvSpPr/>
          <p:nvPr/>
        </p:nvSpPr>
        <p:spPr>
          <a:xfrm>
            <a:off x="1736035" y="169068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التخطيط</a:t>
            </a:r>
            <a:endParaRPr lang="en-A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85B033-9EEA-428D-AB1F-8E483D8B4DCF}"/>
              </a:ext>
            </a:extLst>
          </p:cNvPr>
          <p:cNvSpPr/>
          <p:nvPr/>
        </p:nvSpPr>
        <p:spPr>
          <a:xfrm>
            <a:off x="2884004" y="26173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التحليل</a:t>
            </a:r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F0681-60E8-4A19-AB37-BA676BCC7F80}"/>
              </a:ext>
            </a:extLst>
          </p:cNvPr>
          <p:cNvSpPr/>
          <p:nvPr/>
        </p:nvSpPr>
        <p:spPr>
          <a:xfrm>
            <a:off x="4031973" y="354409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DCAB7-D81B-42E1-ABB9-505BBF2ECF2B}"/>
              </a:ext>
            </a:extLst>
          </p:cNvPr>
          <p:cNvSpPr/>
          <p:nvPr/>
        </p:nvSpPr>
        <p:spPr>
          <a:xfrm>
            <a:off x="5179942" y="447079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  <a:endParaRPr lang="en-A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59EA2-000C-4D7A-A592-085AEE877458}"/>
              </a:ext>
            </a:extLst>
          </p:cNvPr>
          <p:cNvSpPr/>
          <p:nvPr/>
        </p:nvSpPr>
        <p:spPr>
          <a:xfrm>
            <a:off x="6327912" y="53975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التشغيل والصيانة</a:t>
            </a:r>
            <a:endParaRPr lang="en-A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F40960-E56E-4681-B11A-766157DD266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650435" y="2147888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77EA5B-6D3B-459E-B5F2-D2B48306948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798404" y="3074591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037AE3-9D94-46CF-AE77-9322AE9E5D2B}"/>
              </a:ext>
            </a:extLst>
          </p:cNvPr>
          <p:cNvCxnSpPr>
            <a:cxnSpLocks/>
          </p:cNvCxnSpPr>
          <p:nvPr/>
        </p:nvCxnSpPr>
        <p:spPr>
          <a:xfrm>
            <a:off x="4890051" y="3909220"/>
            <a:ext cx="689112" cy="36671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C8FD0-5C96-4784-8622-233283C9F161}"/>
              </a:ext>
            </a:extLst>
          </p:cNvPr>
          <p:cNvCxnSpPr>
            <a:cxnSpLocks/>
          </p:cNvCxnSpPr>
          <p:nvPr/>
        </p:nvCxnSpPr>
        <p:spPr>
          <a:xfrm>
            <a:off x="6036363" y="4916454"/>
            <a:ext cx="689112" cy="36671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8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5D4-351B-4556-BAB3-A1A948C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منهجيات ونماذج تطوير النظم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E055-98C4-4E1E-9F31-ACB808DC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نموذج الشلال المتدفق المطور</a:t>
            </a:r>
            <a:endParaRPr lang="en-A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F4CBCA-2F40-4A0E-815D-1B914377A67F}"/>
              </a:ext>
            </a:extLst>
          </p:cNvPr>
          <p:cNvSpPr/>
          <p:nvPr/>
        </p:nvSpPr>
        <p:spPr>
          <a:xfrm>
            <a:off x="1736035" y="169068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التخطيط</a:t>
            </a:r>
            <a:endParaRPr lang="en-A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85B033-9EEA-428D-AB1F-8E483D8B4DCF}"/>
              </a:ext>
            </a:extLst>
          </p:cNvPr>
          <p:cNvSpPr/>
          <p:nvPr/>
        </p:nvSpPr>
        <p:spPr>
          <a:xfrm>
            <a:off x="2884004" y="26173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التحليل</a:t>
            </a:r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F0681-60E8-4A19-AB37-BA676BCC7F80}"/>
              </a:ext>
            </a:extLst>
          </p:cNvPr>
          <p:cNvSpPr/>
          <p:nvPr/>
        </p:nvSpPr>
        <p:spPr>
          <a:xfrm>
            <a:off x="4031973" y="354409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DCAB7-D81B-42E1-ABB9-505BBF2ECF2B}"/>
              </a:ext>
            </a:extLst>
          </p:cNvPr>
          <p:cNvSpPr/>
          <p:nvPr/>
        </p:nvSpPr>
        <p:spPr>
          <a:xfrm>
            <a:off x="5179942" y="447079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  <a:endParaRPr lang="en-A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59EA2-000C-4D7A-A592-085AEE877458}"/>
              </a:ext>
            </a:extLst>
          </p:cNvPr>
          <p:cNvSpPr/>
          <p:nvPr/>
        </p:nvSpPr>
        <p:spPr>
          <a:xfrm>
            <a:off x="6327912" y="53975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التشغيل والصيانة</a:t>
            </a:r>
            <a:endParaRPr lang="en-A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F40960-E56E-4681-B11A-766157DD266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650435" y="2147888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77EA5B-6D3B-459E-B5F2-D2B48306948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798404" y="3074591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037AE3-9D94-46CF-AE77-9322AE9E5D2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6373" y="4001294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C8FD0-5C96-4784-8622-233283C9F161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094342" y="4927997"/>
            <a:ext cx="690770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B612EF-BB6D-46E3-AFE2-35F26D212445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2193236" y="2605089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3FA584D-C2C6-416F-A9BD-7802229EC4F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3341205" y="3531792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6F25EB6-8643-47F7-8CF1-D13431C2874B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4489174" y="4458495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958A8AE-60E4-498B-8B44-1F5A60F15E9D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5637142" y="5385198"/>
            <a:ext cx="690770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B3C257-E75B-4FED-A7B0-074823BC0EFA}"/>
              </a:ext>
            </a:extLst>
          </p:cNvPr>
          <p:cNvSpPr txBox="1"/>
          <p:nvPr/>
        </p:nvSpPr>
        <p:spPr>
          <a:xfrm>
            <a:off x="6740787" y="2605088"/>
            <a:ext cx="4416657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المميزات: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تعريف المتطلبات قبل الشروع في التنفيذ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التقليص من التغيرات على المتطلبات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وجود ادلة واضحة على نهاية كل مرحلة</a:t>
            </a:r>
          </a:p>
          <a:p>
            <a:pPr algn="r" rtl="1"/>
            <a:r>
              <a:rPr lang="ar-LY" sz="2400" dirty="0"/>
              <a:t>العيوب: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يجب الانتهاء من التصميم بالكامل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صعوبة العودة الى المراحل السابقة عند</a:t>
            </a:r>
          </a:p>
          <a:p>
            <a:pPr algn="r" rtl="1"/>
            <a:r>
              <a:rPr lang="ar-LY" sz="2400" dirty="0"/>
              <a:t>حدوث تغيرات في بيئة النظام تتطلب</a:t>
            </a:r>
          </a:p>
          <a:p>
            <a:pPr algn="r" rtl="1"/>
            <a:r>
              <a:rPr lang="ar-LY" sz="2400" dirty="0"/>
              <a:t>تعديل المتطلبات او التصميم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صعوبة التأكد من صحة المنتج من </a:t>
            </a:r>
          </a:p>
          <a:p>
            <a:pPr algn="r" rtl="1"/>
            <a:r>
              <a:rPr lang="ar-LY" sz="2400" dirty="0"/>
              <a:t>قبل المستفيد</a:t>
            </a:r>
          </a:p>
          <a:p>
            <a:pPr algn="r" rtl="1"/>
            <a:endParaRPr lang="ar-LY" sz="2400" dirty="0"/>
          </a:p>
        </p:txBody>
      </p:sp>
    </p:spTree>
    <p:extLst>
      <p:ext uri="{BB962C8B-B14F-4D97-AF65-F5344CB8AC3E}">
        <p14:creationId xmlns:p14="http://schemas.microsoft.com/office/powerpoint/2010/main" val="3384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5D4-351B-4556-BAB3-A1A948C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منهجيات ونماذج تطوير النظم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E055-98C4-4E1E-9F31-ACB808DC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نموذج التطوير الموازي</a:t>
            </a:r>
            <a:endParaRPr lang="en-A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F4CBCA-2F40-4A0E-815D-1B914377A67F}"/>
              </a:ext>
            </a:extLst>
          </p:cNvPr>
          <p:cNvSpPr/>
          <p:nvPr/>
        </p:nvSpPr>
        <p:spPr>
          <a:xfrm>
            <a:off x="1099928" y="166418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التخطيط</a:t>
            </a:r>
            <a:endParaRPr lang="en-A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85B033-9EEA-428D-AB1F-8E483D8B4DCF}"/>
              </a:ext>
            </a:extLst>
          </p:cNvPr>
          <p:cNvSpPr/>
          <p:nvPr/>
        </p:nvSpPr>
        <p:spPr>
          <a:xfrm>
            <a:off x="2247897" y="2590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التحليل</a:t>
            </a:r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F0681-60E8-4A19-AB37-BA676BCC7F80}"/>
              </a:ext>
            </a:extLst>
          </p:cNvPr>
          <p:cNvSpPr/>
          <p:nvPr/>
        </p:nvSpPr>
        <p:spPr>
          <a:xfrm>
            <a:off x="3395866" y="351758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DCAB7-D81B-42E1-ABB9-505BBF2ECF2B}"/>
              </a:ext>
            </a:extLst>
          </p:cNvPr>
          <p:cNvSpPr/>
          <p:nvPr/>
        </p:nvSpPr>
        <p:spPr>
          <a:xfrm>
            <a:off x="9327873" y="46517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  <a:endParaRPr lang="en-A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59EA2-000C-4D7A-A592-085AEE877458}"/>
              </a:ext>
            </a:extLst>
          </p:cNvPr>
          <p:cNvSpPr/>
          <p:nvPr/>
        </p:nvSpPr>
        <p:spPr>
          <a:xfrm>
            <a:off x="10475843" y="55784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التشغيل والصيانة</a:t>
            </a:r>
            <a:endParaRPr lang="en-A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F40960-E56E-4681-B11A-766157DD266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014328" y="2121380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77EA5B-6D3B-459E-B5F2-D2B48306948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162297" y="3048083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C8FD0-5C96-4784-8622-233283C9F161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10242273" y="5108972"/>
            <a:ext cx="690770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B612EF-BB6D-46E3-AFE2-35F26D212445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1557129" y="2578581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3FA584D-C2C6-416F-A9BD-7802229EC4F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2705098" y="3505284"/>
            <a:ext cx="690769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958A8AE-60E4-498B-8B44-1F5A60F15E9D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9785073" y="5566173"/>
            <a:ext cx="690770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7699B7-37CC-40FC-A0D7-6C316100521C}"/>
              </a:ext>
            </a:extLst>
          </p:cNvPr>
          <p:cNvSpPr/>
          <p:nvPr/>
        </p:nvSpPr>
        <p:spPr>
          <a:xfrm>
            <a:off x="6072807" y="222645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</a:p>
          <a:p>
            <a:pPr algn="ctr"/>
            <a:r>
              <a:rPr lang="ar-LY" dirty="0"/>
              <a:t>جزاء 1</a:t>
            </a:r>
            <a:endParaRPr lang="en-AE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238AD1-6B06-4B17-B17B-9D952CFABFAB}"/>
              </a:ext>
            </a:extLst>
          </p:cNvPr>
          <p:cNvSpPr/>
          <p:nvPr/>
        </p:nvSpPr>
        <p:spPr>
          <a:xfrm>
            <a:off x="7485823" y="290893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</a:p>
          <a:p>
            <a:pPr algn="ctr"/>
            <a:r>
              <a:rPr lang="ar-LY" dirty="0"/>
              <a:t>جزاء 1</a:t>
            </a:r>
            <a:endParaRPr lang="en-A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13548F-4826-4E50-8CFB-C6E9C1B9ABC9}"/>
              </a:ext>
            </a:extLst>
          </p:cNvPr>
          <p:cNvSpPr/>
          <p:nvPr/>
        </p:nvSpPr>
        <p:spPr>
          <a:xfrm>
            <a:off x="5651215" y="355184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</a:p>
          <a:p>
            <a:pPr algn="ctr"/>
            <a:r>
              <a:rPr lang="ar-LY" dirty="0"/>
              <a:t>جزاء 2</a:t>
            </a:r>
            <a:endParaRPr lang="en-AE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97EFAD-2920-4A70-9915-1F925DB1699D}"/>
              </a:ext>
            </a:extLst>
          </p:cNvPr>
          <p:cNvSpPr/>
          <p:nvPr/>
        </p:nvSpPr>
        <p:spPr>
          <a:xfrm>
            <a:off x="7064231" y="42343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</a:p>
          <a:p>
            <a:pPr algn="ctr"/>
            <a:r>
              <a:rPr lang="ar-LY" dirty="0"/>
              <a:t>جزاء 2</a:t>
            </a:r>
            <a:endParaRPr lang="en-A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D6BAAE-C031-4DD5-9D78-4E6B180D7F84}"/>
              </a:ext>
            </a:extLst>
          </p:cNvPr>
          <p:cNvSpPr/>
          <p:nvPr/>
        </p:nvSpPr>
        <p:spPr>
          <a:xfrm>
            <a:off x="5104147" y="489057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  <a:endParaRPr lang="en-US" dirty="0"/>
          </a:p>
          <a:p>
            <a:pPr algn="ctr"/>
            <a:r>
              <a:rPr lang="ar-LY" dirty="0"/>
              <a:t>جزاء 3</a:t>
            </a:r>
            <a:endParaRPr lang="en-A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2E9C6B-6281-400C-83DD-BCE4B638F550}"/>
              </a:ext>
            </a:extLst>
          </p:cNvPr>
          <p:cNvSpPr/>
          <p:nvPr/>
        </p:nvSpPr>
        <p:spPr>
          <a:xfrm>
            <a:off x="6475747" y="560240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</a:p>
          <a:p>
            <a:pPr algn="ctr"/>
            <a:r>
              <a:rPr lang="ar-LY" dirty="0"/>
              <a:t>جزاء 3</a:t>
            </a:r>
            <a:endParaRPr lang="en-A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64A0B91-8216-4FFB-A856-6EE43A8C7481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4310266" y="2683655"/>
            <a:ext cx="1762541" cy="1291131"/>
          </a:xfrm>
          <a:prstGeom prst="bentConnector3">
            <a:avLst>
              <a:gd name="adj1" fmla="val 2744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8">
            <a:extLst>
              <a:ext uri="{FF2B5EF4-FFF2-40B4-BE49-F238E27FC236}">
                <a16:creationId xmlns:a16="http://schemas.microsoft.com/office/drawing/2014/main" id="{C9DDE7D8-7CDF-4532-8A90-E87D337D2A3A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4310266" y="3974786"/>
            <a:ext cx="1340949" cy="342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28">
            <a:extLst>
              <a:ext uri="{FF2B5EF4-FFF2-40B4-BE49-F238E27FC236}">
                <a16:creationId xmlns:a16="http://schemas.microsoft.com/office/drawing/2014/main" id="{629A5FCB-BE5C-4524-B59E-A81D68C7E86D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4310266" y="3974786"/>
            <a:ext cx="793881" cy="13729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28">
            <a:extLst>
              <a:ext uri="{FF2B5EF4-FFF2-40B4-BE49-F238E27FC236}">
                <a16:creationId xmlns:a16="http://schemas.microsoft.com/office/drawing/2014/main" id="{7148F685-4F1B-4FDC-ACBE-8EED704285D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6987207" y="2683655"/>
            <a:ext cx="955816" cy="22528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28">
            <a:extLst>
              <a:ext uri="{FF2B5EF4-FFF2-40B4-BE49-F238E27FC236}">
                <a16:creationId xmlns:a16="http://schemas.microsoft.com/office/drawing/2014/main" id="{903D8F95-AD35-473F-B6C6-7D0F2AFE2952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6565615" y="4009044"/>
            <a:ext cx="955816" cy="22528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8">
            <a:extLst>
              <a:ext uri="{FF2B5EF4-FFF2-40B4-BE49-F238E27FC236}">
                <a16:creationId xmlns:a16="http://schemas.microsoft.com/office/drawing/2014/main" id="{D262EA8A-8F91-46A6-A487-602DF9C89C57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6018547" y="5347772"/>
            <a:ext cx="914400" cy="25463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28">
            <a:extLst>
              <a:ext uri="{FF2B5EF4-FFF2-40B4-BE49-F238E27FC236}">
                <a16:creationId xmlns:a16="http://schemas.microsoft.com/office/drawing/2014/main" id="{878B52A1-2D83-4038-B843-6BF8347279FB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8400223" y="3366139"/>
            <a:ext cx="927650" cy="17428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28">
            <a:extLst>
              <a:ext uri="{FF2B5EF4-FFF2-40B4-BE49-F238E27FC236}">
                <a16:creationId xmlns:a16="http://schemas.microsoft.com/office/drawing/2014/main" id="{794127F1-3B9E-4125-808D-701E9CD7A0D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7978631" y="4691528"/>
            <a:ext cx="1349242" cy="4174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28">
            <a:extLst>
              <a:ext uri="{FF2B5EF4-FFF2-40B4-BE49-F238E27FC236}">
                <a16:creationId xmlns:a16="http://schemas.microsoft.com/office/drawing/2014/main" id="{AF6F5A65-C6B2-4763-8322-2AECB8528637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7390147" y="5108972"/>
            <a:ext cx="1937726" cy="9506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28">
            <a:extLst>
              <a:ext uri="{FF2B5EF4-FFF2-40B4-BE49-F238E27FC236}">
                <a16:creationId xmlns:a16="http://schemas.microsoft.com/office/drawing/2014/main" id="{A9A22907-32FC-4BAC-B942-A1EBFF0779ED}"/>
              </a:ext>
            </a:extLst>
          </p:cNvPr>
          <p:cNvCxnSpPr>
            <a:cxnSpLocks/>
            <a:stCxn id="24" idx="1"/>
            <a:endCxn id="23" idx="2"/>
          </p:cNvCxnSpPr>
          <p:nvPr/>
        </p:nvCxnSpPr>
        <p:spPr>
          <a:xfrm rot="10800000">
            <a:off x="6530007" y="3140855"/>
            <a:ext cx="955816" cy="22528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28">
            <a:extLst>
              <a:ext uri="{FF2B5EF4-FFF2-40B4-BE49-F238E27FC236}">
                <a16:creationId xmlns:a16="http://schemas.microsoft.com/office/drawing/2014/main" id="{CA516174-A72A-4491-B4FD-1B38B5F5C813}"/>
              </a:ext>
            </a:extLst>
          </p:cNvPr>
          <p:cNvCxnSpPr>
            <a:cxnSpLocks/>
            <a:stCxn id="26" idx="1"/>
            <a:endCxn id="25" idx="2"/>
          </p:cNvCxnSpPr>
          <p:nvPr/>
        </p:nvCxnSpPr>
        <p:spPr>
          <a:xfrm rot="10800000">
            <a:off x="6108415" y="4466244"/>
            <a:ext cx="955816" cy="22528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28">
            <a:extLst>
              <a:ext uri="{FF2B5EF4-FFF2-40B4-BE49-F238E27FC236}">
                <a16:creationId xmlns:a16="http://schemas.microsoft.com/office/drawing/2014/main" id="{7E9D0C9E-E840-49D2-B396-208487D6190B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5561347" y="5804972"/>
            <a:ext cx="914400" cy="25463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3298AB-10B0-44A8-B3BA-CDF3EE8585EF}"/>
              </a:ext>
            </a:extLst>
          </p:cNvPr>
          <p:cNvSpPr txBox="1"/>
          <p:nvPr/>
        </p:nvSpPr>
        <p:spPr>
          <a:xfrm>
            <a:off x="9061460" y="2908939"/>
            <a:ext cx="2696572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المميزات: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الحصول على نظام</a:t>
            </a:r>
          </a:p>
          <a:p>
            <a:pPr algn="r" rtl="1"/>
            <a:r>
              <a:rPr lang="ar-LY" sz="2400" dirty="0"/>
              <a:t>للمستخدم بسرعة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تحديد متطلبات إضافية</a:t>
            </a:r>
          </a:p>
          <a:p>
            <a:pPr algn="r" rtl="1"/>
            <a:r>
              <a:rPr lang="ar-LY" sz="2400" dirty="0"/>
              <a:t>بشكل مبكر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4F764-46D1-4EA3-B596-FE89E172E051}"/>
              </a:ext>
            </a:extLst>
          </p:cNvPr>
          <p:cNvSpPr txBox="1"/>
          <p:nvPr/>
        </p:nvSpPr>
        <p:spPr>
          <a:xfrm>
            <a:off x="338966" y="4466244"/>
            <a:ext cx="296427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العيوب: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العمل غير متكامل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صعوبة تحديد الخصائص</a:t>
            </a:r>
          </a:p>
          <a:p>
            <a:pPr algn="r" rtl="1"/>
            <a:r>
              <a:rPr lang="ar-LY" sz="2400" dirty="0"/>
              <a:t>المهمة</a:t>
            </a:r>
          </a:p>
        </p:txBody>
      </p:sp>
    </p:spTree>
    <p:extLst>
      <p:ext uri="{BB962C8B-B14F-4D97-AF65-F5344CB8AC3E}">
        <p14:creationId xmlns:p14="http://schemas.microsoft.com/office/powerpoint/2010/main" val="131423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690DD1-7036-414E-9FE3-CD4AC486B39D}"/>
              </a:ext>
            </a:extLst>
          </p:cNvPr>
          <p:cNvSpPr/>
          <p:nvPr/>
        </p:nvSpPr>
        <p:spPr>
          <a:xfrm>
            <a:off x="5035826" y="2560170"/>
            <a:ext cx="2146852" cy="4211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85D4-351B-4556-BAB3-A1A948C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منهجيات ونماذج تطوير النظم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E055-98C4-4E1E-9F31-ACB808DC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منهجية النماذج التجريبية</a:t>
            </a:r>
            <a:endParaRPr lang="en-A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F4CBCA-2F40-4A0E-815D-1B914377A67F}"/>
              </a:ext>
            </a:extLst>
          </p:cNvPr>
          <p:cNvSpPr/>
          <p:nvPr/>
        </p:nvSpPr>
        <p:spPr>
          <a:xfrm>
            <a:off x="1686342" y="59316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التخطيط</a:t>
            </a:r>
            <a:endParaRPr lang="en-A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85B033-9EEA-428D-AB1F-8E483D8B4DCF}"/>
              </a:ext>
            </a:extLst>
          </p:cNvPr>
          <p:cNvSpPr/>
          <p:nvPr/>
        </p:nvSpPr>
        <p:spPr>
          <a:xfrm>
            <a:off x="2834310" y="1519872"/>
            <a:ext cx="16051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التحليل</a:t>
            </a:r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F0681-60E8-4A19-AB37-BA676BCC7F80}"/>
              </a:ext>
            </a:extLst>
          </p:cNvPr>
          <p:cNvSpPr/>
          <p:nvPr/>
        </p:nvSpPr>
        <p:spPr>
          <a:xfrm>
            <a:off x="5235022" y="4158586"/>
            <a:ext cx="16440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DCAB7-D81B-42E1-ABB9-505BBF2ECF2B}"/>
              </a:ext>
            </a:extLst>
          </p:cNvPr>
          <p:cNvSpPr/>
          <p:nvPr/>
        </p:nvSpPr>
        <p:spPr>
          <a:xfrm>
            <a:off x="5273952" y="5569946"/>
            <a:ext cx="1605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  <a:endParaRPr lang="en-A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59EA2-000C-4D7A-A592-085AEE877458}"/>
              </a:ext>
            </a:extLst>
          </p:cNvPr>
          <p:cNvSpPr/>
          <p:nvPr/>
        </p:nvSpPr>
        <p:spPr>
          <a:xfrm>
            <a:off x="10301703" y="5578475"/>
            <a:ext cx="1605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التشغيل والصيانة</a:t>
            </a:r>
            <a:endParaRPr lang="en-A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F40960-E56E-4681-B11A-766157DD266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600742" y="1050369"/>
            <a:ext cx="1036153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77EA5B-6D3B-459E-B5F2-D2B48306948E}"/>
              </a:ext>
            </a:extLst>
          </p:cNvPr>
          <p:cNvCxnSpPr>
            <a:cxnSpLocks/>
            <a:stCxn id="65" idx="2"/>
            <a:endCxn id="6" idx="0"/>
          </p:cNvCxnSpPr>
          <p:nvPr/>
        </p:nvCxnSpPr>
        <p:spPr>
          <a:xfrm rot="5400000">
            <a:off x="5842410" y="3924460"/>
            <a:ext cx="448788" cy="19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B612EF-BB6D-46E3-AFE2-35F26D212445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2143542" y="1507570"/>
            <a:ext cx="690768" cy="4695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28">
            <a:extLst>
              <a:ext uri="{FF2B5EF4-FFF2-40B4-BE49-F238E27FC236}">
                <a16:creationId xmlns:a16="http://schemas.microsoft.com/office/drawing/2014/main" id="{878B52A1-2D83-4038-B843-6BF8347279F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5818323" y="5311733"/>
            <a:ext cx="496960" cy="19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D3FB4D-8597-4DFC-BA36-7BB0CDB3738B}"/>
              </a:ext>
            </a:extLst>
          </p:cNvPr>
          <p:cNvSpPr/>
          <p:nvPr/>
        </p:nvSpPr>
        <p:spPr>
          <a:xfrm>
            <a:off x="5273951" y="2795398"/>
            <a:ext cx="16051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التحليل</a:t>
            </a:r>
            <a:endParaRPr lang="en-AE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71942F2-316A-4864-9FD3-737A286D5E48}"/>
              </a:ext>
            </a:extLst>
          </p:cNvPr>
          <p:cNvCxnSpPr>
            <a:cxnSpLocks/>
            <a:stCxn id="5" idx="3"/>
            <a:endCxn id="70" idx="0"/>
          </p:cNvCxnSpPr>
          <p:nvPr/>
        </p:nvCxnSpPr>
        <p:spPr>
          <a:xfrm>
            <a:off x="4439479" y="1977072"/>
            <a:ext cx="1669773" cy="58309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1F8A2FF-ADFE-4DF0-8D75-F275A6301964}"/>
              </a:ext>
            </a:extLst>
          </p:cNvPr>
          <p:cNvSpPr/>
          <p:nvPr/>
        </p:nvSpPr>
        <p:spPr>
          <a:xfrm>
            <a:off x="8004726" y="3854659"/>
            <a:ext cx="1630018" cy="1635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Prototype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3906F4B-DAAF-420B-805F-D4E18BE44447}"/>
              </a:ext>
            </a:extLst>
          </p:cNvPr>
          <p:cNvCxnSpPr>
            <a:cxnSpLocks/>
            <a:stCxn id="70" idx="1"/>
            <a:endCxn id="5" idx="2"/>
          </p:cNvCxnSpPr>
          <p:nvPr/>
        </p:nvCxnSpPr>
        <p:spPr>
          <a:xfrm rot="10800000">
            <a:off x="3636896" y="2434273"/>
            <a:ext cx="1398931" cy="22317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32058A5-87B2-4934-A0CF-51F333F7027F}"/>
              </a:ext>
            </a:extLst>
          </p:cNvPr>
          <p:cNvSpPr/>
          <p:nvPr/>
        </p:nvSpPr>
        <p:spPr>
          <a:xfrm>
            <a:off x="10301703" y="3757175"/>
            <a:ext cx="1605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  <a:endParaRPr lang="en-AE" dirty="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64EEE90-7ECC-42BD-AA70-CB3DBB04FD59}"/>
              </a:ext>
            </a:extLst>
          </p:cNvPr>
          <p:cNvCxnSpPr>
            <a:cxnSpLocks/>
            <a:stCxn id="70" idx="3"/>
            <a:endCxn id="75" idx="2"/>
          </p:cNvCxnSpPr>
          <p:nvPr/>
        </p:nvCxnSpPr>
        <p:spPr>
          <a:xfrm>
            <a:off x="7182678" y="4666015"/>
            <a:ext cx="822048" cy="65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55C2A1D-5804-4388-9724-8C70DCDE7B13}"/>
              </a:ext>
            </a:extLst>
          </p:cNvPr>
          <p:cNvCxnSpPr>
            <a:cxnSpLocks/>
            <a:stCxn id="75" idx="6"/>
            <a:endCxn id="79" idx="1"/>
          </p:cNvCxnSpPr>
          <p:nvPr/>
        </p:nvCxnSpPr>
        <p:spPr>
          <a:xfrm flipV="1">
            <a:off x="9634744" y="4214375"/>
            <a:ext cx="666959" cy="4581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20C0E94-B94B-4BEA-A808-04DB0BA2A14D}"/>
              </a:ext>
            </a:extLst>
          </p:cNvPr>
          <p:cNvCxnSpPr>
            <a:cxnSpLocks/>
            <a:stCxn id="75" idx="4"/>
          </p:cNvCxnSpPr>
          <p:nvPr/>
        </p:nvCxnSpPr>
        <p:spPr>
          <a:xfrm rot="5400000">
            <a:off x="7806120" y="5022060"/>
            <a:ext cx="545262" cy="148196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6E1305-C7C2-4E95-AB8E-81F78893B7ED}"/>
              </a:ext>
            </a:extLst>
          </p:cNvPr>
          <p:cNvCxnSpPr>
            <a:cxnSpLocks/>
            <a:stCxn id="79" idx="2"/>
            <a:endCxn id="8" idx="0"/>
          </p:cNvCxnSpPr>
          <p:nvPr/>
        </p:nvCxnSpPr>
        <p:spPr>
          <a:xfrm rot="5400000">
            <a:off x="10650837" y="5125025"/>
            <a:ext cx="906900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3464BF-EEFA-4C81-9764-29B177CFD4E8}"/>
              </a:ext>
            </a:extLst>
          </p:cNvPr>
          <p:cNvSpPr txBox="1"/>
          <p:nvPr/>
        </p:nvSpPr>
        <p:spPr>
          <a:xfrm>
            <a:off x="7425409" y="2334229"/>
            <a:ext cx="372249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المميزات: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يتفاعل المستفيد بسرعة مع النظام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اشراك المستفيد بصورة فعالة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0FE3E-E080-44D3-8839-BF14440332B7}"/>
              </a:ext>
            </a:extLst>
          </p:cNvPr>
          <p:cNvSpPr txBox="1"/>
          <p:nvPr/>
        </p:nvSpPr>
        <p:spPr>
          <a:xfrm>
            <a:off x="117422" y="4750265"/>
            <a:ext cx="381226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العيوب: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تحليل سطحي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التصميم المبدئي قي يكون ضعيفاً</a:t>
            </a:r>
          </a:p>
        </p:txBody>
      </p:sp>
    </p:spTree>
    <p:extLst>
      <p:ext uri="{BB962C8B-B14F-4D97-AF65-F5344CB8AC3E}">
        <p14:creationId xmlns:p14="http://schemas.microsoft.com/office/powerpoint/2010/main" val="243310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2690DD1-7036-414E-9FE3-CD4AC486B39D}"/>
              </a:ext>
            </a:extLst>
          </p:cNvPr>
          <p:cNvSpPr/>
          <p:nvPr/>
        </p:nvSpPr>
        <p:spPr>
          <a:xfrm>
            <a:off x="5035826" y="2101755"/>
            <a:ext cx="2146852" cy="4670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1"/>
            <a:r>
              <a:rPr lang="ar-LY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النظام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85D4-351B-4556-BAB3-A1A948C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منهجيات ونماذج تطوير النظم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E055-98C4-4E1E-9F31-ACB808DC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منهجية </a:t>
            </a:r>
            <a:r>
              <a:rPr lang="en-GB" dirty="0"/>
              <a:t>XP</a:t>
            </a:r>
            <a:endParaRPr lang="en-A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F4CBCA-2F40-4A0E-815D-1B914377A67F}"/>
              </a:ext>
            </a:extLst>
          </p:cNvPr>
          <p:cNvSpPr/>
          <p:nvPr/>
        </p:nvSpPr>
        <p:spPr>
          <a:xfrm>
            <a:off x="3774449" y="138718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التخطيط</a:t>
            </a:r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F0681-60E8-4A19-AB37-BA676BCC7F80}"/>
              </a:ext>
            </a:extLst>
          </p:cNvPr>
          <p:cNvSpPr/>
          <p:nvPr/>
        </p:nvSpPr>
        <p:spPr>
          <a:xfrm>
            <a:off x="5235022" y="4158586"/>
            <a:ext cx="16440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التصميم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DCAB7-D81B-42E1-ABB9-505BBF2ECF2B}"/>
              </a:ext>
            </a:extLst>
          </p:cNvPr>
          <p:cNvSpPr/>
          <p:nvPr/>
        </p:nvSpPr>
        <p:spPr>
          <a:xfrm>
            <a:off x="5273952" y="5569946"/>
            <a:ext cx="1605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التنفيذ</a:t>
            </a:r>
            <a:endParaRPr lang="en-A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59EA2-000C-4D7A-A592-085AEE877458}"/>
              </a:ext>
            </a:extLst>
          </p:cNvPr>
          <p:cNvSpPr/>
          <p:nvPr/>
        </p:nvSpPr>
        <p:spPr>
          <a:xfrm>
            <a:off x="10301703" y="5578475"/>
            <a:ext cx="1605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التشغيل والصيانة</a:t>
            </a:r>
            <a:endParaRPr lang="en-AE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77EA5B-6D3B-459E-B5F2-D2B48306948E}"/>
              </a:ext>
            </a:extLst>
          </p:cNvPr>
          <p:cNvCxnSpPr>
            <a:cxnSpLocks/>
            <a:stCxn id="65" idx="2"/>
            <a:endCxn id="6" idx="0"/>
          </p:cNvCxnSpPr>
          <p:nvPr/>
        </p:nvCxnSpPr>
        <p:spPr>
          <a:xfrm rot="5400000">
            <a:off x="5842410" y="3924460"/>
            <a:ext cx="448788" cy="19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28">
            <a:extLst>
              <a:ext uri="{FF2B5EF4-FFF2-40B4-BE49-F238E27FC236}">
                <a16:creationId xmlns:a16="http://schemas.microsoft.com/office/drawing/2014/main" id="{878B52A1-2D83-4038-B843-6BF8347279F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5818323" y="5311733"/>
            <a:ext cx="496960" cy="19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D3FB4D-8597-4DFC-BA36-7BB0CDB3738B}"/>
              </a:ext>
            </a:extLst>
          </p:cNvPr>
          <p:cNvSpPr/>
          <p:nvPr/>
        </p:nvSpPr>
        <p:spPr>
          <a:xfrm>
            <a:off x="5273951" y="2795398"/>
            <a:ext cx="16051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التحليل</a:t>
            </a:r>
            <a:endParaRPr lang="en-AE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71942F2-316A-4864-9FD3-737A286D5E48}"/>
              </a:ext>
            </a:extLst>
          </p:cNvPr>
          <p:cNvCxnSpPr>
            <a:cxnSpLocks/>
            <a:stCxn id="4" idx="3"/>
            <a:endCxn id="70" idx="0"/>
          </p:cNvCxnSpPr>
          <p:nvPr/>
        </p:nvCxnSpPr>
        <p:spPr>
          <a:xfrm>
            <a:off x="4688849" y="1844380"/>
            <a:ext cx="1420403" cy="25737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3906F4B-DAAF-420B-805F-D4E18BE44447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rot="10800000">
            <a:off x="4231650" y="2301580"/>
            <a:ext cx="804177" cy="213522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20C0E94-B94B-4BEA-A808-04DB0BA2A14D}"/>
              </a:ext>
            </a:extLst>
          </p:cNvPr>
          <p:cNvCxnSpPr>
            <a:cxnSpLocks/>
            <a:stCxn id="70" idx="3"/>
            <a:endCxn id="8" idx="0"/>
          </p:cNvCxnSpPr>
          <p:nvPr/>
        </p:nvCxnSpPr>
        <p:spPr>
          <a:xfrm>
            <a:off x="7182678" y="4436808"/>
            <a:ext cx="3921609" cy="114166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3464BF-EEFA-4C81-9764-29B177CFD4E8}"/>
              </a:ext>
            </a:extLst>
          </p:cNvPr>
          <p:cNvSpPr txBox="1"/>
          <p:nvPr/>
        </p:nvSpPr>
        <p:spPr>
          <a:xfrm>
            <a:off x="7122442" y="2334229"/>
            <a:ext cx="4025461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المميزات: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الوصول الى نتائج بسرعة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تعطي نتيجة جيدة مع الأنظمة كثيرة </a:t>
            </a:r>
          </a:p>
          <a:p>
            <a:pPr algn="r" rtl="1"/>
            <a:r>
              <a:rPr lang="ar-LY" sz="2400" dirty="0"/>
              <a:t>المتغيرات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0FE3E-E080-44D3-8839-BF14440332B7}"/>
              </a:ext>
            </a:extLst>
          </p:cNvPr>
          <p:cNvSpPr txBox="1"/>
          <p:nvPr/>
        </p:nvSpPr>
        <p:spPr>
          <a:xfrm>
            <a:off x="668855" y="4750265"/>
            <a:ext cx="3260829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sz="2400" dirty="0"/>
              <a:t>العيوب: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تحتاج الى فريق عمل مدرب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 dirty="0"/>
              <a:t>فعال مع الأنظمة الصغيرة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LY" sz="2400"/>
              <a:t>تحتاج الى مدخلات عديدة</a:t>
            </a:r>
            <a:endParaRPr lang="ar-LY" sz="2400" dirty="0"/>
          </a:p>
        </p:txBody>
      </p:sp>
    </p:spTree>
    <p:extLst>
      <p:ext uri="{BB962C8B-B14F-4D97-AF65-F5344CB8AC3E}">
        <p14:creationId xmlns:p14="http://schemas.microsoft.com/office/powerpoint/2010/main" val="16236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/>
              <a:t>مفاهيم مهمة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3F4-2AB0-4F3F-A8C4-8048B8F2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/>
              <a:t>تحليل النظام: هو تفكيك النظام الى أجزائه ومكوناته وفحص هذه الأجزاء وتوصيفها و العلاقات بينها لفهم وظائف النظام القائم.</a:t>
            </a:r>
          </a:p>
          <a:p>
            <a:pPr algn="r" rtl="1"/>
            <a:endParaRPr lang="ar-LY"/>
          </a:p>
          <a:p>
            <a:pPr algn="r" rtl="1"/>
            <a:r>
              <a:rPr lang="ar-LY"/>
              <a:t>تصميم النظام: تشكيل و وصف مكونات النظام من نظم فرعية و رئيسية و العلاقات بينها  ووصف طريقة عملها لإنجاز المهام المطلوبة و لتنفيذ وضائف النظام. مخرجات التحليل هي مدخلات التصميم. </a:t>
            </a:r>
          </a:p>
          <a:p>
            <a:pPr algn="r" rtl="1"/>
            <a:endParaRPr lang="ar-LY"/>
          </a:p>
          <a:p>
            <a:pPr marL="0" indent="0" algn="r" rtl="1">
              <a:buNone/>
            </a:pP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76837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62BA-6ECF-474E-A37F-3DC55D78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المراحل الأساسية لتطوير النظام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789D89-F4E9-4570-9AC9-96F312143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38861"/>
              </p:ext>
            </p:extLst>
          </p:nvPr>
        </p:nvGraphicFramePr>
        <p:xfrm>
          <a:off x="2429566" y="1342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F3BED3-F8EA-4903-8C4E-EF5181ADF264}"/>
              </a:ext>
            </a:extLst>
          </p:cNvPr>
          <p:cNvSpPr txBox="1"/>
          <p:nvPr/>
        </p:nvSpPr>
        <p:spPr>
          <a:xfrm>
            <a:off x="5772856" y="3636353"/>
            <a:ext cx="144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LY" sz="2400" dirty="0"/>
              <a:t>دورة حياة </a:t>
            </a:r>
          </a:p>
          <a:p>
            <a:r>
              <a:rPr lang="ar-LY" sz="2400" dirty="0"/>
              <a:t>تطوير النظام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9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A18A-B233-42A2-9C22-4FCD5E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LY" dirty="0"/>
              <a:t>مرحلة التخطيط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F1C5-9A2A-4A1D-B271-36EA879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ar-LY" dirty="0"/>
              <a:t>هي المرحلة الاولى في دورة حياة النظام و تهدف الى فهم عام للنظام القائم و إيجاد المبررات وإبراز الفوائد من تطوير النظام الجديد. تحديد الموارد المطلوبة لتطوير النظام القائم والنظام المقترح والجدول الزمني. مخرجات هذه المرحلة تقرير إداري (</a:t>
            </a:r>
            <a:r>
              <a:rPr lang="en-US" dirty="0"/>
              <a:t>Project Charter</a:t>
            </a:r>
            <a:r>
              <a:rPr lang="ar-LY" dirty="0"/>
              <a:t>) يعرض على المسؤولين لاتخاذ القرار بشان الاستمرار في تطوير النظام من عدمه. </a:t>
            </a:r>
          </a:p>
          <a:p>
            <a:pPr algn="r" rtl="1"/>
            <a:r>
              <a:rPr lang="ar-LY" dirty="0"/>
              <a:t>أنشطة مرحلة التخطيط:</a:t>
            </a:r>
          </a:p>
          <a:p>
            <a:pPr lvl="1" algn="r" rtl="1"/>
            <a:r>
              <a:rPr lang="ar-LY" dirty="0"/>
              <a:t>تحديد الأهداف العامة للنظام وربطه بأهداف المؤسسة</a:t>
            </a:r>
          </a:p>
          <a:p>
            <a:pPr lvl="1" algn="r" rtl="1"/>
            <a:r>
              <a:rPr lang="ar-LY" dirty="0"/>
              <a:t>دراسة التركيبة الإدارية وعلاقتها بالنظام والهيكل العام للمؤسسة</a:t>
            </a:r>
          </a:p>
          <a:p>
            <a:pPr lvl="1" algn="r" rtl="1"/>
            <a:r>
              <a:rPr lang="ar-LY" dirty="0"/>
              <a:t>تحديد خصائص النظام وتشمل بيئة النظام وحدوده ووصف عناصر النظام من الآلات و المعدات والافراد والقوانين والتشريعات التي يحتاجها النظام.</a:t>
            </a:r>
          </a:p>
          <a:p>
            <a:pPr lvl="1" algn="r" rtl="1"/>
            <a:r>
              <a:rPr lang="ar-LY" dirty="0"/>
              <a:t>تصور منطق الحل، هل يمكن تطوير النظام القائم لتحقيق الأهداف المطلوبة او اقتراح نظام جديد.</a:t>
            </a:r>
          </a:p>
          <a:p>
            <a:pPr lvl="1" algn="r" rtl="1"/>
            <a:r>
              <a:rPr lang="ar-LY" dirty="0"/>
              <a:t>دارسة الجدوى وفيها يتم الإجابة على السؤال هل النظام سيعود بالنفع على المؤسسة ام لا؟ وكيف؟</a:t>
            </a:r>
          </a:p>
          <a:p>
            <a:pPr lvl="1" algn="r" rtl="1"/>
            <a:r>
              <a:rPr lang="ar-LY" dirty="0"/>
              <a:t>الجدول الزمني لتنفيذ المشروع</a:t>
            </a:r>
          </a:p>
          <a:p>
            <a:pPr lvl="1" algn="r" rtl="1"/>
            <a:r>
              <a:rPr lang="ar-LY" dirty="0"/>
              <a:t>إعداد التقرير الإداري ويشمل كل النقاط المذكورة أعلاه.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A18A-B233-42A2-9C22-4FCD5E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LY" dirty="0"/>
              <a:t>مرحلة التخطيط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F1C5-9A2A-4A1D-B271-36EA879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pPr algn="r" rtl="1"/>
            <a:r>
              <a:rPr lang="ar-LY" dirty="0"/>
              <a:t>نقاط أساسية لمحلل النظم:</a:t>
            </a:r>
          </a:p>
          <a:p>
            <a:pPr lvl="1" algn="r" rtl="1"/>
            <a:r>
              <a:rPr lang="ar-LY" dirty="0"/>
              <a:t>التعرف على اهداف المؤسسة، عن طريق الاطلاع على الخطة الإستراتيجية للمؤسسة او مستندات أخرى مثل التقرير السنوي للمؤسسة.</a:t>
            </a:r>
          </a:p>
          <a:p>
            <a:pPr lvl="1" algn="r" rtl="1"/>
            <a:r>
              <a:rPr lang="ar-LY" dirty="0"/>
              <a:t>التعرف على الهيكل التنظيمي للمؤسسة واللوائح والنظم المعمول بها داخل المؤسسة</a:t>
            </a:r>
          </a:p>
          <a:p>
            <a:pPr lvl="1" algn="r" rtl="1"/>
            <a:r>
              <a:rPr lang="ar-LY" dirty="0"/>
              <a:t>التعرف على مشاكل النظام الحالي لتفاديها في النظام الجديد ووضع حلول لها وكذلك المميزات الموجودة في النظام الحالي للمحافظة عليها</a:t>
            </a:r>
          </a:p>
          <a:p>
            <a:pPr lvl="1" algn="r" rtl="1"/>
            <a:r>
              <a:rPr lang="ar-LY" dirty="0"/>
              <a:t>التعرف على الموارد المتوفرة وقد تكون:</a:t>
            </a:r>
          </a:p>
          <a:p>
            <a:pPr lvl="2" algn="r" rtl="1"/>
            <a:r>
              <a:rPr lang="ar-LY" dirty="0"/>
              <a:t>موارد مادية مثل أجهزة، طابعات، شبكة محلية، شبكة انترنت وغيرها</a:t>
            </a:r>
          </a:p>
          <a:p>
            <a:pPr lvl="2" algn="r" rtl="1"/>
            <a:r>
              <a:rPr lang="ar-LY" dirty="0"/>
              <a:t>موارد معنوية مثل البرمجيات المتوفرة، اصل هذه البرامج، طرق الاستفادة منها</a:t>
            </a:r>
          </a:p>
          <a:p>
            <a:pPr lvl="2" algn="r" rtl="1"/>
            <a:r>
              <a:rPr lang="ar-LY" dirty="0"/>
              <a:t>موارد بشرية</a:t>
            </a:r>
          </a:p>
          <a:p>
            <a:pPr lvl="2" algn="r" rtl="1"/>
            <a:r>
              <a:rPr lang="ar-LY" dirty="0"/>
              <a:t>الموارد المالية</a:t>
            </a:r>
          </a:p>
          <a:p>
            <a:pPr lvl="1" algn="r" rtl="1"/>
            <a:r>
              <a:rPr lang="ar-LY" dirty="0"/>
              <a:t>الإلمام بالتقنيات الحديثة من أجهزة وبرمجيات</a:t>
            </a:r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6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التحليل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هي مجموعة من الخطوات والإجراءات اللازمة لدراسة النظام الحالي في ضل احتياجات المستفيدين، بهدف وضع مواصفات النظام الجديد بحث يلبي هذه الاحتياجات، بالإضافة الى الاحتياجات الوظيفية </a:t>
            </a:r>
            <a:r>
              <a:rPr lang="en-GB" sz="2000" dirty="0"/>
              <a:t>(Functional Requirements)</a:t>
            </a:r>
            <a:r>
              <a:rPr lang="ar-LY" sz="2000" dirty="0"/>
              <a:t> </a:t>
            </a:r>
            <a:r>
              <a:rPr lang="ar-LY" dirty="0"/>
              <a:t>والغير وظيفية</a:t>
            </a:r>
            <a:r>
              <a:rPr lang="en-GB" dirty="0"/>
              <a:t> </a:t>
            </a:r>
            <a:r>
              <a:rPr lang="en-GB" sz="1800" dirty="0"/>
              <a:t>(Non-Functional Requirements)</a:t>
            </a:r>
            <a:r>
              <a:rPr lang="ar-LY" sz="1800" dirty="0"/>
              <a:t>.</a:t>
            </a:r>
          </a:p>
          <a:p>
            <a:pPr algn="r" rtl="1"/>
            <a:r>
              <a:rPr lang="ar-LY" dirty="0"/>
              <a:t>أنشطة مرحلة التحليل:</a:t>
            </a:r>
          </a:p>
          <a:p>
            <a:pPr lvl="1" algn="r" rtl="1"/>
            <a:r>
              <a:rPr lang="ar-LY" dirty="0"/>
              <a:t>جمع الحقائق والمعلومات:</a:t>
            </a:r>
          </a:p>
          <a:p>
            <a:pPr marL="457200" lvl="1" indent="0" algn="r" rtl="1">
              <a:buNone/>
            </a:pPr>
            <a:r>
              <a:rPr lang="ar-LY" dirty="0"/>
              <a:t>ويتم بأحد او كل الطرق التالية: </a:t>
            </a:r>
          </a:p>
          <a:p>
            <a:pPr lvl="2" algn="r" rtl="1"/>
            <a:r>
              <a:rPr lang="ar-LY" dirty="0"/>
              <a:t>الحصول على عينات من الوثائق والمستندات والنماذج وقواعد البيانات في الحال النظام كان محوسبا</a:t>
            </a:r>
          </a:p>
          <a:p>
            <a:pPr lvl="2" algn="r" rtl="1"/>
            <a:r>
              <a:rPr lang="ar-LY" dirty="0"/>
              <a:t>زيارة الموقع </a:t>
            </a:r>
          </a:p>
          <a:p>
            <a:pPr lvl="2" algn="r" rtl="1"/>
            <a:r>
              <a:rPr lang="ar-LY" dirty="0"/>
              <a:t>مراقبة بيئة العمل</a:t>
            </a:r>
          </a:p>
          <a:p>
            <a:pPr lvl="2" algn="r" rtl="1"/>
            <a:r>
              <a:rPr lang="ar-LY" dirty="0"/>
              <a:t>الاستبيان</a:t>
            </a:r>
          </a:p>
          <a:p>
            <a:pPr lvl="2" algn="r" rtl="1"/>
            <a:r>
              <a:rPr lang="ar-LY" dirty="0"/>
              <a:t>مقابلات شخصية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التحليل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ar-LY" dirty="0"/>
              <a:t>أنشطة مرحلة التحليل (تابع):</a:t>
            </a:r>
          </a:p>
          <a:p>
            <a:pPr lvl="1" algn="r" rtl="1"/>
            <a:r>
              <a:rPr lang="ar-LY" dirty="0"/>
              <a:t>تحليل النظام الحالي:</a:t>
            </a:r>
          </a:p>
          <a:p>
            <a:pPr marL="457200" lvl="1" indent="0" algn="r" rtl="1">
              <a:buNone/>
            </a:pPr>
            <a:r>
              <a:rPr lang="ar-LY" dirty="0"/>
              <a:t>ويتم بالإجابة على الأسئلة الآتية:</a:t>
            </a:r>
          </a:p>
          <a:p>
            <a:pPr lvl="2" algn="r" rtl="1"/>
            <a:r>
              <a:rPr lang="ar-LY" dirty="0"/>
              <a:t>ما العمل الذي يتم إنجازه والغرض منه؟</a:t>
            </a:r>
          </a:p>
          <a:p>
            <a:pPr lvl="2" algn="r" rtl="1"/>
            <a:r>
              <a:rPr lang="ar-LY" dirty="0"/>
              <a:t>مع من يتعامل النظام؟</a:t>
            </a:r>
          </a:p>
          <a:p>
            <a:pPr lvl="2" algn="r" rtl="1"/>
            <a:r>
              <a:rPr lang="ar-LY" dirty="0"/>
              <a:t>ما العمليات التي يقوم بها النظام، وما هي مدخلات ومخرجات كل عملية؟</a:t>
            </a:r>
          </a:p>
          <a:p>
            <a:pPr lvl="2" algn="r" rtl="1"/>
            <a:r>
              <a:rPr lang="ar-LY" dirty="0"/>
              <a:t>من يقوم بإنجاز العمل؟ وما المهارات المطلوبة؟</a:t>
            </a:r>
          </a:p>
          <a:p>
            <a:pPr lvl="2" algn="r" rtl="1"/>
            <a:r>
              <a:rPr lang="ar-LY" dirty="0"/>
              <a:t>كم عدد الموظفين في هذه العملية؟</a:t>
            </a:r>
          </a:p>
          <a:p>
            <a:pPr lvl="2" algn="r" rtl="1"/>
            <a:r>
              <a:rPr lang="ar-LY" dirty="0"/>
              <a:t>اين يتم العمل و كيف؟</a:t>
            </a:r>
          </a:p>
          <a:p>
            <a:pPr lvl="2" algn="r" rtl="1"/>
            <a:r>
              <a:rPr lang="ar-LY" dirty="0"/>
              <a:t>ما أهمية و ضرورة العملية و كم تكلفتها؟</a:t>
            </a:r>
          </a:p>
          <a:p>
            <a:pPr lvl="2" algn="r" rtl="1"/>
            <a:r>
              <a:rPr lang="ar-LY" dirty="0"/>
              <a:t>ما إمكانية الاستفادة منها او حذفها؟</a:t>
            </a:r>
          </a:p>
          <a:p>
            <a:pPr lvl="2" algn="r" rtl="1"/>
            <a:r>
              <a:rPr lang="ar-LY" dirty="0"/>
              <a:t>هل يمكن إنجازها بفاعلية اكثر؟</a:t>
            </a:r>
          </a:p>
          <a:p>
            <a:pPr lvl="2" algn="r" rtl="1"/>
            <a:r>
              <a:rPr lang="ar-LY" dirty="0"/>
              <a:t>متى يتم إنجاز العمل؟</a:t>
            </a:r>
          </a:p>
          <a:p>
            <a:pPr lvl="2" algn="r" rtl="1"/>
            <a:r>
              <a:rPr lang="ar-LY" dirty="0"/>
              <a:t>هل ممكن إنجاز العمل بطريقة اسهل؟</a:t>
            </a:r>
          </a:p>
          <a:p>
            <a:pPr lvl="2" algn="r" rtl="1"/>
            <a:endParaRPr lang="ar-LY" dirty="0"/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التحليل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LY" dirty="0"/>
              <a:t>تحديد المتطلبات الوظيفية </a:t>
            </a:r>
            <a:r>
              <a:rPr lang="en-GB" dirty="0"/>
              <a:t>(Functional Requirements)</a:t>
            </a:r>
            <a:endParaRPr lang="ar-LY" dirty="0"/>
          </a:p>
          <a:p>
            <a:pPr marL="457200" lvl="1" indent="0" algn="r" rtl="1">
              <a:buNone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CEB47D-380C-454E-97BA-F1D979DA9FE3}"/>
              </a:ext>
            </a:extLst>
          </p:cNvPr>
          <p:cNvSpPr/>
          <p:nvPr/>
        </p:nvSpPr>
        <p:spPr>
          <a:xfrm>
            <a:off x="8256105" y="4107739"/>
            <a:ext cx="109993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المدخلات</a:t>
            </a:r>
            <a:endParaRPr lang="en-A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5BCA82-0400-4A2F-A0E2-63097426A9CE}"/>
              </a:ext>
            </a:extLst>
          </p:cNvPr>
          <p:cNvSpPr/>
          <p:nvPr/>
        </p:nvSpPr>
        <p:spPr>
          <a:xfrm>
            <a:off x="6369326" y="4028227"/>
            <a:ext cx="1083366" cy="107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المعالجة</a:t>
            </a:r>
            <a:endParaRPr lang="en-A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00D33-BF08-4999-9D98-D741221E5D5E}"/>
              </a:ext>
            </a:extLst>
          </p:cNvPr>
          <p:cNvSpPr/>
          <p:nvPr/>
        </p:nvSpPr>
        <p:spPr>
          <a:xfrm>
            <a:off x="4485861" y="4107739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المخرجات</a:t>
            </a:r>
            <a:endParaRPr lang="en-AE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CD056C2-3342-4153-92DE-1C1481D98C91}"/>
              </a:ext>
            </a:extLst>
          </p:cNvPr>
          <p:cNvSpPr/>
          <p:nvPr/>
        </p:nvSpPr>
        <p:spPr>
          <a:xfrm>
            <a:off x="6453809" y="5942581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التخزين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64545D-64EA-41E9-9113-9BE96D361E50}"/>
              </a:ext>
            </a:extLst>
          </p:cNvPr>
          <p:cNvSpPr/>
          <p:nvPr/>
        </p:nvSpPr>
        <p:spPr>
          <a:xfrm>
            <a:off x="6453809" y="233916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الرقابة</a:t>
            </a:r>
            <a:endParaRPr lang="en-AE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8B521E3-DCD1-4F6F-B22A-7E9BFD9B64F9}"/>
              </a:ext>
            </a:extLst>
          </p:cNvPr>
          <p:cNvSpPr/>
          <p:nvPr/>
        </p:nvSpPr>
        <p:spPr>
          <a:xfrm>
            <a:off x="7473166" y="4322623"/>
            <a:ext cx="78293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800F3BE-CBBD-459D-9FAF-9020648C4DA0}"/>
              </a:ext>
            </a:extLst>
          </p:cNvPr>
          <p:cNvSpPr/>
          <p:nvPr/>
        </p:nvSpPr>
        <p:spPr>
          <a:xfrm>
            <a:off x="5555975" y="4322623"/>
            <a:ext cx="81335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93CDEE06-BC24-4E4B-AA52-4EF448B7E2AD}"/>
              </a:ext>
            </a:extLst>
          </p:cNvPr>
          <p:cNvSpPr/>
          <p:nvPr/>
        </p:nvSpPr>
        <p:spPr>
          <a:xfrm>
            <a:off x="6668693" y="3253563"/>
            <a:ext cx="484632" cy="7746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AA0AA59-79FE-4656-AF1B-0F058AD7735B}"/>
              </a:ext>
            </a:extLst>
          </p:cNvPr>
          <p:cNvSpPr/>
          <p:nvPr/>
        </p:nvSpPr>
        <p:spPr>
          <a:xfrm>
            <a:off x="6672470" y="5101652"/>
            <a:ext cx="477079" cy="770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448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13A0-1378-415F-99CC-5CAA1A12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مرحلة التحليل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F22A-7007-41F7-88C3-8EC7A2E3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LY" dirty="0"/>
              <a:t>كتابة متطلبات النظام الجديد:</a:t>
            </a:r>
          </a:p>
          <a:p>
            <a:pPr marL="457200" lvl="1" indent="0" algn="r" rtl="1">
              <a:buNone/>
            </a:pPr>
            <a:r>
              <a:rPr lang="ar-LY" dirty="0"/>
              <a:t>هي عملية إعادة صياغة الأهداف والوظائف التي يجب ان يقوم بها النظام الجديد في وثيقة تعرف بوثيقة توصيف المتطلبات </a:t>
            </a:r>
            <a:r>
              <a:rPr lang="en-GB" dirty="0"/>
              <a:t>(Requirement Specification Document)</a:t>
            </a:r>
            <a:r>
              <a:rPr lang="ar-LY" dirty="0"/>
              <a:t> ويجب ان تحوي على:</a:t>
            </a:r>
          </a:p>
          <a:p>
            <a:pPr lvl="1" algn="r" rtl="1"/>
            <a:r>
              <a:rPr lang="ar-LY" dirty="0"/>
              <a:t> تحليل و وصف المدخلات والإجراءات والمخرجات</a:t>
            </a:r>
          </a:p>
          <a:p>
            <a:pPr lvl="1" algn="r" rtl="1"/>
            <a:r>
              <a:rPr lang="ar-LY" dirty="0"/>
              <a:t>مخطط انسياب البيانات </a:t>
            </a:r>
          </a:p>
          <a:p>
            <a:pPr lvl="1" algn="r" rtl="1"/>
            <a:r>
              <a:rPr lang="ar-LY" dirty="0"/>
              <a:t>قاموس البيانات</a:t>
            </a:r>
            <a:endParaRPr lang="en-GB" dirty="0"/>
          </a:p>
          <a:p>
            <a:pPr lvl="1" algn="r" rtl="1"/>
            <a:r>
              <a:rPr lang="ar-LY" dirty="0"/>
              <a:t>البيئة والحدود</a:t>
            </a:r>
          </a:p>
          <a:p>
            <a:pPr lvl="1" algn="r" rtl="1"/>
            <a:r>
              <a:rPr lang="ar-LY" dirty="0"/>
              <a:t>الحلول البديلة</a:t>
            </a:r>
          </a:p>
          <a:p>
            <a:pPr lvl="1" algn="r" rtl="1"/>
            <a:r>
              <a:rPr lang="ar-LY" dirty="0"/>
              <a:t>قائمة المتطلبات المرتبطة و نوع العلاقة</a:t>
            </a:r>
          </a:p>
          <a:p>
            <a:pPr lvl="1" algn="r" rtl="1"/>
            <a:r>
              <a:rPr lang="ar-LY" dirty="0"/>
              <a:t>المتطلبات الغير وظيفية</a:t>
            </a:r>
          </a:p>
          <a:p>
            <a:pPr marL="457200" lvl="1" indent="0" algn="r" rtl="1">
              <a:buNone/>
            </a:pPr>
            <a:endParaRPr lang="ar-LY" dirty="0"/>
          </a:p>
          <a:p>
            <a:pPr marL="457200" lvl="1" indent="0" algn="r" rtl="1">
              <a:buNone/>
            </a:pPr>
            <a:endParaRPr lang="ar-LY" dirty="0"/>
          </a:p>
          <a:p>
            <a:pPr marL="457200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83934"/>
      </p:ext>
    </p:extLst>
  </p:cSld>
  <p:clrMapOvr>
    <a:masterClrMapping/>
  </p:clrMapOvr>
</p:sld>
</file>

<file path=ppt/theme/theme1.xml><?xml version="1.0" encoding="utf-8"?>
<a:theme xmlns:a="http://schemas.openxmlformats.org/drawingml/2006/main" name="UOTPresetation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TPresetationTemplate" id="{184E87E4-0594-4CE6-8409-A1A8D49FA53A}" vid="{3DC75CAB-47B0-43DD-A0A3-B48BEDC642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B38CF6E7A78D6F4FA320ABC5D7BA0B5D" ma:contentTypeVersion="2" ma:contentTypeDescription="إنشاء مستند جديد." ma:contentTypeScope="" ma:versionID="ab27c1f2734c24be13bbe1e01dd9d219">
  <xsd:schema xmlns:xsd="http://www.w3.org/2001/XMLSchema" xmlns:xs="http://www.w3.org/2001/XMLSchema" xmlns:p="http://schemas.microsoft.com/office/2006/metadata/properties" xmlns:ns2="180d2ae4-5cfd-4138-bf8e-533166f6eab2" targetNamespace="http://schemas.microsoft.com/office/2006/metadata/properties" ma:root="true" ma:fieldsID="8eee17d0b07a8c9c901703e05d54c99d" ns2:_="">
    <xsd:import namespace="180d2ae4-5cfd-4138-bf8e-533166f6e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2ae4-5cfd-4138-bf8e-533166f6e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2F258-F5A3-4E47-B9E0-3E226995AF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ABC6A4-15B0-45AA-91D9-6C2CB0DD5FAC}"/>
</file>

<file path=customXml/itemProps3.xml><?xml version="1.0" encoding="utf-8"?>
<ds:datastoreItem xmlns:ds="http://schemas.openxmlformats.org/officeDocument/2006/customXml" ds:itemID="{A5AABA8A-A859-4DCF-AA94-36E100C2B6D3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6403bfde-b7fa-4fba-b74b-080b78f99ec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UOTPresetationTemplate</Template>
  <TotalTime>403</TotalTime>
  <Words>1066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 Web (Arabic)</vt:lpstr>
      <vt:lpstr>UOTPresetationTemplate</vt:lpstr>
      <vt:lpstr>CS319 تحليل و تصميم النظم دورة حياة تطوير النظام</vt:lpstr>
      <vt:lpstr>مفاهيم مهمة</vt:lpstr>
      <vt:lpstr>المراحل الأساسية لتطوير النظام</vt:lpstr>
      <vt:lpstr>مرحلة التخطيط</vt:lpstr>
      <vt:lpstr>مرحلة التخطيط</vt:lpstr>
      <vt:lpstr>مرحلة التحليل</vt:lpstr>
      <vt:lpstr>مرحلة التحليل</vt:lpstr>
      <vt:lpstr>مرحلة التحليل</vt:lpstr>
      <vt:lpstr>مرحلة التحليل</vt:lpstr>
      <vt:lpstr>مرحلة التحليل</vt:lpstr>
      <vt:lpstr>مرحلة التصميم</vt:lpstr>
      <vt:lpstr>مرحلة التنفيذ</vt:lpstr>
      <vt:lpstr>مرحلة التشغيل والصيانة</vt:lpstr>
      <vt:lpstr>منهجيات ونماذج تطوير النظم</vt:lpstr>
      <vt:lpstr>منهجيات ونماذج تطوير النظم</vt:lpstr>
      <vt:lpstr>منهجيات ونماذج تطوير النظم</vt:lpstr>
      <vt:lpstr>منهجيات ونماذج تطوير النظم</vt:lpstr>
      <vt:lpstr>منهجيات ونماذج تطوير النظم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adnan.sherif@uot.edu.ly</dc:creator>
  <cp:keywords>CS319</cp:keywords>
  <cp:lastModifiedBy>Adnan Sherif</cp:lastModifiedBy>
  <cp:revision>14</cp:revision>
  <dcterms:created xsi:type="dcterms:W3CDTF">2021-11-16T07:36:59Z</dcterms:created>
  <dcterms:modified xsi:type="dcterms:W3CDTF">2021-11-26T07:31:13Z</dcterms:modified>
  <cp:category>Classroom Material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0x010100B38CF6E7A78D6F4FA320ABC5D7BA0B5D</vt:lpwstr>
  </property>
</Properties>
</file>