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4"/>
  </p:sldMasterIdLst>
  <p:sldIdLst>
    <p:sldId id="256" r:id="rId5"/>
    <p:sldId id="257" r:id="rId6"/>
    <p:sldId id="258" r:id="rId7"/>
    <p:sldId id="261" r:id="rId8"/>
    <p:sldId id="259" r:id="rId9"/>
    <p:sldId id="260" r:id="rId10"/>
    <p:sldId id="262" r:id="rId11"/>
    <p:sldId id="263" r:id="rId12"/>
    <p:sldId id="264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F27BE3-BF70-481B-8466-45ABE06CA4D4}" v="84" dt="2021-11-23T20:52:37.565"/>
    <p1510:client id="{C6D1087A-7FB7-AF4F-691E-AB9356202992}" v="5" dt="2021-11-24T09:34:38.9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3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nan Sherif" userId="3d340580-6530-4dff-b8bf-c010861caf53" providerId="ADAL" clId="{B4F27BE3-BF70-481B-8466-45ABE06CA4D4}"/>
    <pc:docChg chg="undo custSel addSld delSld modSld">
      <pc:chgData name="Adnan Sherif" userId="3d340580-6530-4dff-b8bf-c010861caf53" providerId="ADAL" clId="{B4F27BE3-BF70-481B-8466-45ABE06CA4D4}" dt="2021-11-23T20:52:37.565" v="5155"/>
      <pc:docMkLst>
        <pc:docMk/>
      </pc:docMkLst>
      <pc:sldChg chg="modSp mod">
        <pc:chgData name="Adnan Sherif" userId="3d340580-6530-4dff-b8bf-c010861caf53" providerId="ADAL" clId="{B4F27BE3-BF70-481B-8466-45ABE06CA4D4}" dt="2021-11-23T16:46:33.357" v="41" actId="20577"/>
        <pc:sldMkLst>
          <pc:docMk/>
          <pc:sldMk cId="2406273178" sldId="256"/>
        </pc:sldMkLst>
        <pc:spChg chg="mod">
          <ac:chgData name="Adnan Sherif" userId="3d340580-6530-4dff-b8bf-c010861caf53" providerId="ADAL" clId="{B4F27BE3-BF70-481B-8466-45ABE06CA4D4}" dt="2021-11-23T16:46:33.357" v="41" actId="20577"/>
          <ac:spMkLst>
            <pc:docMk/>
            <pc:sldMk cId="2406273178" sldId="256"/>
            <ac:spMk id="2" creationId="{00000000-0000-0000-0000-000000000000}"/>
          </ac:spMkLst>
        </pc:spChg>
      </pc:sldChg>
      <pc:sldChg chg="modSp mod">
        <pc:chgData name="Adnan Sherif" userId="3d340580-6530-4dff-b8bf-c010861caf53" providerId="ADAL" clId="{B4F27BE3-BF70-481B-8466-45ABE06CA4D4}" dt="2021-11-23T16:51:49.489" v="205" actId="20577"/>
        <pc:sldMkLst>
          <pc:docMk/>
          <pc:sldMk cId="768372293" sldId="257"/>
        </pc:sldMkLst>
        <pc:spChg chg="mod">
          <ac:chgData name="Adnan Sherif" userId="3d340580-6530-4dff-b8bf-c010861caf53" providerId="ADAL" clId="{B4F27BE3-BF70-481B-8466-45ABE06CA4D4}" dt="2021-11-23T16:51:49.489" v="205" actId="20577"/>
          <ac:spMkLst>
            <pc:docMk/>
            <pc:sldMk cId="768372293" sldId="257"/>
            <ac:spMk id="3" creationId="{312693F4-2AB0-4F3F-A8C4-8048B8F2E514}"/>
          </ac:spMkLst>
        </pc:spChg>
      </pc:sldChg>
      <pc:sldChg chg="addSp delSp modSp mod chgLayout">
        <pc:chgData name="Adnan Sherif" userId="3d340580-6530-4dff-b8bf-c010861caf53" providerId="ADAL" clId="{B4F27BE3-BF70-481B-8466-45ABE06CA4D4}" dt="2021-11-23T17:09:11.163" v="1008" actId="20577"/>
        <pc:sldMkLst>
          <pc:docMk/>
          <pc:sldMk cId="4157917342" sldId="258"/>
        </pc:sldMkLst>
        <pc:spChg chg="mod ord">
          <ac:chgData name="Adnan Sherif" userId="3d340580-6530-4dff-b8bf-c010861caf53" providerId="ADAL" clId="{B4F27BE3-BF70-481B-8466-45ABE06CA4D4}" dt="2021-11-23T16:52:59.386" v="226" actId="700"/>
          <ac:spMkLst>
            <pc:docMk/>
            <pc:sldMk cId="4157917342" sldId="258"/>
            <ac:spMk id="2" creationId="{F7FA62BA-6ECF-474E-A37F-3DC55D783981}"/>
          </ac:spMkLst>
        </pc:spChg>
        <pc:spChg chg="add mod ord">
          <ac:chgData name="Adnan Sherif" userId="3d340580-6530-4dff-b8bf-c010861caf53" providerId="ADAL" clId="{B4F27BE3-BF70-481B-8466-45ABE06CA4D4}" dt="2021-11-23T17:09:11.163" v="1008" actId="20577"/>
          <ac:spMkLst>
            <pc:docMk/>
            <pc:sldMk cId="4157917342" sldId="258"/>
            <ac:spMk id="3" creationId="{A489F269-06BC-4241-BC82-7650B21BDE80}"/>
          </ac:spMkLst>
        </pc:spChg>
        <pc:spChg chg="del">
          <ac:chgData name="Adnan Sherif" userId="3d340580-6530-4dff-b8bf-c010861caf53" providerId="ADAL" clId="{B4F27BE3-BF70-481B-8466-45ABE06CA4D4}" dt="2021-11-23T16:52:44.262" v="225" actId="478"/>
          <ac:spMkLst>
            <pc:docMk/>
            <pc:sldMk cId="4157917342" sldId="258"/>
            <ac:spMk id="5" creationId="{69F3BED3-F8EA-4903-8C4E-EF5181ADF264}"/>
          </ac:spMkLst>
        </pc:spChg>
        <pc:graphicFrameChg chg="del">
          <ac:chgData name="Adnan Sherif" userId="3d340580-6530-4dff-b8bf-c010861caf53" providerId="ADAL" clId="{B4F27BE3-BF70-481B-8466-45ABE06CA4D4}" dt="2021-11-23T16:52:40.347" v="224" actId="478"/>
          <ac:graphicFrameMkLst>
            <pc:docMk/>
            <pc:sldMk cId="4157917342" sldId="258"/>
            <ac:graphicFrameMk id="4" creationId="{61789D89-F4E9-4570-9AC9-96F312143852}"/>
          </ac:graphicFrameMkLst>
        </pc:graphicFrameChg>
      </pc:sldChg>
      <pc:sldChg chg="modSp mod">
        <pc:chgData name="Adnan Sherif" userId="3d340580-6530-4dff-b8bf-c010861caf53" providerId="ADAL" clId="{B4F27BE3-BF70-481B-8466-45ABE06CA4D4}" dt="2021-11-23T17:46:55.089" v="2344" actId="20577"/>
        <pc:sldMkLst>
          <pc:docMk/>
          <pc:sldMk cId="1963765802" sldId="259"/>
        </pc:sldMkLst>
        <pc:spChg chg="mod">
          <ac:chgData name="Adnan Sherif" userId="3d340580-6530-4dff-b8bf-c010861caf53" providerId="ADAL" clId="{B4F27BE3-BF70-481B-8466-45ABE06CA4D4}" dt="2021-11-23T17:39:30.201" v="1918" actId="20577"/>
          <ac:spMkLst>
            <pc:docMk/>
            <pc:sldMk cId="1963765802" sldId="259"/>
            <ac:spMk id="2" creationId="{D91DA18A-B233-42A2-9C22-4FCD5E6C0A76}"/>
          </ac:spMkLst>
        </pc:spChg>
        <pc:spChg chg="mod">
          <ac:chgData name="Adnan Sherif" userId="3d340580-6530-4dff-b8bf-c010861caf53" providerId="ADAL" clId="{B4F27BE3-BF70-481B-8466-45ABE06CA4D4}" dt="2021-11-23T17:46:55.089" v="2344" actId="20577"/>
          <ac:spMkLst>
            <pc:docMk/>
            <pc:sldMk cId="1963765802" sldId="259"/>
            <ac:spMk id="3" creationId="{417AF1C5-9A2A-4A1D-B271-36EA879BFF14}"/>
          </ac:spMkLst>
        </pc:spChg>
      </pc:sldChg>
      <pc:sldChg chg="modSp mod">
        <pc:chgData name="Adnan Sherif" userId="3d340580-6530-4dff-b8bf-c010861caf53" providerId="ADAL" clId="{B4F27BE3-BF70-481B-8466-45ABE06CA4D4}" dt="2021-11-23T18:03:03.957" v="2780" actId="20577"/>
        <pc:sldMkLst>
          <pc:docMk/>
          <pc:sldMk cId="1825171923" sldId="260"/>
        </pc:sldMkLst>
        <pc:spChg chg="mod">
          <ac:chgData name="Adnan Sherif" userId="3d340580-6530-4dff-b8bf-c010861caf53" providerId="ADAL" clId="{B4F27BE3-BF70-481B-8466-45ABE06CA4D4}" dt="2021-11-23T17:55:50.617" v="2370" actId="20577"/>
          <ac:spMkLst>
            <pc:docMk/>
            <pc:sldMk cId="1825171923" sldId="260"/>
            <ac:spMk id="2" creationId="{AC1C13A0-1378-415F-99CC-5CAA1A12D3E5}"/>
          </ac:spMkLst>
        </pc:spChg>
        <pc:spChg chg="mod">
          <ac:chgData name="Adnan Sherif" userId="3d340580-6530-4dff-b8bf-c010861caf53" providerId="ADAL" clId="{B4F27BE3-BF70-481B-8466-45ABE06CA4D4}" dt="2021-11-23T18:03:03.957" v="2780" actId="20577"/>
          <ac:spMkLst>
            <pc:docMk/>
            <pc:sldMk cId="1825171923" sldId="260"/>
            <ac:spMk id="3" creationId="{E368F22A-7007-41F7-88C3-8EC7A2E3427A}"/>
          </ac:spMkLst>
        </pc:spChg>
      </pc:sldChg>
      <pc:sldChg chg="modSp mod">
        <pc:chgData name="Adnan Sherif" userId="3d340580-6530-4dff-b8bf-c010861caf53" providerId="ADAL" clId="{B4F27BE3-BF70-481B-8466-45ABE06CA4D4}" dt="2021-11-23T17:34:26.924" v="1899" actId="20577"/>
        <pc:sldMkLst>
          <pc:docMk/>
          <pc:sldMk cId="1030661715" sldId="261"/>
        </pc:sldMkLst>
        <pc:spChg chg="mod">
          <ac:chgData name="Adnan Sherif" userId="3d340580-6530-4dff-b8bf-c010861caf53" providerId="ADAL" clId="{B4F27BE3-BF70-481B-8466-45ABE06CA4D4}" dt="2021-11-23T17:09:26.954" v="1027" actId="20577"/>
          <ac:spMkLst>
            <pc:docMk/>
            <pc:sldMk cId="1030661715" sldId="261"/>
            <ac:spMk id="2" creationId="{D91DA18A-B233-42A2-9C22-4FCD5E6C0A76}"/>
          </ac:spMkLst>
        </pc:spChg>
        <pc:spChg chg="mod">
          <ac:chgData name="Adnan Sherif" userId="3d340580-6530-4dff-b8bf-c010861caf53" providerId="ADAL" clId="{B4F27BE3-BF70-481B-8466-45ABE06CA4D4}" dt="2021-11-23T17:34:26.924" v="1899" actId="20577"/>
          <ac:spMkLst>
            <pc:docMk/>
            <pc:sldMk cId="1030661715" sldId="261"/>
            <ac:spMk id="3" creationId="{417AF1C5-9A2A-4A1D-B271-36EA879BFF14}"/>
          </ac:spMkLst>
        </pc:spChg>
      </pc:sldChg>
      <pc:sldChg chg="modSp mod">
        <pc:chgData name="Adnan Sherif" userId="3d340580-6530-4dff-b8bf-c010861caf53" providerId="ADAL" clId="{B4F27BE3-BF70-481B-8466-45ABE06CA4D4}" dt="2021-11-23T18:54:59.169" v="3507" actId="20577"/>
        <pc:sldMkLst>
          <pc:docMk/>
          <pc:sldMk cId="1016514662" sldId="262"/>
        </pc:sldMkLst>
        <pc:spChg chg="mod">
          <ac:chgData name="Adnan Sherif" userId="3d340580-6530-4dff-b8bf-c010861caf53" providerId="ADAL" clId="{B4F27BE3-BF70-481B-8466-45ABE06CA4D4}" dt="2021-11-23T18:04:44.931" v="2806" actId="20577"/>
          <ac:spMkLst>
            <pc:docMk/>
            <pc:sldMk cId="1016514662" sldId="262"/>
            <ac:spMk id="2" creationId="{AC1C13A0-1378-415F-99CC-5CAA1A12D3E5}"/>
          </ac:spMkLst>
        </pc:spChg>
        <pc:spChg chg="mod">
          <ac:chgData name="Adnan Sherif" userId="3d340580-6530-4dff-b8bf-c010861caf53" providerId="ADAL" clId="{B4F27BE3-BF70-481B-8466-45ABE06CA4D4}" dt="2021-11-23T18:54:59.169" v="3507" actId="20577"/>
          <ac:spMkLst>
            <pc:docMk/>
            <pc:sldMk cId="1016514662" sldId="262"/>
            <ac:spMk id="3" creationId="{E368F22A-7007-41F7-88C3-8EC7A2E3427A}"/>
          </ac:spMkLst>
        </pc:spChg>
      </pc:sldChg>
      <pc:sldChg chg="addSp delSp modSp mod modAnim">
        <pc:chgData name="Adnan Sherif" userId="3d340580-6530-4dff-b8bf-c010861caf53" providerId="ADAL" clId="{B4F27BE3-BF70-481B-8466-45ABE06CA4D4}" dt="2021-11-23T19:15:34.174" v="3948"/>
        <pc:sldMkLst>
          <pc:docMk/>
          <pc:sldMk cId="4264489963" sldId="263"/>
        </pc:sldMkLst>
        <pc:spChg chg="mod">
          <ac:chgData name="Adnan Sherif" userId="3d340580-6530-4dff-b8bf-c010861caf53" providerId="ADAL" clId="{B4F27BE3-BF70-481B-8466-45ABE06CA4D4}" dt="2021-11-23T18:55:18.916" v="3529" actId="20577"/>
          <ac:spMkLst>
            <pc:docMk/>
            <pc:sldMk cId="4264489963" sldId="263"/>
            <ac:spMk id="2" creationId="{AC1C13A0-1378-415F-99CC-5CAA1A12D3E5}"/>
          </ac:spMkLst>
        </pc:spChg>
        <pc:spChg chg="mod">
          <ac:chgData name="Adnan Sherif" userId="3d340580-6530-4dff-b8bf-c010861caf53" providerId="ADAL" clId="{B4F27BE3-BF70-481B-8466-45ABE06CA4D4}" dt="2021-11-23T18:56:21.608" v="3568" actId="20577"/>
          <ac:spMkLst>
            <pc:docMk/>
            <pc:sldMk cId="4264489963" sldId="263"/>
            <ac:spMk id="3" creationId="{E368F22A-7007-41F7-88C3-8EC7A2E3427A}"/>
          </ac:spMkLst>
        </pc:spChg>
        <pc:spChg chg="del">
          <ac:chgData name="Adnan Sherif" userId="3d340580-6530-4dff-b8bf-c010861caf53" providerId="ADAL" clId="{B4F27BE3-BF70-481B-8466-45ABE06CA4D4}" dt="2021-11-23T18:56:39.546" v="3569" actId="478"/>
          <ac:spMkLst>
            <pc:docMk/>
            <pc:sldMk cId="4264489963" sldId="263"/>
            <ac:spMk id="5" creationId="{A1CEB47D-380C-454E-97BA-F1D979DA9FE3}"/>
          </ac:spMkLst>
        </pc:spChg>
        <pc:spChg chg="del">
          <ac:chgData name="Adnan Sherif" userId="3d340580-6530-4dff-b8bf-c010861caf53" providerId="ADAL" clId="{B4F27BE3-BF70-481B-8466-45ABE06CA4D4}" dt="2021-11-23T18:56:43.400" v="3570" actId="478"/>
          <ac:spMkLst>
            <pc:docMk/>
            <pc:sldMk cId="4264489963" sldId="263"/>
            <ac:spMk id="6" creationId="{575BCA82-0400-4A2F-A0E2-63097426A9CE}"/>
          </ac:spMkLst>
        </pc:spChg>
        <pc:spChg chg="del">
          <ac:chgData name="Adnan Sherif" userId="3d340580-6530-4dff-b8bf-c010861caf53" providerId="ADAL" clId="{B4F27BE3-BF70-481B-8466-45ABE06CA4D4}" dt="2021-11-23T18:56:43.400" v="3570" actId="478"/>
          <ac:spMkLst>
            <pc:docMk/>
            <pc:sldMk cId="4264489963" sldId="263"/>
            <ac:spMk id="7" creationId="{A5D00D33-BF08-4999-9D98-D741221E5D5E}"/>
          </ac:spMkLst>
        </pc:spChg>
        <pc:spChg chg="del">
          <ac:chgData name="Adnan Sherif" userId="3d340580-6530-4dff-b8bf-c010861caf53" providerId="ADAL" clId="{B4F27BE3-BF70-481B-8466-45ABE06CA4D4}" dt="2021-11-23T18:56:43.400" v="3570" actId="478"/>
          <ac:spMkLst>
            <pc:docMk/>
            <pc:sldMk cId="4264489963" sldId="263"/>
            <ac:spMk id="8" creationId="{0CD056C2-3342-4153-92DE-1C1481D98C91}"/>
          </ac:spMkLst>
        </pc:spChg>
        <pc:spChg chg="del">
          <ac:chgData name="Adnan Sherif" userId="3d340580-6530-4dff-b8bf-c010861caf53" providerId="ADAL" clId="{B4F27BE3-BF70-481B-8466-45ABE06CA4D4}" dt="2021-11-23T18:56:39.546" v="3569" actId="478"/>
          <ac:spMkLst>
            <pc:docMk/>
            <pc:sldMk cId="4264489963" sldId="263"/>
            <ac:spMk id="9" creationId="{1D64545D-64EA-41E9-9113-9BE96D361E50}"/>
          </ac:spMkLst>
        </pc:spChg>
        <pc:spChg chg="del">
          <ac:chgData name="Adnan Sherif" userId="3d340580-6530-4dff-b8bf-c010861caf53" providerId="ADAL" clId="{B4F27BE3-BF70-481B-8466-45ABE06CA4D4}" dt="2021-11-23T18:56:39.546" v="3569" actId="478"/>
          <ac:spMkLst>
            <pc:docMk/>
            <pc:sldMk cId="4264489963" sldId="263"/>
            <ac:spMk id="10" creationId="{58B521E3-DCD1-4F6F-B22A-7E9BFD9B64F9}"/>
          </ac:spMkLst>
        </pc:spChg>
        <pc:spChg chg="del">
          <ac:chgData name="Adnan Sherif" userId="3d340580-6530-4dff-b8bf-c010861caf53" providerId="ADAL" clId="{B4F27BE3-BF70-481B-8466-45ABE06CA4D4}" dt="2021-11-23T18:56:43.400" v="3570" actId="478"/>
          <ac:spMkLst>
            <pc:docMk/>
            <pc:sldMk cId="4264489963" sldId="263"/>
            <ac:spMk id="11" creationId="{0800F3BE-CBBD-459D-9FAF-9020648C4DA0}"/>
          </ac:spMkLst>
        </pc:spChg>
        <pc:spChg chg="del">
          <ac:chgData name="Adnan Sherif" userId="3d340580-6530-4dff-b8bf-c010861caf53" providerId="ADAL" clId="{B4F27BE3-BF70-481B-8466-45ABE06CA4D4}" dt="2021-11-23T18:56:39.546" v="3569" actId="478"/>
          <ac:spMkLst>
            <pc:docMk/>
            <pc:sldMk cId="4264489963" sldId="263"/>
            <ac:spMk id="12" creationId="{93CDEE06-BC24-4E4B-AA52-4EF448B7E2AD}"/>
          </ac:spMkLst>
        </pc:spChg>
        <pc:spChg chg="del">
          <ac:chgData name="Adnan Sherif" userId="3d340580-6530-4dff-b8bf-c010861caf53" providerId="ADAL" clId="{B4F27BE3-BF70-481B-8466-45ABE06CA4D4}" dt="2021-11-23T18:56:43.400" v="3570" actId="478"/>
          <ac:spMkLst>
            <pc:docMk/>
            <pc:sldMk cId="4264489963" sldId="263"/>
            <ac:spMk id="13" creationId="{DAA0AA59-79FE-4656-AF1B-0F058AD7735B}"/>
          </ac:spMkLst>
        </pc:spChg>
        <pc:spChg chg="add mod">
          <ac:chgData name="Adnan Sherif" userId="3d340580-6530-4dff-b8bf-c010861caf53" providerId="ADAL" clId="{B4F27BE3-BF70-481B-8466-45ABE06CA4D4}" dt="2021-11-23T19:12:44.485" v="3946" actId="207"/>
          <ac:spMkLst>
            <pc:docMk/>
            <pc:sldMk cId="4264489963" sldId="263"/>
            <ac:spMk id="14" creationId="{C1316FF9-A2D2-4DA7-8E2E-9D3CB2DFB0AB}"/>
          </ac:spMkLst>
        </pc:spChg>
        <pc:spChg chg="add mod">
          <ac:chgData name="Adnan Sherif" userId="3d340580-6530-4dff-b8bf-c010861caf53" providerId="ADAL" clId="{B4F27BE3-BF70-481B-8466-45ABE06CA4D4}" dt="2021-11-23T19:12:44.485" v="3946" actId="207"/>
          <ac:spMkLst>
            <pc:docMk/>
            <pc:sldMk cId="4264489963" sldId="263"/>
            <ac:spMk id="15" creationId="{E116A0F3-7E7D-4FE4-B11A-1279F5469AAE}"/>
          </ac:spMkLst>
        </pc:spChg>
        <pc:spChg chg="add mod">
          <ac:chgData name="Adnan Sherif" userId="3d340580-6530-4dff-b8bf-c010861caf53" providerId="ADAL" clId="{B4F27BE3-BF70-481B-8466-45ABE06CA4D4}" dt="2021-11-23T19:12:44.485" v="3946" actId="207"/>
          <ac:spMkLst>
            <pc:docMk/>
            <pc:sldMk cId="4264489963" sldId="263"/>
            <ac:spMk id="16" creationId="{ADE3BC77-F4CA-4B35-8370-BFCD6B016059}"/>
          </ac:spMkLst>
        </pc:spChg>
        <pc:spChg chg="add mod">
          <ac:chgData name="Adnan Sherif" userId="3d340580-6530-4dff-b8bf-c010861caf53" providerId="ADAL" clId="{B4F27BE3-BF70-481B-8466-45ABE06CA4D4}" dt="2021-11-23T19:12:44.485" v="3946" actId="207"/>
          <ac:spMkLst>
            <pc:docMk/>
            <pc:sldMk cId="4264489963" sldId="263"/>
            <ac:spMk id="17" creationId="{EA49C856-B419-45CA-A9B0-A4D4EBBCBF47}"/>
          </ac:spMkLst>
        </pc:spChg>
        <pc:spChg chg="add mod">
          <ac:chgData name="Adnan Sherif" userId="3d340580-6530-4dff-b8bf-c010861caf53" providerId="ADAL" clId="{B4F27BE3-BF70-481B-8466-45ABE06CA4D4}" dt="2021-11-23T19:12:58.313" v="3947" actId="207"/>
          <ac:spMkLst>
            <pc:docMk/>
            <pc:sldMk cId="4264489963" sldId="263"/>
            <ac:spMk id="18" creationId="{A492483A-88AA-43E9-8A6F-3EA206E9FFEC}"/>
          </ac:spMkLst>
        </pc:spChg>
        <pc:spChg chg="add mod">
          <ac:chgData name="Adnan Sherif" userId="3d340580-6530-4dff-b8bf-c010861caf53" providerId="ADAL" clId="{B4F27BE3-BF70-481B-8466-45ABE06CA4D4}" dt="2021-11-23T19:12:58.313" v="3947" actId="207"/>
          <ac:spMkLst>
            <pc:docMk/>
            <pc:sldMk cId="4264489963" sldId="263"/>
            <ac:spMk id="19" creationId="{448BCC1A-65C1-494C-B334-7A4382BD0EC1}"/>
          </ac:spMkLst>
        </pc:spChg>
        <pc:graphicFrameChg chg="add mod modGraphic">
          <ac:chgData name="Adnan Sherif" userId="3d340580-6530-4dff-b8bf-c010861caf53" providerId="ADAL" clId="{B4F27BE3-BF70-481B-8466-45ABE06CA4D4}" dt="2021-11-23T19:07:36.221" v="3915" actId="2062"/>
          <ac:graphicFrameMkLst>
            <pc:docMk/>
            <pc:sldMk cId="4264489963" sldId="263"/>
            <ac:graphicFrameMk id="4" creationId="{E4751D32-475E-4E2E-AC26-5BDAA46988D8}"/>
          </ac:graphicFrameMkLst>
        </pc:graphicFrameChg>
      </pc:sldChg>
      <pc:sldChg chg="addSp delSp modSp mod">
        <pc:chgData name="Adnan Sherif" userId="3d340580-6530-4dff-b8bf-c010861caf53" providerId="ADAL" clId="{B4F27BE3-BF70-481B-8466-45ABE06CA4D4}" dt="2021-11-23T19:35:37.615" v="4292" actId="20577"/>
        <pc:sldMkLst>
          <pc:docMk/>
          <pc:sldMk cId="3617583934" sldId="264"/>
        </pc:sldMkLst>
        <pc:spChg chg="mod">
          <ac:chgData name="Adnan Sherif" userId="3d340580-6530-4dff-b8bf-c010861caf53" providerId="ADAL" clId="{B4F27BE3-BF70-481B-8466-45ABE06CA4D4}" dt="2021-11-23T19:18:15.261" v="3978"/>
          <ac:spMkLst>
            <pc:docMk/>
            <pc:sldMk cId="3617583934" sldId="264"/>
            <ac:spMk id="2" creationId="{AC1C13A0-1378-415F-99CC-5CAA1A12D3E5}"/>
          </ac:spMkLst>
        </pc:spChg>
        <pc:spChg chg="del">
          <ac:chgData name="Adnan Sherif" userId="3d340580-6530-4dff-b8bf-c010861caf53" providerId="ADAL" clId="{B4F27BE3-BF70-481B-8466-45ABE06CA4D4}" dt="2021-11-23T19:18:00.271" v="3977" actId="478"/>
          <ac:spMkLst>
            <pc:docMk/>
            <pc:sldMk cId="3617583934" sldId="264"/>
            <ac:spMk id="3" creationId="{E368F22A-7007-41F7-88C3-8EC7A2E3427A}"/>
          </ac:spMkLst>
        </pc:spChg>
        <pc:spChg chg="add mod">
          <ac:chgData name="Adnan Sherif" userId="3d340580-6530-4dff-b8bf-c010861caf53" providerId="ADAL" clId="{B4F27BE3-BF70-481B-8466-45ABE06CA4D4}" dt="2021-11-23T19:20:17.897" v="3996" actId="20577"/>
          <ac:spMkLst>
            <pc:docMk/>
            <pc:sldMk cId="3617583934" sldId="264"/>
            <ac:spMk id="5" creationId="{DE963C2F-2F50-459C-A3B2-D25A3B35AF47}"/>
          </ac:spMkLst>
        </pc:spChg>
        <pc:graphicFrameChg chg="add mod modGraphic">
          <ac:chgData name="Adnan Sherif" userId="3d340580-6530-4dff-b8bf-c010861caf53" providerId="ADAL" clId="{B4F27BE3-BF70-481B-8466-45ABE06CA4D4}" dt="2021-11-23T19:35:37.615" v="4292" actId="20577"/>
          <ac:graphicFrameMkLst>
            <pc:docMk/>
            <pc:sldMk cId="3617583934" sldId="264"/>
            <ac:graphicFrameMk id="6" creationId="{6ACEFC61-7BCD-4091-8C06-E1E7C947E0BF}"/>
          </ac:graphicFrameMkLst>
        </pc:graphicFrameChg>
      </pc:sldChg>
      <pc:sldChg chg="del">
        <pc:chgData name="Adnan Sherif" userId="3d340580-6530-4dff-b8bf-c010861caf53" providerId="ADAL" clId="{B4F27BE3-BF70-481B-8466-45ABE06CA4D4}" dt="2021-11-23T20:21:36.455" v="4942" actId="47"/>
        <pc:sldMkLst>
          <pc:docMk/>
          <pc:sldMk cId="1578671771" sldId="265"/>
        </pc:sldMkLst>
      </pc:sldChg>
      <pc:sldChg chg="del">
        <pc:chgData name="Adnan Sherif" userId="3d340580-6530-4dff-b8bf-c010861caf53" providerId="ADAL" clId="{B4F27BE3-BF70-481B-8466-45ABE06CA4D4}" dt="2021-11-23T20:21:36.455" v="4942" actId="47"/>
        <pc:sldMkLst>
          <pc:docMk/>
          <pc:sldMk cId="190463670" sldId="266"/>
        </pc:sldMkLst>
      </pc:sldChg>
      <pc:sldChg chg="del">
        <pc:chgData name="Adnan Sherif" userId="3d340580-6530-4dff-b8bf-c010861caf53" providerId="ADAL" clId="{B4F27BE3-BF70-481B-8466-45ABE06CA4D4}" dt="2021-11-23T20:21:36.455" v="4942" actId="47"/>
        <pc:sldMkLst>
          <pc:docMk/>
          <pc:sldMk cId="1747783184" sldId="267"/>
        </pc:sldMkLst>
      </pc:sldChg>
      <pc:sldChg chg="del">
        <pc:chgData name="Adnan Sherif" userId="3d340580-6530-4dff-b8bf-c010861caf53" providerId="ADAL" clId="{B4F27BE3-BF70-481B-8466-45ABE06CA4D4}" dt="2021-11-23T20:21:36.455" v="4942" actId="47"/>
        <pc:sldMkLst>
          <pc:docMk/>
          <pc:sldMk cId="1772468318" sldId="268"/>
        </pc:sldMkLst>
      </pc:sldChg>
      <pc:sldChg chg="del">
        <pc:chgData name="Adnan Sherif" userId="3d340580-6530-4dff-b8bf-c010861caf53" providerId="ADAL" clId="{B4F27BE3-BF70-481B-8466-45ABE06CA4D4}" dt="2021-11-23T20:21:36.455" v="4942" actId="47"/>
        <pc:sldMkLst>
          <pc:docMk/>
          <pc:sldMk cId="3369285258" sldId="269"/>
        </pc:sldMkLst>
      </pc:sldChg>
      <pc:sldChg chg="del">
        <pc:chgData name="Adnan Sherif" userId="3d340580-6530-4dff-b8bf-c010861caf53" providerId="ADAL" clId="{B4F27BE3-BF70-481B-8466-45ABE06CA4D4}" dt="2021-11-23T20:21:36.455" v="4942" actId="47"/>
        <pc:sldMkLst>
          <pc:docMk/>
          <pc:sldMk cId="33842132" sldId="270"/>
        </pc:sldMkLst>
      </pc:sldChg>
      <pc:sldChg chg="del">
        <pc:chgData name="Adnan Sherif" userId="3d340580-6530-4dff-b8bf-c010861caf53" providerId="ADAL" clId="{B4F27BE3-BF70-481B-8466-45ABE06CA4D4}" dt="2021-11-23T20:21:36.455" v="4942" actId="47"/>
        <pc:sldMkLst>
          <pc:docMk/>
          <pc:sldMk cId="1314236609" sldId="271"/>
        </pc:sldMkLst>
      </pc:sldChg>
      <pc:sldChg chg="del">
        <pc:chgData name="Adnan Sherif" userId="3d340580-6530-4dff-b8bf-c010861caf53" providerId="ADAL" clId="{B4F27BE3-BF70-481B-8466-45ABE06CA4D4}" dt="2021-11-23T20:21:36.455" v="4942" actId="47"/>
        <pc:sldMkLst>
          <pc:docMk/>
          <pc:sldMk cId="2433103046" sldId="272"/>
        </pc:sldMkLst>
      </pc:sldChg>
      <pc:sldChg chg="del">
        <pc:chgData name="Adnan Sherif" userId="3d340580-6530-4dff-b8bf-c010861caf53" providerId="ADAL" clId="{B4F27BE3-BF70-481B-8466-45ABE06CA4D4}" dt="2021-11-23T20:21:36.455" v="4942" actId="47"/>
        <pc:sldMkLst>
          <pc:docMk/>
          <pc:sldMk cId="1623610330" sldId="273"/>
        </pc:sldMkLst>
      </pc:sldChg>
      <pc:sldChg chg="addSp delSp modSp add mod modAnim">
        <pc:chgData name="Adnan Sherif" userId="3d340580-6530-4dff-b8bf-c010861caf53" providerId="ADAL" clId="{B4F27BE3-BF70-481B-8466-45ABE06CA4D4}" dt="2021-11-23T20:52:37.565" v="5155"/>
        <pc:sldMkLst>
          <pc:docMk/>
          <pc:sldMk cId="2197703494" sldId="274"/>
        </pc:sldMkLst>
        <pc:spChg chg="add mod">
          <ac:chgData name="Adnan Sherif" userId="3d340580-6530-4dff-b8bf-c010861caf53" providerId="ADAL" clId="{B4F27BE3-BF70-481B-8466-45ABE06CA4D4}" dt="2021-11-23T20:09:32.308" v="4853" actId="20577"/>
          <ac:spMkLst>
            <pc:docMk/>
            <pc:sldMk cId="2197703494" sldId="274"/>
            <ac:spMk id="4" creationId="{0BC4AE84-AB1C-415B-A427-54F1B79596A3}"/>
          </ac:spMkLst>
        </pc:spChg>
        <pc:spChg chg="mod">
          <ac:chgData name="Adnan Sherif" userId="3d340580-6530-4dff-b8bf-c010861caf53" providerId="ADAL" clId="{B4F27BE3-BF70-481B-8466-45ABE06CA4D4}" dt="2021-11-23T19:39:15.267" v="4319" actId="20577"/>
          <ac:spMkLst>
            <pc:docMk/>
            <pc:sldMk cId="2197703494" sldId="274"/>
            <ac:spMk id="5" creationId="{DE963C2F-2F50-459C-A3B2-D25A3B35AF47}"/>
          </ac:spMkLst>
        </pc:spChg>
        <pc:spChg chg="add del mod">
          <ac:chgData name="Adnan Sherif" userId="3d340580-6530-4dff-b8bf-c010861caf53" providerId="ADAL" clId="{B4F27BE3-BF70-481B-8466-45ABE06CA4D4}" dt="2021-11-23T20:12:49.315" v="4881" actId="478"/>
          <ac:spMkLst>
            <pc:docMk/>
            <pc:sldMk cId="2197703494" sldId="274"/>
            <ac:spMk id="7" creationId="{AEB4EFC5-0A2A-4741-A55D-79539EEB2BF2}"/>
          </ac:spMkLst>
        </pc:spChg>
        <pc:spChg chg="add mod">
          <ac:chgData name="Adnan Sherif" userId="3d340580-6530-4dff-b8bf-c010861caf53" providerId="ADAL" clId="{B4F27BE3-BF70-481B-8466-45ABE06CA4D4}" dt="2021-11-23T20:09:43.184" v="4855" actId="20577"/>
          <ac:spMkLst>
            <pc:docMk/>
            <pc:sldMk cId="2197703494" sldId="274"/>
            <ac:spMk id="8" creationId="{5A58ADC3-0C09-46B0-8455-BF8FC042AA92}"/>
          </ac:spMkLst>
        </pc:spChg>
        <pc:spChg chg="add mod">
          <ac:chgData name="Adnan Sherif" userId="3d340580-6530-4dff-b8bf-c010861caf53" providerId="ADAL" clId="{B4F27BE3-BF70-481B-8466-45ABE06CA4D4}" dt="2021-11-23T20:28:59.689" v="4958" actId="20577"/>
          <ac:spMkLst>
            <pc:docMk/>
            <pc:sldMk cId="2197703494" sldId="274"/>
            <ac:spMk id="9" creationId="{5C99B101-1C4B-428A-9112-15811225C4B0}"/>
          </ac:spMkLst>
        </pc:spChg>
        <pc:spChg chg="add mod">
          <ac:chgData name="Adnan Sherif" userId="3d340580-6530-4dff-b8bf-c010861caf53" providerId="ADAL" clId="{B4F27BE3-BF70-481B-8466-45ABE06CA4D4}" dt="2021-11-23T20:29:07.517" v="4959" actId="20577"/>
          <ac:spMkLst>
            <pc:docMk/>
            <pc:sldMk cId="2197703494" sldId="274"/>
            <ac:spMk id="10" creationId="{DFE13A63-CE02-4137-8B23-3F6EEE19E82F}"/>
          </ac:spMkLst>
        </pc:spChg>
        <pc:spChg chg="add mod">
          <ac:chgData name="Adnan Sherif" userId="3d340580-6530-4dff-b8bf-c010861caf53" providerId="ADAL" clId="{B4F27BE3-BF70-481B-8466-45ABE06CA4D4}" dt="2021-11-23T20:20:47.801" v="4941" actId="12789"/>
          <ac:spMkLst>
            <pc:docMk/>
            <pc:sldMk cId="2197703494" sldId="274"/>
            <ac:spMk id="11" creationId="{AD2680F5-DFA5-4903-8E11-CF3F21C2C504}"/>
          </ac:spMkLst>
        </pc:spChg>
        <pc:spChg chg="add mod">
          <ac:chgData name="Adnan Sherif" userId="3d340580-6530-4dff-b8bf-c010861caf53" providerId="ADAL" clId="{B4F27BE3-BF70-481B-8466-45ABE06CA4D4}" dt="2021-11-23T20:29:16.404" v="4960" actId="20577"/>
          <ac:spMkLst>
            <pc:docMk/>
            <pc:sldMk cId="2197703494" sldId="274"/>
            <ac:spMk id="12" creationId="{3C46A137-CFED-47C5-A3EB-AC287085A456}"/>
          </ac:spMkLst>
        </pc:spChg>
        <pc:spChg chg="add mod">
          <ac:chgData name="Adnan Sherif" userId="3d340580-6530-4dff-b8bf-c010861caf53" providerId="ADAL" clId="{B4F27BE3-BF70-481B-8466-45ABE06CA4D4}" dt="2021-11-23T20:29:27.718" v="4964" actId="20577"/>
          <ac:spMkLst>
            <pc:docMk/>
            <pc:sldMk cId="2197703494" sldId="274"/>
            <ac:spMk id="13" creationId="{69560332-1249-4F40-B809-FA23C2F2AF2A}"/>
          </ac:spMkLst>
        </pc:spChg>
        <pc:spChg chg="add mod">
          <ac:chgData name="Adnan Sherif" userId="3d340580-6530-4dff-b8bf-c010861caf53" providerId="ADAL" clId="{B4F27BE3-BF70-481B-8466-45ABE06CA4D4}" dt="2021-11-23T20:29:31.983" v="4966" actId="20577"/>
          <ac:spMkLst>
            <pc:docMk/>
            <pc:sldMk cId="2197703494" sldId="274"/>
            <ac:spMk id="14" creationId="{7419637F-1F00-4CFB-94EC-DB3C0FAB8300}"/>
          </ac:spMkLst>
        </pc:spChg>
        <pc:spChg chg="add mod">
          <ac:chgData name="Adnan Sherif" userId="3d340580-6530-4dff-b8bf-c010861caf53" providerId="ADAL" clId="{B4F27BE3-BF70-481B-8466-45ABE06CA4D4}" dt="2021-11-23T20:11:02.179" v="4871" actId="1076"/>
          <ac:spMkLst>
            <pc:docMk/>
            <pc:sldMk cId="2197703494" sldId="274"/>
            <ac:spMk id="39" creationId="{4DBDCCAE-C21C-4008-8618-FE4EA5ECA676}"/>
          </ac:spMkLst>
        </pc:spChg>
        <pc:spChg chg="add del mod">
          <ac:chgData name="Adnan Sherif" userId="3d340580-6530-4dff-b8bf-c010861caf53" providerId="ADAL" clId="{B4F27BE3-BF70-481B-8466-45ABE06CA4D4}" dt="2021-11-23T20:11:13.495" v="4873"/>
          <ac:spMkLst>
            <pc:docMk/>
            <pc:sldMk cId="2197703494" sldId="274"/>
            <ac:spMk id="40" creationId="{26D5CDB9-1439-4869-8753-594D4B1CBF68}"/>
          </ac:spMkLst>
        </pc:spChg>
        <pc:spChg chg="add mod">
          <ac:chgData name="Adnan Sherif" userId="3d340580-6530-4dff-b8bf-c010861caf53" providerId="ADAL" clId="{B4F27BE3-BF70-481B-8466-45ABE06CA4D4}" dt="2021-11-23T20:13:17.041" v="4884" actId="1076"/>
          <ac:spMkLst>
            <pc:docMk/>
            <pc:sldMk cId="2197703494" sldId="274"/>
            <ac:spMk id="41" creationId="{C4098600-688E-49D2-8C90-35235287A4D7}"/>
          </ac:spMkLst>
        </pc:spChg>
        <pc:spChg chg="add mod">
          <ac:chgData name="Adnan Sherif" userId="3d340580-6530-4dff-b8bf-c010861caf53" providerId="ADAL" clId="{B4F27BE3-BF70-481B-8466-45ABE06CA4D4}" dt="2021-11-23T20:14:23.120" v="4892" actId="20577"/>
          <ac:spMkLst>
            <pc:docMk/>
            <pc:sldMk cId="2197703494" sldId="274"/>
            <ac:spMk id="44" creationId="{9963B4C7-4F62-4604-A535-1553BC9A10F4}"/>
          </ac:spMkLst>
        </pc:spChg>
        <pc:spChg chg="add mod">
          <ac:chgData name="Adnan Sherif" userId="3d340580-6530-4dff-b8bf-c010861caf53" providerId="ADAL" clId="{B4F27BE3-BF70-481B-8466-45ABE06CA4D4}" dt="2021-11-23T20:14:46.086" v="4898" actId="20577"/>
          <ac:spMkLst>
            <pc:docMk/>
            <pc:sldMk cId="2197703494" sldId="274"/>
            <ac:spMk id="45" creationId="{E612D2D3-B0F3-4E40-994B-D937483F7C0A}"/>
          </ac:spMkLst>
        </pc:spChg>
        <pc:spChg chg="add mod">
          <ac:chgData name="Adnan Sherif" userId="3d340580-6530-4dff-b8bf-c010861caf53" providerId="ADAL" clId="{B4F27BE3-BF70-481B-8466-45ABE06CA4D4}" dt="2021-11-23T20:20:10.473" v="4938" actId="20577"/>
          <ac:spMkLst>
            <pc:docMk/>
            <pc:sldMk cId="2197703494" sldId="274"/>
            <ac:spMk id="46" creationId="{EDD35E90-4788-4912-9785-E1E4C3ABB1F6}"/>
          </ac:spMkLst>
        </pc:spChg>
        <pc:spChg chg="add mod">
          <ac:chgData name="Adnan Sherif" userId="3d340580-6530-4dff-b8bf-c010861caf53" providerId="ADAL" clId="{B4F27BE3-BF70-481B-8466-45ABE06CA4D4}" dt="2021-11-23T20:17:16.481" v="4913" actId="20577"/>
          <ac:spMkLst>
            <pc:docMk/>
            <pc:sldMk cId="2197703494" sldId="274"/>
            <ac:spMk id="47" creationId="{30541D18-E0B5-457B-80C2-3E2DF6837121}"/>
          </ac:spMkLst>
        </pc:spChg>
        <pc:spChg chg="add mod">
          <ac:chgData name="Adnan Sherif" userId="3d340580-6530-4dff-b8bf-c010861caf53" providerId="ADAL" clId="{B4F27BE3-BF70-481B-8466-45ABE06CA4D4}" dt="2021-11-23T20:18:39.760" v="4926" actId="20577"/>
          <ac:spMkLst>
            <pc:docMk/>
            <pc:sldMk cId="2197703494" sldId="274"/>
            <ac:spMk id="48" creationId="{9F7E8AE1-7CC5-4C0C-B5E2-E623CF11B3A4}"/>
          </ac:spMkLst>
        </pc:spChg>
        <pc:spChg chg="add mod">
          <ac:chgData name="Adnan Sherif" userId="3d340580-6530-4dff-b8bf-c010861caf53" providerId="ADAL" clId="{B4F27BE3-BF70-481B-8466-45ABE06CA4D4}" dt="2021-11-23T20:18:34.509" v="4925" actId="20577"/>
          <ac:spMkLst>
            <pc:docMk/>
            <pc:sldMk cId="2197703494" sldId="274"/>
            <ac:spMk id="49" creationId="{44EE404A-495F-465F-83A8-51692CD03977}"/>
          </ac:spMkLst>
        </pc:spChg>
        <pc:spChg chg="add mod">
          <ac:chgData name="Adnan Sherif" userId="3d340580-6530-4dff-b8bf-c010861caf53" providerId="ADAL" clId="{B4F27BE3-BF70-481B-8466-45ABE06CA4D4}" dt="2021-11-23T20:19:57.728" v="4936" actId="20577"/>
          <ac:spMkLst>
            <pc:docMk/>
            <pc:sldMk cId="2197703494" sldId="274"/>
            <ac:spMk id="50" creationId="{763B5747-0452-4667-BA51-AA70D1D9367B}"/>
          </ac:spMkLst>
        </pc:spChg>
        <pc:spChg chg="add mod">
          <ac:chgData name="Adnan Sherif" userId="3d340580-6530-4dff-b8bf-c010861caf53" providerId="ADAL" clId="{B4F27BE3-BF70-481B-8466-45ABE06CA4D4}" dt="2021-11-23T20:50:58.181" v="5148" actId="20578"/>
          <ac:spMkLst>
            <pc:docMk/>
            <pc:sldMk cId="2197703494" sldId="274"/>
            <ac:spMk id="59" creationId="{E1638F80-83FC-48EC-BBFA-91B580D20C09}"/>
          </ac:spMkLst>
        </pc:spChg>
        <pc:spChg chg="add mod">
          <ac:chgData name="Adnan Sherif" userId="3d340580-6530-4dff-b8bf-c010861caf53" providerId="ADAL" clId="{B4F27BE3-BF70-481B-8466-45ABE06CA4D4}" dt="2021-11-23T20:48:37.014" v="5130" actId="1582"/>
          <ac:spMkLst>
            <pc:docMk/>
            <pc:sldMk cId="2197703494" sldId="274"/>
            <ac:spMk id="61" creationId="{26E6D301-71BA-46C1-AA16-4B844755D933}"/>
          </ac:spMkLst>
        </pc:spChg>
        <pc:spChg chg="add">
          <ac:chgData name="Adnan Sherif" userId="3d340580-6530-4dff-b8bf-c010861caf53" providerId="ADAL" clId="{B4F27BE3-BF70-481B-8466-45ABE06CA4D4}" dt="2021-11-23T20:50:00.820" v="5131" actId="11529"/>
          <ac:spMkLst>
            <pc:docMk/>
            <pc:sldMk cId="2197703494" sldId="274"/>
            <ac:spMk id="62" creationId="{456111D1-6FFA-4C2C-8713-5924FED03FBF}"/>
          </ac:spMkLst>
        </pc:spChg>
        <pc:spChg chg="add mod">
          <ac:chgData name="Adnan Sherif" userId="3d340580-6530-4dff-b8bf-c010861caf53" providerId="ADAL" clId="{B4F27BE3-BF70-481B-8466-45ABE06CA4D4}" dt="2021-11-23T20:50:26.756" v="5146" actId="113"/>
          <ac:spMkLst>
            <pc:docMk/>
            <pc:sldMk cId="2197703494" sldId="274"/>
            <ac:spMk id="63" creationId="{DE94A82F-7385-429A-B008-FFE569C7768A}"/>
          </ac:spMkLst>
        </pc:spChg>
        <pc:graphicFrameChg chg="add del mod">
          <ac:chgData name="Adnan Sherif" userId="3d340580-6530-4dff-b8bf-c010861caf53" providerId="ADAL" clId="{B4F27BE3-BF70-481B-8466-45ABE06CA4D4}" dt="2021-11-23T19:41:25.745" v="4332"/>
          <ac:graphicFrameMkLst>
            <pc:docMk/>
            <pc:sldMk cId="2197703494" sldId="274"/>
            <ac:graphicFrameMk id="3" creationId="{F14698E0-DE31-4A65-82F3-80021CE130EE}"/>
          </ac:graphicFrameMkLst>
        </pc:graphicFrameChg>
        <pc:graphicFrameChg chg="mod modGraphic">
          <ac:chgData name="Adnan Sherif" userId="3d340580-6530-4dff-b8bf-c010861caf53" providerId="ADAL" clId="{B4F27BE3-BF70-481B-8466-45ABE06CA4D4}" dt="2021-11-23T20:30:06.879" v="4973" actId="20577"/>
          <ac:graphicFrameMkLst>
            <pc:docMk/>
            <pc:sldMk cId="2197703494" sldId="274"/>
            <ac:graphicFrameMk id="6" creationId="{6ACEFC61-7BCD-4091-8C06-E1E7C947E0BF}"/>
          </ac:graphicFrameMkLst>
        </pc:graphicFrameChg>
        <pc:inkChg chg="add del">
          <ac:chgData name="Adnan Sherif" userId="3d340580-6530-4dff-b8bf-c010861caf53" providerId="ADAL" clId="{B4F27BE3-BF70-481B-8466-45ABE06CA4D4}" dt="2021-11-23T20:47:24.441" v="5123" actId="9405"/>
          <ac:inkMkLst>
            <pc:docMk/>
            <pc:sldMk cId="2197703494" sldId="274"/>
            <ac:inkMk id="60" creationId="{A0EC3730-D98A-4A21-8C92-55C71E5C9338}"/>
          </ac:inkMkLst>
        </pc:inkChg>
        <pc:cxnChg chg="add mod">
          <ac:chgData name="Adnan Sherif" userId="3d340580-6530-4dff-b8bf-c010861caf53" providerId="ADAL" clId="{B4F27BE3-BF70-481B-8466-45ABE06CA4D4}" dt="2021-11-23T20:09:06.158" v="4843" actId="14100"/>
          <ac:cxnSpMkLst>
            <pc:docMk/>
            <pc:sldMk cId="2197703494" sldId="274"/>
            <ac:cxnSpMk id="16" creationId="{B96F09AD-C298-4BC1-900D-66CF219FF720}"/>
          </ac:cxnSpMkLst>
        </pc:cxnChg>
        <pc:cxnChg chg="add mod">
          <ac:chgData name="Adnan Sherif" userId="3d340580-6530-4dff-b8bf-c010861caf53" providerId="ADAL" clId="{B4F27BE3-BF70-481B-8466-45ABE06CA4D4}" dt="2021-11-23T20:13:11.202" v="4883" actId="14100"/>
          <ac:cxnSpMkLst>
            <pc:docMk/>
            <pc:sldMk cId="2197703494" sldId="274"/>
            <ac:cxnSpMk id="18" creationId="{A353D7BD-7E07-4DFE-AB49-D1BD0E769223}"/>
          </ac:cxnSpMkLst>
        </pc:cxnChg>
        <pc:cxnChg chg="add mod">
          <ac:chgData name="Adnan Sherif" userId="3d340580-6530-4dff-b8bf-c010861caf53" providerId="ADAL" clId="{B4F27BE3-BF70-481B-8466-45ABE06CA4D4}" dt="2021-11-23T20:05:36.213" v="4820" actId="12788"/>
          <ac:cxnSpMkLst>
            <pc:docMk/>
            <pc:sldMk cId="2197703494" sldId="274"/>
            <ac:cxnSpMk id="20" creationId="{6DFE7ACF-4B06-4A92-B1D9-A5EFAC85C357}"/>
          </ac:cxnSpMkLst>
        </pc:cxnChg>
        <pc:cxnChg chg="add del mod">
          <ac:chgData name="Adnan Sherif" userId="3d340580-6530-4dff-b8bf-c010861caf53" providerId="ADAL" clId="{B4F27BE3-BF70-481B-8466-45ABE06CA4D4}" dt="2021-11-23T20:13:20.823" v="4885" actId="478"/>
          <ac:cxnSpMkLst>
            <pc:docMk/>
            <pc:sldMk cId="2197703494" sldId="274"/>
            <ac:cxnSpMk id="22" creationId="{0BFBBD84-2D7E-461E-A4D2-479314194CF7}"/>
          </ac:cxnSpMkLst>
        </pc:cxnChg>
        <pc:cxnChg chg="add mod">
          <ac:chgData name="Adnan Sherif" userId="3d340580-6530-4dff-b8bf-c010861caf53" providerId="ADAL" clId="{B4F27BE3-BF70-481B-8466-45ABE06CA4D4}" dt="2021-11-23T20:20:47.801" v="4941" actId="12789"/>
          <ac:cxnSpMkLst>
            <pc:docMk/>
            <pc:sldMk cId="2197703494" sldId="274"/>
            <ac:cxnSpMk id="24" creationId="{1679C08D-6738-4486-975A-4FF686E54C90}"/>
          </ac:cxnSpMkLst>
        </pc:cxnChg>
        <pc:cxnChg chg="add mod">
          <ac:chgData name="Adnan Sherif" userId="3d340580-6530-4dff-b8bf-c010861caf53" providerId="ADAL" clId="{B4F27BE3-BF70-481B-8466-45ABE06CA4D4}" dt="2021-11-23T20:20:47.801" v="4941" actId="12789"/>
          <ac:cxnSpMkLst>
            <pc:docMk/>
            <pc:sldMk cId="2197703494" sldId="274"/>
            <ac:cxnSpMk id="26" creationId="{90D7F772-ACC5-4903-8D60-ACFDF21AE2C4}"/>
          </ac:cxnSpMkLst>
        </pc:cxnChg>
        <pc:cxnChg chg="add mod">
          <ac:chgData name="Adnan Sherif" userId="3d340580-6530-4dff-b8bf-c010861caf53" providerId="ADAL" clId="{B4F27BE3-BF70-481B-8466-45ABE06CA4D4}" dt="2021-11-23T20:20:47.801" v="4941" actId="12789"/>
          <ac:cxnSpMkLst>
            <pc:docMk/>
            <pc:sldMk cId="2197703494" sldId="274"/>
            <ac:cxnSpMk id="28" creationId="{78D459D5-4BA1-4E84-A4A4-B50B6EED7089}"/>
          </ac:cxnSpMkLst>
        </pc:cxnChg>
        <pc:cxnChg chg="add mod">
          <ac:chgData name="Adnan Sherif" userId="3d340580-6530-4dff-b8bf-c010861caf53" providerId="ADAL" clId="{B4F27BE3-BF70-481B-8466-45ABE06CA4D4}" dt="2021-11-23T20:20:47.801" v="4941" actId="12789"/>
          <ac:cxnSpMkLst>
            <pc:docMk/>
            <pc:sldMk cId="2197703494" sldId="274"/>
            <ac:cxnSpMk id="30" creationId="{F0985784-E55A-412C-924C-FA298D4AF423}"/>
          </ac:cxnSpMkLst>
        </pc:cxnChg>
        <pc:cxnChg chg="add mod">
          <ac:chgData name="Adnan Sherif" userId="3d340580-6530-4dff-b8bf-c010861caf53" providerId="ADAL" clId="{B4F27BE3-BF70-481B-8466-45ABE06CA4D4}" dt="2021-11-23T20:29:22.126" v="4962" actId="1076"/>
          <ac:cxnSpMkLst>
            <pc:docMk/>
            <pc:sldMk cId="2197703494" sldId="274"/>
            <ac:cxnSpMk id="32" creationId="{28DC314D-20B6-4F1D-8D59-45704AC08958}"/>
          </ac:cxnSpMkLst>
        </pc:cxnChg>
        <pc:cxnChg chg="add mod">
          <ac:chgData name="Adnan Sherif" userId="3d340580-6530-4dff-b8bf-c010861caf53" providerId="ADAL" clId="{B4F27BE3-BF70-481B-8466-45ABE06CA4D4}" dt="2021-11-23T20:29:22.126" v="4962" actId="1076"/>
          <ac:cxnSpMkLst>
            <pc:docMk/>
            <pc:sldMk cId="2197703494" sldId="274"/>
            <ac:cxnSpMk id="34" creationId="{418FAB30-DF38-47EB-9B78-2B3644633614}"/>
          </ac:cxnSpMkLst>
        </pc:cxnChg>
      </pc:sldChg>
    </pc:docChg>
  </pc:docChgLst>
  <pc:docChgLst>
    <pc:chgData name="Adnan Sherif" userId="S::adnan.sherif@uot.edu.ly::3d340580-6530-4dff-b8bf-c010861caf53" providerId="AD" clId="Web-{C6D1087A-7FB7-AF4F-691E-AB9356202992}"/>
    <pc:docChg chg="modSld">
      <pc:chgData name="Adnan Sherif" userId="S::adnan.sherif@uot.edu.ly::3d340580-6530-4dff-b8bf-c010861caf53" providerId="AD" clId="Web-{C6D1087A-7FB7-AF4F-691E-AB9356202992}" dt="2021-11-24T09:34:38.967" v="4" actId="20577"/>
      <pc:docMkLst>
        <pc:docMk/>
      </pc:docMkLst>
      <pc:sldChg chg="modSp">
        <pc:chgData name="Adnan Sherif" userId="S::adnan.sherif@uot.edu.ly::3d340580-6530-4dff-b8bf-c010861caf53" providerId="AD" clId="Web-{C6D1087A-7FB7-AF4F-691E-AB9356202992}" dt="2021-11-24T09:34:38.967" v="4" actId="20577"/>
        <pc:sldMkLst>
          <pc:docMk/>
          <pc:sldMk cId="1016514662" sldId="262"/>
        </pc:sldMkLst>
        <pc:spChg chg="mod">
          <ac:chgData name="Adnan Sherif" userId="S::adnan.sherif@uot.edu.ly::3d340580-6530-4dff-b8bf-c010861caf53" providerId="AD" clId="Web-{C6D1087A-7FB7-AF4F-691E-AB9356202992}" dt="2021-11-24T09:34:38.967" v="4" actId="20577"/>
          <ac:spMkLst>
            <pc:docMk/>
            <pc:sldMk cId="1016514662" sldId="262"/>
            <ac:spMk id="3" creationId="{E368F22A-7007-41F7-88C3-8EC7A2E342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BE34-554C-4A4C-88DA-75D496387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24092-A263-4B05-BFAD-43DFDB6BA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80272-D6AA-46B8-A2E7-1403CD724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A9AF4-61B8-44CD-B1DC-63D184D2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26D5F-3CF9-4C8D-8E4E-55615BE1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8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4321-F86B-4E09-9975-D110E5A8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6C5BB-028D-4451-A731-F9C1BDFC2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A7350-311F-4BAE-9CE0-60708762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F7953-C510-4FF3-AA48-A4875813C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3354A-9205-4683-81DB-9C4C6DE1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350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768C52-AFA3-44D6-95F6-2CB2702B3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E5189-2302-4E25-AAFA-3B80D8FF6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44E19-7A08-4069-8313-54905424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E94CD-229F-4282-8875-6D85DEF8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39709-0DB7-4B69-AE25-5E8955AC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550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B729-B751-401F-B8A1-C68882B7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94F5C-72E2-4BEA-98BE-DDE51B31A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53411-C572-445C-B965-C299E479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EB66-F4EE-4240-927F-943BAAEA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B0A0C-81C1-4BC4-B504-AC479CC5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835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1E60-9BE1-4E7D-B56D-D030A0FCA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749CD-4B09-4CE5-B840-2327721C1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03230-3AA4-4B8B-B456-3B26192A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CE2CD-65F6-4B65-A6E6-C3B75CB5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E552C-5F8E-424A-ABB3-DBFB70F3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511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B26E-B80F-4410-9B8F-256A8B659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7726B-2140-438B-ACA1-A38FA2E46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1D303-2FD8-4CAA-82A5-ED3718C36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C8E69-2004-49C3-9FE9-3198B42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BE995-10F5-49CD-A63F-49BD4531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44B20-EF20-42A4-8636-C6BCB0EE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88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E008E-580F-4AAD-B5F6-25A266E0B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BE37D-8C70-48CF-8536-D408DE30C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16220-B84C-49E7-9CAF-6745CEFE0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6B667D-2DE3-42CF-B3D7-479055B8C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446BBB-3E3C-4388-936D-EE2C09EF0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3FA940-623B-4908-9511-E2158A33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98F00-83AE-49D9-81B8-2A4E75E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48A2F9-8105-4C1E-88CB-10FF6C30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103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AB8A-A541-4013-B33A-2F083C8A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E04AF-298E-4881-83E6-F9A1EBC2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A706C-6A02-4AC0-8693-E0F1973F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BAFBD-36B3-4D96-B0F4-10A092D2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37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46DF7-A2C1-46DA-BFFF-74B8C0F2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BC8D-2FF2-4FBE-8523-94DD298A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EBDD4-4822-408C-AEF6-CD2EE20B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157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106AE-A744-419A-8C12-CB99A39B9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F569D-ED7B-4243-AEE2-00BDB7BC5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2C81B-9EBB-4E11-BB3B-DC1AF3562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3F853-1299-4B06-8474-1488EFBF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787BF-E869-4BEA-A4E3-79BC4ABA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92C3B-849A-4215-92C2-2F9E864A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44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7FD8-72CA-4666-A701-4B7B6142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39CD7-CAE0-4AEF-AC55-D9A66B96B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714BE-5E50-483C-ACAE-68DB5317C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4BE88-61C6-47F7-8705-4FC00185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DDC19-1CFA-4D21-B274-D5D4D8ADC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D0D70-0FB5-4086-B781-3C5E7B06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60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AF3A68-AF4F-428D-B803-FF908C57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4DDE9-B6AB-4016-B3BB-11F14683B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330FE-4B8B-4887-A8AD-B35B81F69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6B6C0-AF12-4910-8F16-AF5110D18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FA657-AECC-4815-8EF5-6810E1F0C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184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dnan.sherif@uot.edu.l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en-US" dirty="0">
                <a:cs typeface="Calibri Light"/>
              </a:rPr>
              <a:t>CS319</a:t>
            </a:r>
            <a:br>
              <a:rPr lang="es-ES" dirty="0">
                <a:cs typeface="Calibri Light"/>
              </a:rPr>
            </a:br>
            <a:r>
              <a:rPr lang="es-ES" dirty="0" err="1">
                <a:cs typeface="Calibri Light"/>
              </a:rPr>
              <a:t>تحليل</a:t>
            </a:r>
            <a:r>
              <a:rPr lang="es-ES" dirty="0">
                <a:cs typeface="Calibri Light"/>
              </a:rPr>
              <a:t> و </a:t>
            </a:r>
            <a:r>
              <a:rPr lang="es-ES" dirty="0" err="1">
                <a:cs typeface="Calibri Light"/>
              </a:rPr>
              <a:t>تصميم</a:t>
            </a:r>
            <a:r>
              <a:rPr lang="es-ES" dirty="0">
                <a:cs typeface="Calibri Light"/>
              </a:rPr>
              <a:t> </a:t>
            </a:r>
            <a:r>
              <a:rPr lang="es-ES" dirty="0" err="1">
                <a:cs typeface="Calibri Light"/>
              </a:rPr>
              <a:t>النظم</a:t>
            </a:r>
            <a:br>
              <a:rPr lang="es-ES" dirty="0">
                <a:cs typeface="Calibri Light"/>
              </a:rPr>
            </a:br>
            <a:r>
              <a:rPr lang="ar-LY" sz="5300" dirty="0">
                <a:cs typeface="Calibri Light"/>
              </a:rPr>
              <a:t>مرحلة التخطيط</a:t>
            </a:r>
            <a:br>
              <a:rPr lang="ar-LY" sz="5300" dirty="0">
                <a:cs typeface="Calibri Light"/>
              </a:rPr>
            </a:br>
            <a:r>
              <a:rPr lang="ar-LY" sz="5300" dirty="0">
                <a:cs typeface="Calibri Light"/>
              </a:rPr>
              <a:t>دراسة الجدوى و الجدول الزمني</a:t>
            </a:r>
            <a:endParaRPr lang="es-ES" dirty="0"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1"/>
            <a:r>
              <a:rPr lang="es-ES" dirty="0">
                <a:cs typeface="Calibri"/>
              </a:rPr>
              <a:t>د. </a:t>
            </a:r>
            <a:r>
              <a:rPr lang="es-ES" dirty="0" err="1">
                <a:cs typeface="Calibri"/>
              </a:rPr>
              <a:t>عدنان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محمود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الشريف</a:t>
            </a:r>
            <a:endParaRPr lang="es-ES" dirty="0">
              <a:cs typeface="Calibri"/>
            </a:endParaRPr>
          </a:p>
          <a:p>
            <a:pPr rtl="1"/>
            <a:r>
              <a:rPr lang="es-ES" dirty="0">
                <a:cs typeface="Calibri"/>
                <a:hlinkClick r:id="rId2"/>
              </a:rPr>
              <a:t>Adnan.sherif@uot.edu.ly</a:t>
            </a:r>
            <a:endParaRPr lang="es-ES" dirty="0">
              <a:cs typeface="Calibri"/>
            </a:endParaRPr>
          </a:p>
          <a:p>
            <a:pPr rtl="1"/>
            <a:r>
              <a:rPr lang="es-ES" dirty="0" err="1">
                <a:cs typeface="Calibri"/>
              </a:rPr>
              <a:t>خريف</a:t>
            </a:r>
            <a:r>
              <a:rPr lang="es-ES" dirty="0">
                <a:cs typeface="Calibri"/>
              </a:rPr>
              <a:t> 2022/2021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CA35643-A359-48CC-8B2F-284CB915C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8" y="0"/>
            <a:ext cx="2268940" cy="825895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B9D22042-52BD-4385-AFAB-BF8873631A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346" y="0"/>
            <a:ext cx="891654" cy="132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13A0-1378-415F-99CC-5CAA1A12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 dirty="0"/>
              <a:t>أدوات الجدولة الزمنية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963C2F-2F50-459C-A3B2-D25A3B35A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LY" dirty="0"/>
              <a:t>مخطط بيرت </a:t>
            </a:r>
            <a:r>
              <a:rPr lang="en-GB" dirty="0"/>
              <a:t>PERT Chart</a:t>
            </a:r>
            <a:endParaRPr lang="ar-LY" dirty="0"/>
          </a:p>
        </p:txBody>
      </p:sp>
      <p:graphicFrame>
        <p:nvGraphicFramePr>
          <p:cNvPr id="6" name="Table 13">
            <a:extLst>
              <a:ext uri="{FF2B5EF4-FFF2-40B4-BE49-F238E27FC236}">
                <a16:creationId xmlns:a16="http://schemas.microsoft.com/office/drawing/2014/main" id="{6ACEFC61-7BCD-4091-8C06-E1E7C947E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720771"/>
              </p:ext>
            </p:extLst>
          </p:nvPr>
        </p:nvGraphicFramePr>
        <p:xfrm>
          <a:off x="6237027" y="2287579"/>
          <a:ext cx="5568286" cy="4368800"/>
        </p:xfrm>
        <a:graphic>
          <a:graphicData uri="http://schemas.openxmlformats.org/drawingml/2006/table">
            <a:tbl>
              <a:tblPr rtl="1" firstRow="1">
                <a:tableStyleId>{5C22544A-7EE6-4342-B048-85BDC9FD1C3A}</a:tableStyleId>
              </a:tblPr>
              <a:tblGrid>
                <a:gridCol w="696035">
                  <a:extLst>
                    <a:ext uri="{9D8B030D-6E8A-4147-A177-3AD203B41FA5}">
                      <a16:colId xmlns:a16="http://schemas.microsoft.com/office/drawing/2014/main" val="4145720693"/>
                    </a:ext>
                  </a:extLst>
                </a:gridCol>
                <a:gridCol w="2169994">
                  <a:extLst>
                    <a:ext uri="{9D8B030D-6E8A-4147-A177-3AD203B41FA5}">
                      <a16:colId xmlns:a16="http://schemas.microsoft.com/office/drawing/2014/main" val="2053124695"/>
                    </a:ext>
                  </a:extLst>
                </a:gridCol>
                <a:gridCol w="1692323">
                  <a:extLst>
                    <a:ext uri="{9D8B030D-6E8A-4147-A177-3AD203B41FA5}">
                      <a16:colId xmlns:a16="http://schemas.microsoft.com/office/drawing/2014/main" val="4272091590"/>
                    </a:ext>
                  </a:extLst>
                </a:gridCol>
                <a:gridCol w="1009934">
                  <a:extLst>
                    <a:ext uri="{9D8B030D-6E8A-4147-A177-3AD203B41FA5}">
                      <a16:colId xmlns:a16="http://schemas.microsoft.com/office/drawing/2014/main" val="152227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LY" sz="1600" dirty="0"/>
                        <a:t>الرمز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LY" sz="1600" dirty="0"/>
                        <a:t>نشاطات مرحلة التحليل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LY" sz="1600" dirty="0"/>
                        <a:t>النشاط الذي يسبق هذا النشاط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LY" sz="1600" dirty="0"/>
                        <a:t>الفترة الزمنية </a:t>
                      </a:r>
                      <a:r>
                        <a:rPr lang="ar-LY" sz="1600" dirty="0" err="1"/>
                        <a:t>بالايام</a:t>
                      </a:r>
                      <a:endParaRPr lang="ar-LY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45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GB" sz="1600" dirty="0"/>
                        <a:t>A</a:t>
                      </a:r>
                      <a:endParaRPr lang="ar-L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LY" sz="1600" dirty="0"/>
                        <a:t>إجراء المقابلات الشخصية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LY" sz="1600" dirty="0"/>
                        <a:t>بدون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LY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50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GB" sz="1600" dirty="0"/>
                        <a:t>B</a:t>
                      </a:r>
                      <a:endParaRPr lang="ar-L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LY" sz="1600" dirty="0"/>
                        <a:t>إجراء استبيان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GB" sz="1400" dirty="0"/>
                        <a:t>A</a:t>
                      </a:r>
                      <a:endParaRPr lang="ar-L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LY" sz="1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31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GB" sz="1600" dirty="0"/>
                        <a:t>C</a:t>
                      </a:r>
                      <a:endParaRPr lang="ar-L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LY" sz="1600" dirty="0"/>
                        <a:t>قراءة تقارير المؤسسة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LY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بدون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LY" sz="1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32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GB" sz="1600" dirty="0"/>
                        <a:t>D</a:t>
                      </a:r>
                      <a:endParaRPr lang="ar-L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LY" sz="1600" dirty="0"/>
                        <a:t>تحليل البيانات ورسم </a:t>
                      </a:r>
                      <a:r>
                        <a:rPr lang="en-GB" sz="1600" dirty="0"/>
                        <a:t>DFD</a:t>
                      </a:r>
                      <a:endParaRPr lang="ar-L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GB" sz="1400" dirty="0"/>
                        <a:t>C,B</a:t>
                      </a:r>
                      <a:endParaRPr lang="ar-L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LY" sz="1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783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GB" sz="1600" dirty="0"/>
                        <a:t>E</a:t>
                      </a:r>
                      <a:endParaRPr lang="ar-L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LY" sz="1600" dirty="0"/>
                        <a:t>توثيق المقترح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GB" sz="1400" dirty="0"/>
                        <a:t>C,B</a:t>
                      </a:r>
                      <a:endParaRPr lang="ar-L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LY" sz="1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84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GB" sz="1600" dirty="0"/>
                        <a:t>F</a:t>
                      </a:r>
                      <a:endParaRPr lang="ar-L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LY" sz="1600" dirty="0"/>
                        <a:t>مراجعة المقترح واخذ الملاحظات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GB" sz="1400" dirty="0"/>
                        <a:t>E</a:t>
                      </a:r>
                      <a:endParaRPr lang="ar-L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LY" sz="1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83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GB" sz="1600" dirty="0"/>
                        <a:t>G</a:t>
                      </a:r>
                      <a:endParaRPr lang="ar-L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LY" sz="1600" dirty="0"/>
                        <a:t>انجاز التحليل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GB" sz="1400" dirty="0"/>
                        <a:t>D</a:t>
                      </a:r>
                      <a:endParaRPr lang="ar-L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LY" sz="1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66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GB" sz="1600" dirty="0"/>
                        <a:t>H</a:t>
                      </a:r>
                      <a:endParaRPr lang="ar-L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LY" sz="1600" dirty="0"/>
                        <a:t>تجهيز عرض للإدارة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GB" sz="1400" dirty="0"/>
                        <a:t>G,F</a:t>
                      </a:r>
                      <a:endParaRPr lang="ar-L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LY" sz="1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8436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GB" sz="1600" dirty="0"/>
                        <a:t>I</a:t>
                      </a:r>
                      <a:endParaRPr lang="ar-L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LY" sz="1600" dirty="0"/>
                        <a:t>تقديم العرض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GB" sz="1400" dirty="0"/>
                        <a:t>H</a:t>
                      </a:r>
                      <a:endParaRPr lang="ar-L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LY" sz="1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7253160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0BC4AE84-AB1C-415B-A427-54F1B79596A3}"/>
              </a:ext>
            </a:extLst>
          </p:cNvPr>
          <p:cNvSpPr/>
          <p:nvPr/>
        </p:nvSpPr>
        <p:spPr>
          <a:xfrm>
            <a:off x="3098609" y="559558"/>
            <a:ext cx="368490" cy="357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1200" dirty="0"/>
              <a:t>1</a:t>
            </a:r>
            <a:endParaRPr lang="ar-LY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58ADC3-0C09-46B0-8455-BF8FC042AA92}"/>
              </a:ext>
            </a:extLst>
          </p:cNvPr>
          <p:cNvSpPr/>
          <p:nvPr/>
        </p:nvSpPr>
        <p:spPr>
          <a:xfrm>
            <a:off x="2259272" y="1433776"/>
            <a:ext cx="368490" cy="424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1200" dirty="0"/>
              <a:t>2</a:t>
            </a:r>
            <a:endParaRPr lang="ar-LY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99B101-1C4B-428A-9112-15811225C4B0}"/>
              </a:ext>
            </a:extLst>
          </p:cNvPr>
          <p:cNvSpPr/>
          <p:nvPr/>
        </p:nvSpPr>
        <p:spPr>
          <a:xfrm>
            <a:off x="3098609" y="2254917"/>
            <a:ext cx="368490" cy="424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1200" dirty="0"/>
              <a:t>3</a:t>
            </a:r>
            <a:endParaRPr lang="ar-LY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E13A63-CE02-4137-8B23-3F6EEE19E82F}"/>
              </a:ext>
            </a:extLst>
          </p:cNvPr>
          <p:cNvSpPr/>
          <p:nvPr/>
        </p:nvSpPr>
        <p:spPr>
          <a:xfrm>
            <a:off x="3878238" y="3074075"/>
            <a:ext cx="368490" cy="424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1200" dirty="0"/>
              <a:t>4</a:t>
            </a:r>
            <a:endParaRPr lang="ar-LY" sz="12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D2680F5-DFA5-4903-8E11-CF3F21C2C504}"/>
              </a:ext>
            </a:extLst>
          </p:cNvPr>
          <p:cNvSpPr/>
          <p:nvPr/>
        </p:nvSpPr>
        <p:spPr>
          <a:xfrm>
            <a:off x="2259272" y="3074075"/>
            <a:ext cx="368490" cy="424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1200" dirty="0"/>
              <a:t>5</a:t>
            </a:r>
            <a:endParaRPr lang="ar-LY" sz="1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46A137-CFED-47C5-A3EB-AC287085A456}"/>
              </a:ext>
            </a:extLst>
          </p:cNvPr>
          <p:cNvSpPr/>
          <p:nvPr/>
        </p:nvSpPr>
        <p:spPr>
          <a:xfrm>
            <a:off x="3098609" y="4040065"/>
            <a:ext cx="368490" cy="424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1200" dirty="0"/>
              <a:t>6</a:t>
            </a:r>
            <a:endParaRPr lang="ar-LY" sz="12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560332-1249-4F40-B809-FA23C2F2AF2A}"/>
              </a:ext>
            </a:extLst>
          </p:cNvPr>
          <p:cNvSpPr/>
          <p:nvPr/>
        </p:nvSpPr>
        <p:spPr>
          <a:xfrm>
            <a:off x="3098609" y="5138153"/>
            <a:ext cx="368490" cy="424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1200" dirty="0"/>
              <a:t>7</a:t>
            </a:r>
            <a:endParaRPr lang="ar-LY" sz="12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419637F-1F00-4CFB-94EC-DB3C0FAB8300}"/>
              </a:ext>
            </a:extLst>
          </p:cNvPr>
          <p:cNvSpPr/>
          <p:nvPr/>
        </p:nvSpPr>
        <p:spPr>
          <a:xfrm>
            <a:off x="3098609" y="6271656"/>
            <a:ext cx="368490" cy="424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1200" dirty="0"/>
              <a:t>8</a:t>
            </a:r>
            <a:endParaRPr lang="ar-LY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6F09AD-C298-4BC1-900D-66CF219FF720}"/>
              </a:ext>
            </a:extLst>
          </p:cNvPr>
          <p:cNvCxnSpPr>
            <a:cxnSpLocks/>
            <a:stCxn id="4" idx="3"/>
            <a:endCxn id="8" idx="7"/>
          </p:cNvCxnSpPr>
          <p:nvPr/>
        </p:nvCxnSpPr>
        <p:spPr>
          <a:xfrm flipH="1">
            <a:off x="2573798" y="864757"/>
            <a:ext cx="578775" cy="63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53D7BD-7E07-4DFE-AB49-D1BD0E769223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>
            <a:off x="3282854" y="917121"/>
            <a:ext cx="0" cy="133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FE7ACF-4B06-4A92-B1D9-A5EFAC85C357}"/>
              </a:ext>
            </a:extLst>
          </p:cNvPr>
          <p:cNvCxnSpPr>
            <a:stCxn id="8" idx="5"/>
            <a:endCxn id="9" idx="1"/>
          </p:cNvCxnSpPr>
          <p:nvPr/>
        </p:nvCxnSpPr>
        <p:spPr>
          <a:xfrm>
            <a:off x="2573798" y="1796293"/>
            <a:ext cx="578775" cy="520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79C08D-6738-4486-975A-4FF686E54C90}"/>
              </a:ext>
            </a:extLst>
          </p:cNvPr>
          <p:cNvCxnSpPr>
            <a:stCxn id="9" idx="3"/>
            <a:endCxn id="11" idx="7"/>
          </p:cNvCxnSpPr>
          <p:nvPr/>
        </p:nvCxnSpPr>
        <p:spPr>
          <a:xfrm flipH="1">
            <a:off x="2573798" y="2617434"/>
            <a:ext cx="578775" cy="51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D7F772-ACC5-4903-8D60-ACFDF21AE2C4}"/>
              </a:ext>
            </a:extLst>
          </p:cNvPr>
          <p:cNvCxnSpPr>
            <a:stCxn id="9" idx="5"/>
            <a:endCxn id="10" idx="1"/>
          </p:cNvCxnSpPr>
          <p:nvPr/>
        </p:nvCxnSpPr>
        <p:spPr>
          <a:xfrm>
            <a:off x="3413135" y="2617434"/>
            <a:ext cx="519067" cy="51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D459D5-4BA1-4E84-A4A4-B50B6EED7089}"/>
              </a:ext>
            </a:extLst>
          </p:cNvPr>
          <p:cNvCxnSpPr>
            <a:stCxn id="11" idx="5"/>
            <a:endCxn id="12" idx="1"/>
          </p:cNvCxnSpPr>
          <p:nvPr/>
        </p:nvCxnSpPr>
        <p:spPr>
          <a:xfrm>
            <a:off x="2573798" y="3436592"/>
            <a:ext cx="578775" cy="66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985784-E55A-412C-924C-FA298D4AF423}"/>
              </a:ext>
            </a:extLst>
          </p:cNvPr>
          <p:cNvCxnSpPr>
            <a:stCxn id="10" idx="3"/>
            <a:endCxn id="12" idx="7"/>
          </p:cNvCxnSpPr>
          <p:nvPr/>
        </p:nvCxnSpPr>
        <p:spPr>
          <a:xfrm flipH="1">
            <a:off x="3413135" y="3436592"/>
            <a:ext cx="519067" cy="66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DC314D-20B6-4F1D-8D59-45704AC08958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>
            <a:off x="3282854" y="4464780"/>
            <a:ext cx="0" cy="67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8FAB30-DF38-47EB-9B78-2B3644633614}"/>
              </a:ext>
            </a:extLst>
          </p:cNvPr>
          <p:cNvCxnSpPr>
            <a:stCxn id="13" idx="4"/>
            <a:endCxn id="14" idx="0"/>
          </p:cNvCxnSpPr>
          <p:nvPr/>
        </p:nvCxnSpPr>
        <p:spPr>
          <a:xfrm>
            <a:off x="3282854" y="5562868"/>
            <a:ext cx="0" cy="7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DBDCCAE-C21C-4008-8618-FE4EA5ECA676}"/>
              </a:ext>
            </a:extLst>
          </p:cNvPr>
          <p:cNvSpPr txBox="1"/>
          <p:nvPr/>
        </p:nvSpPr>
        <p:spPr>
          <a:xfrm>
            <a:off x="2473222" y="856007"/>
            <a:ext cx="49379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GB" dirty="0"/>
              <a:t>A.3</a:t>
            </a:r>
            <a:endParaRPr lang="ar-LY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098600-688E-49D2-8C90-35235287A4D7}"/>
              </a:ext>
            </a:extLst>
          </p:cNvPr>
          <p:cNvSpPr txBox="1"/>
          <p:nvPr/>
        </p:nvSpPr>
        <p:spPr>
          <a:xfrm>
            <a:off x="3282854" y="1281926"/>
            <a:ext cx="48282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GB" dirty="0"/>
              <a:t>C.4</a:t>
            </a:r>
            <a:endParaRPr lang="ar-LY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63B4C7-4F62-4604-A535-1553BC9A10F4}"/>
              </a:ext>
            </a:extLst>
          </p:cNvPr>
          <p:cNvSpPr txBox="1"/>
          <p:nvPr/>
        </p:nvSpPr>
        <p:spPr>
          <a:xfrm>
            <a:off x="3282854" y="5756213"/>
            <a:ext cx="4171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GB" dirty="0"/>
              <a:t>I.2</a:t>
            </a:r>
            <a:endParaRPr lang="ar-LY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12D2D3-B0F3-4E40-994B-D937483F7C0A}"/>
              </a:ext>
            </a:extLst>
          </p:cNvPr>
          <p:cNvSpPr txBox="1"/>
          <p:nvPr/>
        </p:nvSpPr>
        <p:spPr>
          <a:xfrm>
            <a:off x="3282854" y="4600475"/>
            <a:ext cx="50366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GB" dirty="0"/>
              <a:t>H.2</a:t>
            </a:r>
            <a:endParaRPr lang="ar-LY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D35E90-4788-4912-9785-E1E4C3ABB1F6}"/>
              </a:ext>
            </a:extLst>
          </p:cNvPr>
          <p:cNvSpPr txBox="1"/>
          <p:nvPr/>
        </p:nvSpPr>
        <p:spPr>
          <a:xfrm>
            <a:off x="3636826" y="3780278"/>
            <a:ext cx="44345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GB" dirty="0"/>
              <a:t>F.3</a:t>
            </a:r>
            <a:endParaRPr lang="ar-LY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541D18-E0B5-457B-80C2-3E2DF6837121}"/>
              </a:ext>
            </a:extLst>
          </p:cNvPr>
          <p:cNvSpPr txBox="1"/>
          <p:nvPr/>
        </p:nvSpPr>
        <p:spPr>
          <a:xfrm>
            <a:off x="2431481" y="1993931"/>
            <a:ext cx="48442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GB" dirty="0"/>
              <a:t>B.4</a:t>
            </a:r>
            <a:endParaRPr lang="ar-LY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7E8AE1-7CC5-4C0C-B5E2-E623CF11B3A4}"/>
              </a:ext>
            </a:extLst>
          </p:cNvPr>
          <p:cNvSpPr txBox="1"/>
          <p:nvPr/>
        </p:nvSpPr>
        <p:spPr>
          <a:xfrm>
            <a:off x="3597303" y="2554584"/>
            <a:ext cx="4716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GB" dirty="0"/>
              <a:t>E.5</a:t>
            </a:r>
            <a:endParaRPr lang="ar-LY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EE404A-495F-465F-83A8-51692CD03977}"/>
              </a:ext>
            </a:extLst>
          </p:cNvPr>
          <p:cNvSpPr txBox="1"/>
          <p:nvPr/>
        </p:nvSpPr>
        <p:spPr>
          <a:xfrm>
            <a:off x="2465662" y="2594659"/>
            <a:ext cx="4966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GB" dirty="0"/>
              <a:t>D.8</a:t>
            </a:r>
            <a:endParaRPr lang="ar-LY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3B5747-0452-4667-BA51-AA70D1D9367B}"/>
              </a:ext>
            </a:extLst>
          </p:cNvPr>
          <p:cNvSpPr txBox="1"/>
          <p:nvPr/>
        </p:nvSpPr>
        <p:spPr>
          <a:xfrm>
            <a:off x="2332386" y="3670733"/>
            <a:ext cx="50526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GB" dirty="0"/>
              <a:t>G.3</a:t>
            </a:r>
            <a:endParaRPr lang="ar-LY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1638F80-83FC-48EC-BBFA-91B580D20C09}"/>
              </a:ext>
            </a:extLst>
          </p:cNvPr>
          <p:cNvSpPr txBox="1"/>
          <p:nvPr/>
        </p:nvSpPr>
        <p:spPr>
          <a:xfrm>
            <a:off x="-43520" y="4600475"/>
            <a:ext cx="2765629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/>
            <a:r>
              <a:rPr lang="ar-LY" b="1" dirty="0"/>
              <a:t>المسارات: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LY" dirty="0"/>
              <a:t>1-2-3-5-6-7-8 =</a:t>
            </a:r>
            <a:r>
              <a:rPr lang="en-GB" dirty="0"/>
              <a:t>&lt;</a:t>
            </a:r>
            <a:r>
              <a:rPr lang="ar-LY" dirty="0"/>
              <a:t> 22 يوم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LY" dirty="0"/>
              <a:t>1-3-5-6-7-8 =</a:t>
            </a:r>
            <a:r>
              <a:rPr lang="en-GB" dirty="0"/>
              <a:t>&lt;</a:t>
            </a:r>
            <a:r>
              <a:rPr lang="ar-LY" dirty="0"/>
              <a:t> 19 يوم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LY" dirty="0"/>
              <a:t>1-2-3-4-6-7-8 =</a:t>
            </a:r>
            <a:r>
              <a:rPr lang="en-GB" dirty="0"/>
              <a:t>&lt;</a:t>
            </a:r>
            <a:r>
              <a:rPr lang="ar-LY" dirty="0"/>
              <a:t> 19 يوم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LY" dirty="0"/>
              <a:t>1-3-4-6-7-8 =</a:t>
            </a:r>
            <a:r>
              <a:rPr lang="en-GB" dirty="0"/>
              <a:t>&lt;</a:t>
            </a:r>
            <a:r>
              <a:rPr lang="ar-LY" dirty="0"/>
              <a:t> 16 يوم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E6D301-71BA-46C1-AA16-4B844755D933}"/>
              </a:ext>
            </a:extLst>
          </p:cNvPr>
          <p:cNvSpPr/>
          <p:nvPr/>
        </p:nvSpPr>
        <p:spPr>
          <a:xfrm>
            <a:off x="0" y="4872252"/>
            <a:ext cx="2573798" cy="3316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456111D1-6FFA-4C2C-8713-5924FED03FBF}"/>
              </a:ext>
            </a:extLst>
          </p:cNvPr>
          <p:cNvSpPr/>
          <p:nvPr/>
        </p:nvSpPr>
        <p:spPr>
          <a:xfrm>
            <a:off x="838200" y="4040065"/>
            <a:ext cx="287908" cy="7374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94A82F-7385-429A-B008-FFE569C7768A}"/>
              </a:ext>
            </a:extLst>
          </p:cNvPr>
          <p:cNvSpPr txBox="1"/>
          <p:nvPr/>
        </p:nvSpPr>
        <p:spPr>
          <a:xfrm>
            <a:off x="436675" y="3681118"/>
            <a:ext cx="1200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LY" b="1" dirty="0"/>
              <a:t>المسار الحرج</a:t>
            </a:r>
          </a:p>
        </p:txBody>
      </p:sp>
    </p:spTree>
    <p:extLst>
      <p:ext uri="{BB962C8B-B14F-4D97-AF65-F5344CB8AC3E}">
        <p14:creationId xmlns:p14="http://schemas.microsoft.com/office/powerpoint/2010/main" val="219770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9" grpId="0"/>
      <p:bldP spid="41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61" grpId="0" animBg="1"/>
      <p:bldP spid="62" grpId="0" animBg="1"/>
      <p:bldP spid="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E110-655B-4239-95BF-E90DE192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/>
              <a:t>مفاهيم مهمة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693F4-2AB0-4F3F-A8C4-8048B8F2E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LY" dirty="0"/>
              <a:t>دراسة الجدوى: تحديد إمكانية تطبيق النظام المقترح ومدى نجاحه، وذلك لتسهيل عملية اتخاد القرار.</a:t>
            </a:r>
          </a:p>
          <a:p>
            <a:pPr algn="r" rtl="1"/>
            <a:r>
              <a:rPr lang="ar-LY" dirty="0"/>
              <a:t>الجدولة الزمنية: تقدير الفترة الزمنية لتنفيذ المشروع. </a:t>
            </a:r>
          </a:p>
          <a:p>
            <a:pPr algn="r" rtl="1"/>
            <a:endParaRPr lang="ar-LY" dirty="0"/>
          </a:p>
          <a:p>
            <a:pPr marL="0" indent="0" algn="r" rtl="1">
              <a:buNone/>
            </a:pPr>
            <a:endParaRPr lang="ar-LY" dirty="0"/>
          </a:p>
        </p:txBody>
      </p:sp>
    </p:spTree>
    <p:extLst>
      <p:ext uri="{BB962C8B-B14F-4D97-AF65-F5344CB8AC3E}">
        <p14:creationId xmlns:p14="http://schemas.microsoft.com/office/powerpoint/2010/main" val="76837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62BA-6ECF-474E-A37F-3DC55D78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 dirty="0"/>
              <a:t>دراسة الجدوى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9F269-06BC-4241-BC82-7650B21BD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LY" dirty="0"/>
              <a:t>دراسة الجدوى عملية مكلفة و تتطلب دراسة المؤسسة و كوادرها و إيراداتها و تقاريرها المالية. كما قد يتطلب اعداد استبيان او اكثر عن المؤسسة و العاملين بها لجمع وتحليل البيانات التي لها علاقة بالنظام المقترح. عليه، يتم التعاقد مع دور خبرة تقوم بهذه المهمة.</a:t>
            </a:r>
          </a:p>
          <a:p>
            <a:r>
              <a:rPr lang="ar-LY" dirty="0"/>
              <a:t>على محلل النظم ان يكون ملم بمعاني المصطلحات و انوع الجدوى و الأهداف منها لكي يستطيع فهم الدراسات و مناقشة المتخصصين</a:t>
            </a:r>
          </a:p>
          <a:p>
            <a:r>
              <a:rPr lang="ar-LY" dirty="0"/>
              <a:t>كما قد يطلب من محلل النظم إعداد دراسة جدوى في بعض المؤسسات نظرا للظروف المالية او يطلب منه المشاركة في إعداد الدراسة.</a:t>
            </a:r>
          </a:p>
          <a:p>
            <a:endParaRPr lang="ar-LY" dirty="0"/>
          </a:p>
        </p:txBody>
      </p:sp>
    </p:spTree>
    <p:extLst>
      <p:ext uri="{BB962C8B-B14F-4D97-AF65-F5344CB8AC3E}">
        <p14:creationId xmlns:p14="http://schemas.microsoft.com/office/powerpoint/2010/main" val="4157917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A18A-B233-42A2-9C22-4FCD5E6C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LY" dirty="0"/>
              <a:t>أنواع دراسة الجدوى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AF1C5-9A2A-4A1D-B271-36EA879BF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0462"/>
          </a:xfrm>
        </p:spPr>
        <p:txBody>
          <a:bodyPr>
            <a:normAutofit/>
          </a:bodyPr>
          <a:lstStyle/>
          <a:p>
            <a:r>
              <a:rPr lang="ar-LY" dirty="0"/>
              <a:t>الجدوى التقنية </a:t>
            </a:r>
            <a:r>
              <a:rPr lang="en-GB" dirty="0"/>
              <a:t>Technical Feasibility</a:t>
            </a:r>
            <a:endParaRPr lang="ar-LY" dirty="0"/>
          </a:p>
          <a:p>
            <a:pPr lvl="1"/>
            <a:r>
              <a:rPr lang="ar-LY" dirty="0"/>
              <a:t>يتم فيها الإجابة على السؤال : هل بإمكاننا بناء النظام المقترح ؟</a:t>
            </a:r>
          </a:p>
          <a:p>
            <a:pPr lvl="1"/>
            <a:r>
              <a:rPr lang="ar-LY" dirty="0"/>
              <a:t>جوانب دراسة الجدوى التقنية:</a:t>
            </a:r>
          </a:p>
          <a:p>
            <a:pPr lvl="2"/>
            <a:r>
              <a:rPr lang="ar-LY" dirty="0"/>
              <a:t>إمكانية تسخير تقنية المعلومات لخدمة النظام</a:t>
            </a:r>
          </a:p>
          <a:p>
            <a:pPr lvl="2"/>
            <a:r>
              <a:rPr lang="ar-LY" dirty="0"/>
              <a:t>إمكانية توفير التقنية المطلوبة (جودة عالية، قابل للتطوير، قدرة استيعاب حجم البيانات)</a:t>
            </a:r>
          </a:p>
          <a:p>
            <a:pPr lvl="2"/>
            <a:r>
              <a:rPr lang="ar-LY" dirty="0"/>
              <a:t>إمكانية الكادر الفني لتشغيل النظام</a:t>
            </a:r>
          </a:p>
          <a:p>
            <a:r>
              <a:rPr lang="ar-LY" dirty="0"/>
              <a:t>الجدوى الاقتصادية </a:t>
            </a:r>
            <a:r>
              <a:rPr lang="en-GB" dirty="0"/>
              <a:t>Economical Feasibility</a:t>
            </a:r>
            <a:endParaRPr lang="ar-LY" dirty="0"/>
          </a:p>
          <a:p>
            <a:pPr lvl="1"/>
            <a:r>
              <a:rPr lang="ar-LY" dirty="0"/>
              <a:t>يتم فيها الإجابة على السؤال: هل يجب بناء النظام المقترح في ظل الموارد المتاحة (حجم الاستثمار)؟ و ما هو المردود في المدى القريب و البعيد (المنافع المتوقعة) ؟</a:t>
            </a:r>
          </a:p>
          <a:p>
            <a:r>
              <a:rPr lang="ar-LY" dirty="0"/>
              <a:t>الجدوى التشغيلية </a:t>
            </a:r>
            <a:r>
              <a:rPr lang="en-GB" dirty="0"/>
              <a:t>Operational Feasibility</a:t>
            </a:r>
            <a:endParaRPr lang="en-US" dirty="0"/>
          </a:p>
          <a:p>
            <a:pPr lvl="1"/>
            <a:r>
              <a:rPr lang="ar-LY" dirty="0"/>
              <a:t>يتم فيها الإجابة على السؤال: إذا تم بناء النظام هل يمكن تشغيله؟</a:t>
            </a:r>
          </a:p>
          <a:p>
            <a:pPr marL="457200" lvl="1" indent="0">
              <a:buNone/>
            </a:pPr>
            <a:endParaRPr lang="ar-LY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6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A18A-B233-42A2-9C22-4FCD5E6C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LY" dirty="0"/>
              <a:t>تقرير دراسة الجدوى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AF1C5-9A2A-4A1D-B271-36EA879BF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0462"/>
          </a:xfrm>
        </p:spPr>
        <p:txBody>
          <a:bodyPr>
            <a:normAutofit/>
          </a:bodyPr>
          <a:lstStyle/>
          <a:p>
            <a:r>
              <a:rPr lang="ar-LY" dirty="0"/>
              <a:t>يشمل التقرير على النقاط التالية:</a:t>
            </a:r>
          </a:p>
          <a:p>
            <a:pPr marL="971550" lvl="1" indent="-514350">
              <a:buFont typeface="+mj-lt"/>
              <a:buAutoNum type="arabicPeriod"/>
            </a:pPr>
            <a:r>
              <a:rPr lang="ar-LY" dirty="0"/>
              <a:t>اسم و وصف النظام الحالي و مشاكله</a:t>
            </a:r>
          </a:p>
          <a:p>
            <a:pPr marL="971550" lvl="1" indent="-514350">
              <a:buFont typeface="+mj-lt"/>
              <a:buAutoNum type="arabicPeriod"/>
            </a:pPr>
            <a:r>
              <a:rPr lang="ar-LY" dirty="0"/>
              <a:t>متطلبات المستخدم وأهداف النظام الجديد</a:t>
            </a:r>
          </a:p>
          <a:p>
            <a:pPr marL="971550" lvl="1" indent="-514350">
              <a:buFont typeface="+mj-lt"/>
              <a:buAutoNum type="arabicPeriod"/>
            </a:pPr>
            <a:r>
              <a:rPr lang="ar-LY" dirty="0"/>
              <a:t>نطاق المشروع </a:t>
            </a:r>
          </a:p>
          <a:p>
            <a:pPr marL="971550" lvl="1" indent="-514350">
              <a:buFont typeface="+mj-lt"/>
              <a:buAutoNum type="arabicPeriod"/>
            </a:pPr>
            <a:r>
              <a:rPr lang="ar-LY" dirty="0"/>
              <a:t>البدائل للحل ومقارنتها بالحل المقترح</a:t>
            </a:r>
          </a:p>
          <a:p>
            <a:pPr marL="971550" lvl="1" indent="-514350">
              <a:buFont typeface="+mj-lt"/>
              <a:buAutoNum type="arabicPeriod"/>
            </a:pPr>
            <a:r>
              <a:rPr lang="ar-LY" dirty="0"/>
              <a:t>خطة التنفيذ و الجدول الزمني</a:t>
            </a:r>
          </a:p>
          <a:p>
            <a:pPr marL="971550" lvl="1" indent="-514350">
              <a:buFont typeface="+mj-lt"/>
              <a:buAutoNum type="arabicPeriod"/>
            </a:pPr>
            <a:r>
              <a:rPr lang="ar-LY" dirty="0"/>
              <a:t>الموارد المطلوبة</a:t>
            </a:r>
          </a:p>
          <a:p>
            <a:pPr marL="971550" lvl="1" indent="-514350">
              <a:buFont typeface="+mj-lt"/>
              <a:buAutoNum type="arabicPeriod"/>
            </a:pPr>
            <a:r>
              <a:rPr lang="ar-LY" dirty="0"/>
              <a:t>التكلفة التقديرية</a:t>
            </a:r>
          </a:p>
          <a:p>
            <a:pPr marL="971550" lvl="1" indent="-514350">
              <a:buFont typeface="+mj-lt"/>
              <a:buAutoNum type="arabicPeriod"/>
            </a:pPr>
            <a:r>
              <a:rPr lang="ar-LY" dirty="0"/>
              <a:t>التوصيات :</a:t>
            </a:r>
          </a:p>
          <a:p>
            <a:pPr marL="1428750" lvl="2" indent="-514350">
              <a:buFont typeface="+mj-lt"/>
              <a:buAutoNum type="arabicPeriod"/>
            </a:pPr>
            <a:r>
              <a:rPr lang="ar-LY" dirty="0"/>
              <a:t>إبقاء النظام الحلي</a:t>
            </a:r>
          </a:p>
          <a:p>
            <a:pPr marL="1428750" lvl="2" indent="-514350">
              <a:buFont typeface="+mj-lt"/>
              <a:buAutoNum type="arabicPeriod"/>
            </a:pPr>
            <a:r>
              <a:rPr lang="ar-LY" dirty="0"/>
              <a:t>تطوير النظام القائم </a:t>
            </a:r>
          </a:p>
          <a:p>
            <a:pPr marL="1428750" lvl="2" indent="-514350">
              <a:buFont typeface="+mj-lt"/>
              <a:buAutoNum type="arabicPeriod"/>
            </a:pPr>
            <a:r>
              <a:rPr lang="ar-LY" dirty="0"/>
              <a:t>التخلي عن النظام القائم و الشروع في بناء النظام الجديد</a:t>
            </a:r>
          </a:p>
          <a:p>
            <a:pPr marL="971550" lvl="1" indent="-514350">
              <a:buFont typeface="+mj-lt"/>
              <a:buAutoNum type="arabicPeriod"/>
            </a:pPr>
            <a:endParaRPr lang="ar-LY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65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13A0-1378-415F-99CC-5CAA1A12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 dirty="0"/>
              <a:t>مزايا وعيوب دراسة الجدوى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8F22A-7007-41F7-88C3-8EC7A2E34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LY" dirty="0"/>
              <a:t>المزايا</a:t>
            </a:r>
          </a:p>
          <a:p>
            <a:pPr lvl="1"/>
            <a:r>
              <a:rPr lang="ar-LY" dirty="0"/>
              <a:t>تحديد أسباب التغيير من عدمه</a:t>
            </a:r>
          </a:p>
          <a:p>
            <a:pPr lvl="1"/>
            <a:r>
              <a:rPr lang="ar-LY" dirty="0"/>
              <a:t>تحديد مبررات التكلفة للنظام الجديد مقابل المردود</a:t>
            </a:r>
          </a:p>
          <a:p>
            <a:pPr lvl="1"/>
            <a:r>
              <a:rPr lang="ar-LY" dirty="0"/>
              <a:t>إمكانية تسخير تقنية المعلومات لخدمة النظام، وقدرة المؤسسة على توفير التقنيات المطلوبة وتشغيلها</a:t>
            </a:r>
          </a:p>
          <a:p>
            <a:pPr lvl="1"/>
            <a:r>
              <a:rPr lang="ar-LY" dirty="0"/>
              <a:t>مدى قبول النظام الجديد</a:t>
            </a:r>
          </a:p>
          <a:p>
            <a:pPr lvl="1"/>
            <a:r>
              <a:rPr lang="ar-LY" dirty="0"/>
              <a:t>مدى سهولة التغيير</a:t>
            </a:r>
          </a:p>
          <a:p>
            <a:r>
              <a:rPr lang="ar-LY" dirty="0"/>
              <a:t>العيوب</a:t>
            </a:r>
          </a:p>
          <a:p>
            <a:pPr lvl="1"/>
            <a:r>
              <a:rPr lang="ar-LY" dirty="0"/>
              <a:t>صعوبة التوقع بمستقبل النظام الجديد</a:t>
            </a:r>
          </a:p>
          <a:p>
            <a:pPr lvl="1"/>
            <a:r>
              <a:rPr lang="ar-LY" dirty="0"/>
              <a:t>صعوبة قياس الأهداف المطلوبة</a:t>
            </a:r>
          </a:p>
          <a:p>
            <a:pPr lvl="1"/>
            <a:r>
              <a:rPr lang="ar-LY" dirty="0"/>
              <a:t>صعوبة معرفة تكيف الأفراد وتأثرهم بالنظام الجديد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7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13A0-1378-415F-99CC-5CAA1A12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 dirty="0"/>
              <a:t>تقدير الزمن اللازم للتطوير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8F22A-7007-41F7-88C3-8EC7A2E34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buNone/>
            </a:pPr>
            <a:r>
              <a:rPr lang="ar-LY" dirty="0">
                <a:cs typeface="Arial"/>
              </a:rPr>
              <a:t>عند تطوير نظام او إنشاء نظام جديد يعتبر مشروع يحتاج لإدارة و يدخل ضمن إدارة المشاريع وبذلك يحتاج الى تخطيط وتحكم وعلى فريق التطوير إدارة المشروع بعناية.</a:t>
            </a:r>
          </a:p>
          <a:p>
            <a:pPr marL="0" indent="0" algn="r" rtl="1">
              <a:buNone/>
            </a:pPr>
            <a:r>
              <a:rPr lang="ar-LY" dirty="0"/>
              <a:t>عند بداية المشروع يتم وضع جدول زمني لتنفيذ المشروع ويتم فيه تحديد الوقت المحدد لإنجاز مهام المشروع.</a:t>
            </a:r>
          </a:p>
          <a:p>
            <a:r>
              <a:rPr lang="ar-LY" dirty="0"/>
              <a:t>خطوات تنفيذ الجدول الزمني</a:t>
            </a:r>
          </a:p>
          <a:p>
            <a:pPr marL="914400" lvl="1" indent="-457200">
              <a:buFont typeface="+mj-lt"/>
              <a:buAutoNum type="arabicPeriod"/>
            </a:pPr>
            <a:r>
              <a:rPr lang="ar-LY" dirty="0">
                <a:cs typeface="Arial"/>
              </a:rPr>
              <a:t>تحديد المهام المطلوبة لإنجاز المشروع والتقدير الزمني لإنجاز كل منها. و يمكن تقسيم المهام الى مهام اصغر لنتمكن من تحديد زمن التنفيذ بدقة اكبر.</a:t>
            </a:r>
          </a:p>
          <a:p>
            <a:pPr marL="914400" lvl="1" indent="-457200">
              <a:buFont typeface="+mj-lt"/>
              <a:buAutoNum type="arabicPeriod"/>
            </a:pPr>
            <a:r>
              <a:rPr lang="ar-LY" dirty="0"/>
              <a:t>تحويل المهام الى مراحل وتحديد التتالي الزمني لها</a:t>
            </a:r>
          </a:p>
          <a:p>
            <a:pPr marL="914400" lvl="1" indent="-457200">
              <a:buFont typeface="+mj-lt"/>
              <a:buAutoNum type="arabicPeriod"/>
            </a:pPr>
            <a:r>
              <a:rPr lang="ar-LY" dirty="0"/>
              <a:t>رسم المخطط الزمني بإحدى أدوات الجدولة</a:t>
            </a:r>
          </a:p>
          <a:p>
            <a:pPr lvl="2" algn="r" rtl="1"/>
            <a:endParaRPr lang="ar-LY" dirty="0"/>
          </a:p>
          <a:p>
            <a:pPr marL="457200" lvl="1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1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13A0-1378-415F-99CC-5CAA1A12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 dirty="0"/>
              <a:t>أدوات الجدولة الزمنية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8F22A-7007-41F7-88C3-8EC7A2E34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LY" dirty="0"/>
              <a:t>مخطط جانت </a:t>
            </a:r>
            <a:r>
              <a:rPr lang="en-GB" dirty="0"/>
              <a:t>Gant Charts</a:t>
            </a:r>
            <a:endParaRPr lang="ar-LY" dirty="0"/>
          </a:p>
          <a:p>
            <a:pPr marL="457200" lvl="1" indent="0" algn="r" rtl="1">
              <a:buNone/>
            </a:pPr>
            <a:endParaRPr lang="en-US" dirty="0"/>
          </a:p>
        </p:txBody>
      </p:sp>
      <p:graphicFrame>
        <p:nvGraphicFramePr>
          <p:cNvPr id="4" name="Table 13">
            <a:extLst>
              <a:ext uri="{FF2B5EF4-FFF2-40B4-BE49-F238E27FC236}">
                <a16:creationId xmlns:a16="http://schemas.microsoft.com/office/drawing/2014/main" id="{E4751D32-475E-4E2E-AC26-5BDAA4698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215602"/>
              </p:ext>
            </p:extLst>
          </p:nvPr>
        </p:nvGraphicFramePr>
        <p:xfrm>
          <a:off x="2031995" y="2357397"/>
          <a:ext cx="9321804" cy="3708400"/>
        </p:xfrm>
        <a:graphic>
          <a:graphicData uri="http://schemas.openxmlformats.org/drawingml/2006/table">
            <a:tbl>
              <a:tblPr rtl="1" firstRow="1">
                <a:tableStyleId>{5C22544A-7EE6-4342-B048-85BDC9FD1C3A}</a:tableStyleId>
              </a:tblPr>
              <a:tblGrid>
                <a:gridCol w="3206086">
                  <a:extLst>
                    <a:ext uri="{9D8B030D-6E8A-4147-A177-3AD203B41FA5}">
                      <a16:colId xmlns:a16="http://schemas.microsoft.com/office/drawing/2014/main" val="2053124695"/>
                    </a:ext>
                  </a:extLst>
                </a:gridCol>
                <a:gridCol w="1037229">
                  <a:extLst>
                    <a:ext uri="{9D8B030D-6E8A-4147-A177-3AD203B41FA5}">
                      <a16:colId xmlns:a16="http://schemas.microsoft.com/office/drawing/2014/main" val="1003950348"/>
                    </a:ext>
                  </a:extLst>
                </a:gridCol>
                <a:gridCol w="1310185">
                  <a:extLst>
                    <a:ext uri="{9D8B030D-6E8A-4147-A177-3AD203B41FA5}">
                      <a16:colId xmlns:a16="http://schemas.microsoft.com/office/drawing/2014/main" val="4272091590"/>
                    </a:ext>
                  </a:extLst>
                </a:gridCol>
                <a:gridCol w="1296538">
                  <a:extLst>
                    <a:ext uri="{9D8B030D-6E8A-4147-A177-3AD203B41FA5}">
                      <a16:colId xmlns:a16="http://schemas.microsoft.com/office/drawing/2014/main" val="2424126520"/>
                    </a:ext>
                  </a:extLst>
                </a:gridCol>
                <a:gridCol w="1241946">
                  <a:extLst>
                    <a:ext uri="{9D8B030D-6E8A-4147-A177-3AD203B41FA5}">
                      <a16:colId xmlns:a16="http://schemas.microsoft.com/office/drawing/2014/main" val="1522274930"/>
                    </a:ext>
                  </a:extLst>
                </a:gridCol>
                <a:gridCol w="1229820">
                  <a:extLst>
                    <a:ext uri="{9D8B030D-6E8A-4147-A177-3AD203B41FA5}">
                      <a16:colId xmlns:a16="http://schemas.microsoft.com/office/drawing/2014/main" val="2781344661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 rtl="1"/>
                      <a:r>
                        <a:rPr lang="ar-LY" dirty="0"/>
                        <a:t>نشاطات مرحلة التخطيط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1"/>
                      <a:r>
                        <a:rPr lang="ar-LY" dirty="0"/>
                        <a:t>الفترة الزمنية بالأسابيع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456578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الأسبوع الأول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الأسبوع الثاني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الأسبوع الثالث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الأسبوع الرابع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50161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r" rtl="1"/>
                      <a:r>
                        <a:rPr lang="ar-LY" dirty="0"/>
                        <a:t>دراسة النظام القائم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المتوقع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3188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الفعلي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04378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r" rtl="1"/>
                      <a:r>
                        <a:rPr lang="ar-LY" dirty="0"/>
                        <a:t>تحديد مشاكل وعيوب النظام القائم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المتوقع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8339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الفعلي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40215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rtl="1"/>
                      <a:r>
                        <a:rPr lang="ar-LY" dirty="0"/>
                        <a:t>طرح النظام المقترح وأهدافه و مميزاته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المتوقع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340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الفعلي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0702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rtl="1"/>
                      <a:r>
                        <a:rPr lang="ar-LY" dirty="0"/>
                        <a:t>دراسة الجدوى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المتوقع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4361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الفعلي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387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1316FF9-A2D2-4DA7-8E2E-9D3CB2DFB0AB}"/>
              </a:ext>
            </a:extLst>
          </p:cNvPr>
          <p:cNvSpPr/>
          <p:nvPr/>
        </p:nvSpPr>
        <p:spPr>
          <a:xfrm>
            <a:off x="6373504" y="3084394"/>
            <a:ext cx="715178" cy="3582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16A0F3-7E7D-4FE4-B11A-1279F5469AAE}"/>
              </a:ext>
            </a:extLst>
          </p:cNvPr>
          <p:cNvSpPr/>
          <p:nvPr/>
        </p:nvSpPr>
        <p:spPr>
          <a:xfrm>
            <a:off x="4844955" y="3841969"/>
            <a:ext cx="1528549" cy="3582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E3BC77-F4CA-4B35-8370-BFCD6B016059}"/>
              </a:ext>
            </a:extLst>
          </p:cNvPr>
          <p:cNvSpPr/>
          <p:nvPr/>
        </p:nvSpPr>
        <p:spPr>
          <a:xfrm>
            <a:off x="3316406" y="4608518"/>
            <a:ext cx="1528549" cy="3582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49C856-B419-45CA-A9B0-A4D4EBBCBF47}"/>
              </a:ext>
            </a:extLst>
          </p:cNvPr>
          <p:cNvSpPr/>
          <p:nvPr/>
        </p:nvSpPr>
        <p:spPr>
          <a:xfrm>
            <a:off x="2031994" y="5342967"/>
            <a:ext cx="1528549" cy="3582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92483A-88AA-43E9-8A6F-3EA206E9FFEC}"/>
              </a:ext>
            </a:extLst>
          </p:cNvPr>
          <p:cNvSpPr/>
          <p:nvPr/>
        </p:nvSpPr>
        <p:spPr>
          <a:xfrm>
            <a:off x="6096000" y="3460970"/>
            <a:ext cx="992682" cy="3582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8BCC1A-65C1-494C-B334-7A4382BD0EC1}"/>
              </a:ext>
            </a:extLst>
          </p:cNvPr>
          <p:cNvSpPr/>
          <p:nvPr/>
        </p:nvSpPr>
        <p:spPr>
          <a:xfrm>
            <a:off x="4326341" y="4225245"/>
            <a:ext cx="1769660" cy="3582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</p:spTree>
    <p:extLst>
      <p:ext uri="{BB962C8B-B14F-4D97-AF65-F5344CB8AC3E}">
        <p14:creationId xmlns:p14="http://schemas.microsoft.com/office/powerpoint/2010/main" val="426448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13A0-1378-415F-99CC-5CAA1A12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 dirty="0"/>
              <a:t>أدوات الجدولة الزمنية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963C2F-2F50-459C-A3B2-D25A3B35A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LY" dirty="0"/>
              <a:t>جدول الخط الزمني</a:t>
            </a:r>
          </a:p>
        </p:txBody>
      </p:sp>
      <p:graphicFrame>
        <p:nvGraphicFramePr>
          <p:cNvPr id="6" name="Table 13">
            <a:extLst>
              <a:ext uri="{FF2B5EF4-FFF2-40B4-BE49-F238E27FC236}">
                <a16:creationId xmlns:a16="http://schemas.microsoft.com/office/drawing/2014/main" id="{6ACEFC61-7BCD-4091-8C06-E1E7C947E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904459"/>
              </p:ext>
            </p:extLst>
          </p:nvPr>
        </p:nvGraphicFramePr>
        <p:xfrm>
          <a:off x="3069224" y="2357397"/>
          <a:ext cx="8284575" cy="3708400"/>
        </p:xfrm>
        <a:graphic>
          <a:graphicData uri="http://schemas.openxmlformats.org/drawingml/2006/table">
            <a:tbl>
              <a:tblPr rtl="1" firstRow="1">
                <a:tableStyleId>{5C22544A-7EE6-4342-B048-85BDC9FD1C3A}</a:tableStyleId>
              </a:tblPr>
              <a:tblGrid>
                <a:gridCol w="3206086">
                  <a:extLst>
                    <a:ext uri="{9D8B030D-6E8A-4147-A177-3AD203B41FA5}">
                      <a16:colId xmlns:a16="http://schemas.microsoft.com/office/drawing/2014/main" val="2053124695"/>
                    </a:ext>
                  </a:extLst>
                </a:gridCol>
                <a:gridCol w="1310185">
                  <a:extLst>
                    <a:ext uri="{9D8B030D-6E8A-4147-A177-3AD203B41FA5}">
                      <a16:colId xmlns:a16="http://schemas.microsoft.com/office/drawing/2014/main" val="4272091590"/>
                    </a:ext>
                  </a:extLst>
                </a:gridCol>
                <a:gridCol w="1296538">
                  <a:extLst>
                    <a:ext uri="{9D8B030D-6E8A-4147-A177-3AD203B41FA5}">
                      <a16:colId xmlns:a16="http://schemas.microsoft.com/office/drawing/2014/main" val="2424126520"/>
                    </a:ext>
                  </a:extLst>
                </a:gridCol>
                <a:gridCol w="1241946">
                  <a:extLst>
                    <a:ext uri="{9D8B030D-6E8A-4147-A177-3AD203B41FA5}">
                      <a16:colId xmlns:a16="http://schemas.microsoft.com/office/drawing/2014/main" val="1522274930"/>
                    </a:ext>
                  </a:extLst>
                </a:gridCol>
                <a:gridCol w="1229820">
                  <a:extLst>
                    <a:ext uri="{9D8B030D-6E8A-4147-A177-3AD203B41FA5}">
                      <a16:colId xmlns:a16="http://schemas.microsoft.com/office/drawing/2014/main" val="278134466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rtl="1"/>
                      <a:r>
                        <a:rPr lang="ar-LY" dirty="0"/>
                        <a:t>نشاطات مرحلة التخطيط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rtl="1"/>
                      <a:r>
                        <a:rPr lang="ar-LY" dirty="0"/>
                        <a:t>الخط الزمني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4565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البداية المتوقعة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النهاية المتوقعة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البداية الفعلية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النهاية الفعلية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50161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r" rtl="1"/>
                      <a:r>
                        <a:rPr lang="ar-LY" dirty="0"/>
                        <a:t>دراسة النظام القائم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sz="1600" dirty="0"/>
                        <a:t>2021/11/20</a:t>
                      </a:r>
                      <a:endParaRPr lang="ar-L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sz="1600" dirty="0"/>
                        <a:t>2021/11/24</a:t>
                      </a:r>
                      <a:endParaRPr lang="ar-L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sz="1600" dirty="0"/>
                        <a:t>2021/11/20</a:t>
                      </a:r>
                      <a:endParaRPr lang="ar-L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sz="1600" dirty="0"/>
                        <a:t>2021/11/25</a:t>
                      </a:r>
                      <a:endParaRPr lang="ar-LY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31887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r" rtl="1"/>
                      <a:r>
                        <a:rPr lang="ar-LY" dirty="0"/>
                        <a:t>تحديد مشاكل وعيوب النظام القائم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sz="1600" dirty="0"/>
                        <a:t>2021/11/24</a:t>
                      </a:r>
                      <a:endParaRPr lang="ar-L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sz="1600" dirty="0"/>
                        <a:t>2021/11/28</a:t>
                      </a:r>
                      <a:endParaRPr lang="ar-L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sz="1600" dirty="0"/>
                        <a:t>2021/11/25</a:t>
                      </a:r>
                      <a:endParaRPr lang="ar-L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sz="1600" dirty="0"/>
                        <a:t>2021/11/29</a:t>
                      </a:r>
                      <a:endParaRPr lang="ar-LY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7833905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طرح النظام المقترح وأهدافه و مميزاته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sz="1600" dirty="0"/>
                        <a:t>2021/11/28</a:t>
                      </a:r>
                      <a:endParaRPr lang="ar-L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sz="1600" dirty="0"/>
                        <a:t>2021/12/04</a:t>
                      </a:r>
                      <a:endParaRPr lang="ar-L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sz="1600" dirty="0"/>
                        <a:t>2021/11/29</a:t>
                      </a:r>
                      <a:endParaRPr lang="ar-L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sz="1600" dirty="0"/>
                        <a:t>2021/12/07</a:t>
                      </a:r>
                      <a:endParaRPr lang="ar-LY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83409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دراسة الجدوى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sz="1600" dirty="0"/>
                        <a:t>2021/12/04</a:t>
                      </a:r>
                      <a:endParaRPr lang="ar-L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sz="1600" dirty="0"/>
                        <a:t>2021/12/10</a:t>
                      </a:r>
                      <a:endParaRPr lang="ar-L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sz="1600" dirty="0"/>
                        <a:t>2021/12/07</a:t>
                      </a:r>
                      <a:endParaRPr lang="ar-L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sz="1600" dirty="0"/>
                        <a:t>2021/12/13</a:t>
                      </a:r>
                      <a:endParaRPr lang="ar-LY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8436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583934"/>
      </p:ext>
    </p:extLst>
  </p:cSld>
  <p:clrMapOvr>
    <a:masterClrMapping/>
  </p:clrMapOvr>
</p:sld>
</file>

<file path=ppt/theme/theme1.xml><?xml version="1.0" encoding="utf-8"?>
<a:theme xmlns:a="http://schemas.openxmlformats.org/drawingml/2006/main" name="UOTPresetation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TPresetationTemplate" id="{184E87E4-0594-4CE6-8409-A1A8D49FA53A}" vid="{3DC75CAB-47B0-43DD-A0A3-B48BEDC6423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مستند" ma:contentTypeID="0x010100B38CF6E7A78D6F4FA320ABC5D7BA0B5D" ma:contentTypeVersion="2" ma:contentTypeDescription="إنشاء مستند جديد." ma:contentTypeScope="" ma:versionID="ab27c1f2734c24be13bbe1e01dd9d219">
  <xsd:schema xmlns:xsd="http://www.w3.org/2001/XMLSchema" xmlns:xs="http://www.w3.org/2001/XMLSchema" xmlns:p="http://schemas.microsoft.com/office/2006/metadata/properties" xmlns:ns2="180d2ae4-5cfd-4138-bf8e-533166f6eab2" targetNamespace="http://schemas.microsoft.com/office/2006/metadata/properties" ma:root="true" ma:fieldsID="8eee17d0b07a8c9c901703e05d54c99d" ns2:_="">
    <xsd:import namespace="180d2ae4-5cfd-4138-bf8e-533166f6ea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d2ae4-5cfd-4138-bf8e-533166f6ea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نوع المحتوى"/>
        <xsd:element ref="dc:title" minOccurs="0" maxOccurs="1" ma:index="4" ma:displayName="العنوان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D08D1B-6AE9-4381-A88E-957DA588439A}"/>
</file>

<file path=customXml/itemProps2.xml><?xml version="1.0" encoding="utf-8"?>
<ds:datastoreItem xmlns:ds="http://schemas.openxmlformats.org/officeDocument/2006/customXml" ds:itemID="{D512F258-F5A3-4E47-B9E0-3E226995AF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AABA8A-A859-4DCF-AA94-36E100C2B6D3}">
  <ds:schemaRefs>
    <ds:schemaRef ds:uri="6403bfde-b7fa-4fba-b74b-080b78f99ecd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UOTPresetationTemplate</Template>
  <TotalTime>642</TotalTime>
  <Words>696</Words>
  <Application>Microsoft Office PowerPoint</Application>
  <PresentationFormat>Panorámica</PresentationFormat>
  <Paragraphs>166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UOTPresetationTemplate</vt:lpstr>
      <vt:lpstr>CS319 تحليل و تصميم النظم مرحلة التخطيط دراسة الجدوى و الجدول الزمني</vt:lpstr>
      <vt:lpstr>مفاهيم مهمة</vt:lpstr>
      <vt:lpstr>دراسة الجدوى</vt:lpstr>
      <vt:lpstr>أنواع دراسة الجدوى</vt:lpstr>
      <vt:lpstr>تقرير دراسة الجدوى </vt:lpstr>
      <vt:lpstr>مزايا وعيوب دراسة الجدوى</vt:lpstr>
      <vt:lpstr>تقدير الزمن اللازم للتطوير</vt:lpstr>
      <vt:lpstr>أدوات الجدولة الزمنية</vt:lpstr>
      <vt:lpstr>أدوات الجدولة الزمنية</vt:lpstr>
      <vt:lpstr>أدوات الجدولة الزمنية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Adnan Sherif</dc:creator>
  <cp:lastModifiedBy>Adnan Sherif</cp:lastModifiedBy>
  <cp:revision>18</cp:revision>
  <dcterms:created xsi:type="dcterms:W3CDTF">2021-11-16T07:36:59Z</dcterms:created>
  <dcterms:modified xsi:type="dcterms:W3CDTF">2021-11-24T09:34:39Z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0x010100B38CF6E7A78D6F4FA320ABC5D7BA0B5D</vt:lpwstr>
  </property>
</Properties>
</file>