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37" autoAdjust="0"/>
    <p:restoredTop sz="94660"/>
  </p:normalViewPr>
  <p:slideViewPr>
    <p:cSldViewPr snapToGrid="0">
      <p:cViewPr varScale="1">
        <p:scale>
          <a:sx n="72" d="100"/>
          <a:sy n="72" d="100"/>
        </p:scale>
        <p:origin x="4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Sherif" userId="3d340580-6530-4dff-b8bf-c010861caf53" providerId="ADAL" clId="{7AA85E38-35CC-44F9-959D-2A2B3DFFD5DF}"/>
    <pc:docChg chg="custSel addSld delSld modSld">
      <pc:chgData name="Adnan Sherif" userId="3d340580-6530-4dff-b8bf-c010861caf53" providerId="ADAL" clId="{7AA85E38-35CC-44F9-959D-2A2B3DFFD5DF}" dt="2021-11-30T21:27:58.816" v="2529" actId="14100"/>
      <pc:docMkLst>
        <pc:docMk/>
      </pc:docMkLst>
      <pc:sldChg chg="modSp mod">
        <pc:chgData name="Adnan Sherif" userId="3d340580-6530-4dff-b8bf-c010861caf53" providerId="ADAL" clId="{7AA85E38-35CC-44F9-959D-2A2B3DFFD5DF}" dt="2021-11-28T18:45:58.971" v="47" actId="20577"/>
        <pc:sldMkLst>
          <pc:docMk/>
          <pc:sldMk cId="2406273178" sldId="256"/>
        </pc:sldMkLst>
        <pc:spChg chg="mod">
          <ac:chgData name="Adnan Sherif" userId="3d340580-6530-4dff-b8bf-c010861caf53" providerId="ADAL" clId="{7AA85E38-35CC-44F9-959D-2A2B3DFFD5DF}" dt="2021-11-28T18:45:58.971" v="47" actId="20577"/>
          <ac:spMkLst>
            <pc:docMk/>
            <pc:sldMk cId="2406273178" sldId="256"/>
            <ac:spMk id="2" creationId="{00000000-0000-0000-0000-000000000000}"/>
          </ac:spMkLst>
        </pc:spChg>
      </pc:sldChg>
      <pc:sldChg chg="modSp mod">
        <pc:chgData name="Adnan Sherif" userId="3d340580-6530-4dff-b8bf-c010861caf53" providerId="ADAL" clId="{7AA85E38-35CC-44F9-959D-2A2B3DFFD5DF}" dt="2021-11-28T19:45:02.401" v="607" actId="20577"/>
        <pc:sldMkLst>
          <pc:docMk/>
          <pc:sldMk cId="768372293" sldId="257"/>
        </pc:sldMkLst>
        <pc:spChg chg="mod">
          <ac:chgData name="Adnan Sherif" userId="3d340580-6530-4dff-b8bf-c010861caf53" providerId="ADAL" clId="{7AA85E38-35CC-44F9-959D-2A2B3DFFD5DF}" dt="2021-11-28T18:46:19.152" v="70"/>
          <ac:spMkLst>
            <pc:docMk/>
            <pc:sldMk cId="768372293" sldId="257"/>
            <ac:spMk id="2" creationId="{BEB6E110-655B-4239-95BF-E90DE192CC53}"/>
          </ac:spMkLst>
        </pc:spChg>
        <pc:spChg chg="mod">
          <ac:chgData name="Adnan Sherif" userId="3d340580-6530-4dff-b8bf-c010861caf53" providerId="ADAL" clId="{7AA85E38-35CC-44F9-959D-2A2B3DFFD5DF}" dt="2021-11-28T19:45:02.401" v="607" actId="20577"/>
          <ac:spMkLst>
            <pc:docMk/>
            <pc:sldMk cId="768372293" sldId="257"/>
            <ac:spMk id="3" creationId="{312693F4-2AB0-4F3F-A8C4-8048B8F2E514}"/>
          </ac:spMkLst>
        </pc:spChg>
      </pc:sldChg>
      <pc:sldChg chg="addSp modSp add mod">
        <pc:chgData name="Adnan Sherif" userId="3d340580-6530-4dff-b8bf-c010861caf53" providerId="ADAL" clId="{7AA85E38-35CC-44F9-959D-2A2B3DFFD5DF}" dt="2021-11-29T21:20:07.162" v="1660" actId="1076"/>
        <pc:sldMkLst>
          <pc:docMk/>
          <pc:sldMk cId="4012867727" sldId="258"/>
        </pc:sldMkLst>
        <pc:spChg chg="mod">
          <ac:chgData name="Adnan Sherif" userId="3d340580-6530-4dff-b8bf-c010861caf53" providerId="ADAL" clId="{7AA85E38-35CC-44F9-959D-2A2B3DFFD5DF}" dt="2021-11-28T20:10:54.291" v="1504" actId="13900"/>
          <ac:spMkLst>
            <pc:docMk/>
            <pc:sldMk cId="4012867727" sldId="258"/>
            <ac:spMk id="3" creationId="{312693F4-2AB0-4F3F-A8C4-8048B8F2E514}"/>
          </ac:spMkLst>
        </pc:spChg>
        <pc:spChg chg="add mod">
          <ac:chgData name="Adnan Sherif" userId="3d340580-6530-4dff-b8bf-c010861caf53" providerId="ADAL" clId="{7AA85E38-35CC-44F9-959D-2A2B3DFFD5DF}" dt="2021-11-28T20:19:26.863" v="1575" actId="207"/>
          <ac:spMkLst>
            <pc:docMk/>
            <pc:sldMk cId="4012867727" sldId="258"/>
            <ac:spMk id="4" creationId="{61B57056-9E82-448B-8FF6-373D4C8F38BB}"/>
          </ac:spMkLst>
        </pc:spChg>
        <pc:spChg chg="add mod">
          <ac:chgData name="Adnan Sherif" userId="3d340580-6530-4dff-b8bf-c010861caf53" providerId="ADAL" clId="{7AA85E38-35CC-44F9-959D-2A2B3DFFD5DF}" dt="2021-11-28T20:19:26.863" v="1575" actId="207"/>
          <ac:spMkLst>
            <pc:docMk/>
            <pc:sldMk cId="4012867727" sldId="258"/>
            <ac:spMk id="5" creationId="{B3E86043-2063-42F2-B62F-A2446413F921}"/>
          </ac:spMkLst>
        </pc:spChg>
        <pc:spChg chg="add mod">
          <ac:chgData name="Adnan Sherif" userId="3d340580-6530-4dff-b8bf-c010861caf53" providerId="ADAL" clId="{7AA85E38-35CC-44F9-959D-2A2B3DFFD5DF}" dt="2021-11-28T20:19:26.863" v="1575" actId="207"/>
          <ac:spMkLst>
            <pc:docMk/>
            <pc:sldMk cId="4012867727" sldId="258"/>
            <ac:spMk id="6" creationId="{9B69F7A9-E420-42FA-A014-44020CF1DB34}"/>
          </ac:spMkLst>
        </pc:spChg>
        <pc:spChg chg="add mod">
          <ac:chgData name="Adnan Sherif" userId="3d340580-6530-4dff-b8bf-c010861caf53" providerId="ADAL" clId="{7AA85E38-35CC-44F9-959D-2A2B3DFFD5DF}" dt="2021-11-29T21:16:01.738" v="1613" actId="6549"/>
          <ac:spMkLst>
            <pc:docMk/>
            <pc:sldMk cId="4012867727" sldId="258"/>
            <ac:spMk id="7" creationId="{1736B308-DA21-48C4-A0CA-8556C0CB2E72}"/>
          </ac:spMkLst>
        </pc:spChg>
        <pc:spChg chg="add mod">
          <ac:chgData name="Adnan Sherif" userId="3d340580-6530-4dff-b8bf-c010861caf53" providerId="ADAL" clId="{7AA85E38-35CC-44F9-959D-2A2B3DFFD5DF}" dt="2021-11-28T20:19:26.863" v="1575" actId="207"/>
          <ac:spMkLst>
            <pc:docMk/>
            <pc:sldMk cId="4012867727" sldId="258"/>
            <ac:spMk id="8" creationId="{A65B41E0-ACDF-4380-AE2F-6F4A1F591A44}"/>
          </ac:spMkLst>
        </pc:spChg>
        <pc:spChg chg="add mod">
          <ac:chgData name="Adnan Sherif" userId="3d340580-6530-4dff-b8bf-c010861caf53" providerId="ADAL" clId="{7AA85E38-35CC-44F9-959D-2A2B3DFFD5DF}" dt="2021-11-29T20:54:36.762" v="1611" actId="207"/>
          <ac:spMkLst>
            <pc:docMk/>
            <pc:sldMk cId="4012867727" sldId="258"/>
            <ac:spMk id="9" creationId="{DD1FCA53-6E48-485B-95BB-E8CC4FB61D69}"/>
          </ac:spMkLst>
        </pc:spChg>
        <pc:spChg chg="add mod">
          <ac:chgData name="Adnan Sherif" userId="3d340580-6530-4dff-b8bf-c010861caf53" providerId="ADAL" clId="{7AA85E38-35CC-44F9-959D-2A2B3DFFD5DF}" dt="2021-11-29T21:16:37.970" v="1616" actId="120"/>
          <ac:spMkLst>
            <pc:docMk/>
            <pc:sldMk cId="4012867727" sldId="258"/>
            <ac:spMk id="14" creationId="{C77C305E-DFBD-4BE3-9D5F-0F21C4EC3308}"/>
          </ac:spMkLst>
        </pc:spChg>
        <pc:spChg chg="add mod">
          <ac:chgData name="Adnan Sherif" userId="3d340580-6530-4dff-b8bf-c010861caf53" providerId="ADAL" clId="{7AA85E38-35CC-44F9-959D-2A2B3DFFD5DF}" dt="2021-11-29T21:18:31.540" v="1636" actId="1076"/>
          <ac:spMkLst>
            <pc:docMk/>
            <pc:sldMk cId="4012867727" sldId="258"/>
            <ac:spMk id="22" creationId="{3DB07242-E027-4936-A85C-9E14FAD107A1}"/>
          </ac:spMkLst>
        </pc:spChg>
        <pc:spChg chg="add mod">
          <ac:chgData name="Adnan Sherif" userId="3d340580-6530-4dff-b8bf-c010861caf53" providerId="ADAL" clId="{7AA85E38-35CC-44F9-959D-2A2B3DFFD5DF}" dt="2021-11-29T21:20:07.162" v="1660" actId="1076"/>
          <ac:spMkLst>
            <pc:docMk/>
            <pc:sldMk cId="4012867727" sldId="258"/>
            <ac:spMk id="24" creationId="{A7D120D9-DBB3-4559-82D9-102A3422A327}"/>
          </ac:spMkLst>
        </pc:spChg>
        <pc:cxnChg chg="add mod">
          <ac:chgData name="Adnan Sherif" userId="3d340580-6530-4dff-b8bf-c010861caf53" providerId="ADAL" clId="{7AA85E38-35CC-44F9-959D-2A2B3DFFD5DF}" dt="2021-11-29T20:54:03.124" v="1609" actId="1582"/>
          <ac:cxnSpMkLst>
            <pc:docMk/>
            <pc:sldMk cId="4012867727" sldId="258"/>
            <ac:cxnSpMk id="11" creationId="{7D3EDA18-118B-414E-A130-B4C4182B0159}"/>
          </ac:cxnSpMkLst>
        </pc:cxnChg>
        <pc:cxnChg chg="add mod">
          <ac:chgData name="Adnan Sherif" userId="3d340580-6530-4dff-b8bf-c010861caf53" providerId="ADAL" clId="{7AA85E38-35CC-44F9-959D-2A2B3DFFD5DF}" dt="2021-11-29T20:54:03.124" v="1609" actId="1582"/>
          <ac:cxnSpMkLst>
            <pc:docMk/>
            <pc:sldMk cId="4012867727" sldId="258"/>
            <ac:cxnSpMk id="13" creationId="{CB8CEC37-3F71-4D7E-9116-1EFF0CE50120}"/>
          </ac:cxnSpMkLst>
        </pc:cxnChg>
        <pc:cxnChg chg="add mod">
          <ac:chgData name="Adnan Sherif" userId="3d340580-6530-4dff-b8bf-c010861caf53" providerId="ADAL" clId="{7AA85E38-35CC-44F9-959D-2A2B3DFFD5DF}" dt="2021-11-29T21:16:31.286" v="1615" actId="1076"/>
          <ac:cxnSpMkLst>
            <pc:docMk/>
            <pc:sldMk cId="4012867727" sldId="258"/>
            <ac:cxnSpMk id="15" creationId="{631D8DA8-6E59-471B-AF03-1AAC5D277B5D}"/>
          </ac:cxnSpMkLst>
        </pc:cxnChg>
        <pc:cxnChg chg="add mod">
          <ac:chgData name="Adnan Sherif" userId="3d340580-6530-4dff-b8bf-c010861caf53" providerId="ADAL" clId="{7AA85E38-35CC-44F9-959D-2A2B3DFFD5DF}" dt="2021-11-29T21:16:31.286" v="1615" actId="1076"/>
          <ac:cxnSpMkLst>
            <pc:docMk/>
            <pc:sldMk cId="4012867727" sldId="258"/>
            <ac:cxnSpMk id="16" creationId="{0A213259-9B83-4D56-AD98-B83FBD39513D}"/>
          </ac:cxnSpMkLst>
        </pc:cxnChg>
        <pc:cxnChg chg="add mod">
          <ac:chgData name="Adnan Sherif" userId="3d340580-6530-4dff-b8bf-c010861caf53" providerId="ADAL" clId="{7AA85E38-35CC-44F9-959D-2A2B3DFFD5DF}" dt="2021-11-29T21:17:03.915" v="1618" actId="1582"/>
          <ac:cxnSpMkLst>
            <pc:docMk/>
            <pc:sldMk cId="4012867727" sldId="258"/>
            <ac:cxnSpMk id="18" creationId="{5770E48E-44B4-4833-AD6C-3FE675C30472}"/>
          </ac:cxnSpMkLst>
        </pc:cxnChg>
        <pc:cxnChg chg="add mod">
          <ac:chgData name="Adnan Sherif" userId="3d340580-6530-4dff-b8bf-c010861caf53" providerId="ADAL" clId="{7AA85E38-35CC-44F9-959D-2A2B3DFFD5DF}" dt="2021-11-29T21:17:15.718" v="1620" actId="1076"/>
          <ac:cxnSpMkLst>
            <pc:docMk/>
            <pc:sldMk cId="4012867727" sldId="258"/>
            <ac:cxnSpMk id="19" creationId="{7BEFEE28-920B-4572-8462-A50563EDC6E1}"/>
          </ac:cxnSpMkLst>
        </pc:cxnChg>
        <pc:cxnChg chg="add mod">
          <ac:chgData name="Adnan Sherif" userId="3d340580-6530-4dff-b8bf-c010861caf53" providerId="ADAL" clId="{7AA85E38-35CC-44F9-959D-2A2B3DFFD5DF}" dt="2021-11-29T21:17:43.943" v="1623" actId="1076"/>
          <ac:cxnSpMkLst>
            <pc:docMk/>
            <pc:sldMk cId="4012867727" sldId="258"/>
            <ac:cxnSpMk id="21" creationId="{2B093112-6E93-479A-9914-D0EE6C9951D5}"/>
          </ac:cxnSpMkLst>
        </pc:cxnChg>
        <pc:cxnChg chg="add mod">
          <ac:chgData name="Adnan Sherif" userId="3d340580-6530-4dff-b8bf-c010861caf53" providerId="ADAL" clId="{7AA85E38-35CC-44F9-959D-2A2B3DFFD5DF}" dt="2021-11-29T21:20:03.495" v="1659" actId="14100"/>
          <ac:cxnSpMkLst>
            <pc:docMk/>
            <pc:sldMk cId="4012867727" sldId="258"/>
            <ac:cxnSpMk id="23" creationId="{E45A9812-AB31-4FC3-B6ED-3355FAA04950}"/>
          </ac:cxnSpMkLst>
        </pc:cxnChg>
      </pc:sldChg>
      <pc:sldChg chg="del">
        <pc:chgData name="Adnan Sherif" userId="3d340580-6530-4dff-b8bf-c010861caf53" providerId="ADAL" clId="{7AA85E38-35CC-44F9-959D-2A2B3DFFD5DF}" dt="2021-11-28T19:45:13.820" v="608" actId="47"/>
        <pc:sldMkLst>
          <pc:docMk/>
          <pc:sldMk cId="4157917342" sldId="258"/>
        </pc:sldMkLst>
      </pc:sldChg>
      <pc:sldChg chg="delSp modSp add mod">
        <pc:chgData name="Adnan Sherif" userId="3d340580-6530-4dff-b8bf-c010861caf53" providerId="ADAL" clId="{7AA85E38-35CC-44F9-959D-2A2B3DFFD5DF}" dt="2021-11-29T21:42:10.538" v="2394" actId="20577"/>
        <pc:sldMkLst>
          <pc:docMk/>
          <pc:sldMk cId="1175444334" sldId="259"/>
        </pc:sldMkLst>
        <pc:spChg chg="mod">
          <ac:chgData name="Adnan Sherif" userId="3d340580-6530-4dff-b8bf-c010861caf53" providerId="ADAL" clId="{7AA85E38-35CC-44F9-959D-2A2B3DFFD5DF}" dt="2021-11-29T21:42:10.538" v="2394" actId="20577"/>
          <ac:spMkLst>
            <pc:docMk/>
            <pc:sldMk cId="1175444334" sldId="259"/>
            <ac:spMk id="3" creationId="{312693F4-2AB0-4F3F-A8C4-8048B8F2E514}"/>
          </ac:spMkLst>
        </pc:spChg>
        <pc:spChg chg="del">
          <ac:chgData name="Adnan Sherif" userId="3d340580-6530-4dff-b8bf-c010861caf53" providerId="ADAL" clId="{7AA85E38-35CC-44F9-959D-2A2B3DFFD5DF}" dt="2021-11-29T21:20:25.933" v="1663" actId="478"/>
          <ac:spMkLst>
            <pc:docMk/>
            <pc:sldMk cId="1175444334" sldId="259"/>
            <ac:spMk id="4" creationId="{61B57056-9E82-448B-8FF6-373D4C8F38BB}"/>
          </ac:spMkLst>
        </pc:spChg>
        <pc:spChg chg="del">
          <ac:chgData name="Adnan Sherif" userId="3d340580-6530-4dff-b8bf-c010861caf53" providerId="ADAL" clId="{7AA85E38-35CC-44F9-959D-2A2B3DFFD5DF}" dt="2021-11-29T21:20:25.933" v="1663" actId="478"/>
          <ac:spMkLst>
            <pc:docMk/>
            <pc:sldMk cId="1175444334" sldId="259"/>
            <ac:spMk id="5" creationId="{B3E86043-2063-42F2-B62F-A2446413F921}"/>
          </ac:spMkLst>
        </pc:spChg>
        <pc:spChg chg="del">
          <ac:chgData name="Adnan Sherif" userId="3d340580-6530-4dff-b8bf-c010861caf53" providerId="ADAL" clId="{7AA85E38-35CC-44F9-959D-2A2B3DFFD5DF}" dt="2021-11-29T21:20:25.933" v="1663" actId="478"/>
          <ac:spMkLst>
            <pc:docMk/>
            <pc:sldMk cId="1175444334" sldId="259"/>
            <ac:spMk id="6" creationId="{9B69F7A9-E420-42FA-A014-44020CF1DB34}"/>
          </ac:spMkLst>
        </pc:spChg>
        <pc:spChg chg="del">
          <ac:chgData name="Adnan Sherif" userId="3d340580-6530-4dff-b8bf-c010861caf53" providerId="ADAL" clId="{7AA85E38-35CC-44F9-959D-2A2B3DFFD5DF}" dt="2021-11-29T21:20:25.933" v="1663" actId="478"/>
          <ac:spMkLst>
            <pc:docMk/>
            <pc:sldMk cId="1175444334" sldId="259"/>
            <ac:spMk id="7" creationId="{1736B308-DA21-48C4-A0CA-8556C0CB2E72}"/>
          </ac:spMkLst>
        </pc:spChg>
        <pc:spChg chg="del">
          <ac:chgData name="Adnan Sherif" userId="3d340580-6530-4dff-b8bf-c010861caf53" providerId="ADAL" clId="{7AA85E38-35CC-44F9-959D-2A2B3DFFD5DF}" dt="2021-11-29T21:20:25.933" v="1663" actId="478"/>
          <ac:spMkLst>
            <pc:docMk/>
            <pc:sldMk cId="1175444334" sldId="259"/>
            <ac:spMk id="8" creationId="{A65B41E0-ACDF-4380-AE2F-6F4A1F591A44}"/>
          </ac:spMkLst>
        </pc:spChg>
        <pc:spChg chg="del mod">
          <ac:chgData name="Adnan Sherif" userId="3d340580-6530-4dff-b8bf-c010861caf53" providerId="ADAL" clId="{7AA85E38-35CC-44F9-959D-2A2B3DFFD5DF}" dt="2021-11-29T18:46:53.553" v="1606" actId="478"/>
          <ac:spMkLst>
            <pc:docMk/>
            <pc:sldMk cId="1175444334" sldId="259"/>
            <ac:spMk id="9" creationId="{DD1FCA53-6E48-485B-95BB-E8CC4FB61D69}"/>
          </ac:spMkLst>
        </pc:spChg>
      </pc:sldChg>
      <pc:sldChg chg="del">
        <pc:chgData name="Adnan Sherif" userId="3d340580-6530-4dff-b8bf-c010861caf53" providerId="ADAL" clId="{7AA85E38-35CC-44F9-959D-2A2B3DFFD5DF}" dt="2021-11-28T19:45:13.820" v="608" actId="47"/>
        <pc:sldMkLst>
          <pc:docMk/>
          <pc:sldMk cId="1963765802" sldId="259"/>
        </pc:sldMkLst>
      </pc:sldChg>
      <pc:sldChg chg="modSp add mod">
        <pc:chgData name="Adnan Sherif" userId="3d340580-6530-4dff-b8bf-c010861caf53" providerId="ADAL" clId="{7AA85E38-35CC-44F9-959D-2A2B3DFFD5DF}" dt="2021-11-30T21:23:19.652" v="2460" actId="14100"/>
        <pc:sldMkLst>
          <pc:docMk/>
          <pc:sldMk cId="2498576222" sldId="260"/>
        </pc:sldMkLst>
        <pc:spChg chg="mod">
          <ac:chgData name="Adnan Sherif" userId="3d340580-6530-4dff-b8bf-c010861caf53" providerId="ADAL" clId="{7AA85E38-35CC-44F9-959D-2A2B3DFFD5DF}" dt="2021-11-30T21:22:32.662" v="2447" actId="20577"/>
          <ac:spMkLst>
            <pc:docMk/>
            <pc:sldMk cId="2498576222" sldId="260"/>
            <ac:spMk id="2" creationId="{BEB6E110-655B-4239-95BF-E90DE192CC53}"/>
          </ac:spMkLst>
        </pc:spChg>
        <pc:spChg chg="mod">
          <ac:chgData name="Adnan Sherif" userId="3d340580-6530-4dff-b8bf-c010861caf53" providerId="ADAL" clId="{7AA85E38-35CC-44F9-959D-2A2B3DFFD5DF}" dt="2021-11-30T21:23:19.652" v="2460" actId="14100"/>
          <ac:spMkLst>
            <pc:docMk/>
            <pc:sldMk cId="2498576222" sldId="260"/>
            <ac:spMk id="3" creationId="{312693F4-2AB0-4F3F-A8C4-8048B8F2E514}"/>
          </ac:spMkLst>
        </pc:spChg>
      </pc:sldChg>
      <pc:sldChg chg="addSp delSp modSp add mod">
        <pc:chgData name="Adnan Sherif" userId="3d340580-6530-4dff-b8bf-c010861caf53" providerId="ADAL" clId="{7AA85E38-35CC-44F9-959D-2A2B3DFFD5DF}" dt="2021-11-30T21:25:29.286" v="2481" actId="20577"/>
        <pc:sldMkLst>
          <pc:docMk/>
          <pc:sldMk cId="160693899" sldId="261"/>
        </pc:sldMkLst>
        <pc:spChg chg="mod">
          <ac:chgData name="Adnan Sherif" userId="3d340580-6530-4dff-b8bf-c010861caf53" providerId="ADAL" clId="{7AA85E38-35CC-44F9-959D-2A2B3DFFD5DF}" dt="2021-11-30T21:25:29.286" v="2481" actId="20577"/>
          <ac:spMkLst>
            <pc:docMk/>
            <pc:sldMk cId="160693899" sldId="261"/>
            <ac:spMk id="2" creationId="{BEB6E110-655B-4239-95BF-E90DE192CC53}"/>
          </ac:spMkLst>
        </pc:spChg>
        <pc:spChg chg="del">
          <ac:chgData name="Adnan Sherif" userId="3d340580-6530-4dff-b8bf-c010861caf53" providerId="ADAL" clId="{7AA85E38-35CC-44F9-959D-2A2B3DFFD5DF}" dt="2021-11-30T21:23:48.173" v="2462" actId="478"/>
          <ac:spMkLst>
            <pc:docMk/>
            <pc:sldMk cId="160693899" sldId="261"/>
            <ac:spMk id="3" creationId="{312693F4-2AB0-4F3F-A8C4-8048B8F2E514}"/>
          </ac:spMkLst>
        </pc:spChg>
        <pc:spChg chg="add del mod">
          <ac:chgData name="Adnan Sherif" userId="3d340580-6530-4dff-b8bf-c010861caf53" providerId="ADAL" clId="{7AA85E38-35CC-44F9-959D-2A2B3DFFD5DF}" dt="2021-11-30T21:23:54.546" v="2463" actId="478"/>
          <ac:spMkLst>
            <pc:docMk/>
            <pc:sldMk cId="160693899" sldId="261"/>
            <ac:spMk id="5" creationId="{F4B57412-9A42-4D9B-82DE-D459DF05B2E6}"/>
          </ac:spMkLst>
        </pc:spChg>
        <pc:picChg chg="add mod">
          <ac:chgData name="Adnan Sherif" userId="3d340580-6530-4dff-b8bf-c010861caf53" providerId="ADAL" clId="{7AA85E38-35CC-44F9-959D-2A2B3DFFD5DF}" dt="2021-11-30T21:24:25.695" v="2464" actId="931"/>
          <ac:picMkLst>
            <pc:docMk/>
            <pc:sldMk cId="160693899" sldId="261"/>
            <ac:picMk id="7" creationId="{E79D6A98-2201-42F4-8603-A52E9CA44162}"/>
          </ac:picMkLst>
        </pc:picChg>
      </pc:sldChg>
      <pc:sldChg chg="del">
        <pc:chgData name="Adnan Sherif" userId="3d340580-6530-4dff-b8bf-c010861caf53" providerId="ADAL" clId="{7AA85E38-35CC-44F9-959D-2A2B3DFFD5DF}" dt="2021-11-28T19:45:13.820" v="608" actId="47"/>
        <pc:sldMkLst>
          <pc:docMk/>
          <pc:sldMk cId="1030661715" sldId="261"/>
        </pc:sldMkLst>
      </pc:sldChg>
      <pc:sldChg chg="addSp delSp modSp add mod">
        <pc:chgData name="Adnan Sherif" userId="3d340580-6530-4dff-b8bf-c010861caf53" providerId="ADAL" clId="{7AA85E38-35CC-44F9-959D-2A2B3DFFD5DF}" dt="2021-11-30T21:26:14.238" v="2504" actId="1076"/>
        <pc:sldMkLst>
          <pc:docMk/>
          <pc:sldMk cId="1602431630" sldId="262"/>
        </pc:sldMkLst>
        <pc:spChg chg="mod">
          <ac:chgData name="Adnan Sherif" userId="3d340580-6530-4dff-b8bf-c010861caf53" providerId="ADAL" clId="{7AA85E38-35CC-44F9-959D-2A2B3DFFD5DF}" dt="2021-11-30T21:25:46.227" v="2497" actId="20577"/>
          <ac:spMkLst>
            <pc:docMk/>
            <pc:sldMk cId="1602431630" sldId="262"/>
            <ac:spMk id="2" creationId="{BEB6E110-655B-4239-95BF-E90DE192CC53}"/>
          </ac:spMkLst>
        </pc:spChg>
        <pc:picChg chg="add mod">
          <ac:chgData name="Adnan Sherif" userId="3d340580-6530-4dff-b8bf-c010861caf53" providerId="ADAL" clId="{7AA85E38-35CC-44F9-959D-2A2B3DFFD5DF}" dt="2021-11-30T21:26:14.238" v="2504" actId="1076"/>
          <ac:picMkLst>
            <pc:docMk/>
            <pc:sldMk cId="1602431630" sldId="262"/>
            <ac:picMk id="4" creationId="{50AFB1C7-0C50-482E-A356-BF37E94932F3}"/>
          </ac:picMkLst>
        </pc:picChg>
        <pc:picChg chg="del">
          <ac:chgData name="Adnan Sherif" userId="3d340580-6530-4dff-b8bf-c010861caf53" providerId="ADAL" clId="{7AA85E38-35CC-44F9-959D-2A2B3DFFD5DF}" dt="2021-11-30T21:25:50.498" v="2498" actId="478"/>
          <ac:picMkLst>
            <pc:docMk/>
            <pc:sldMk cId="1602431630" sldId="262"/>
            <ac:picMk id="7" creationId="{E79D6A98-2201-42F4-8603-A52E9CA44162}"/>
          </ac:picMkLst>
        </pc:picChg>
      </pc:sldChg>
      <pc:sldChg chg="addSp delSp modSp add mod">
        <pc:chgData name="Adnan Sherif" userId="3d340580-6530-4dff-b8bf-c010861caf53" providerId="ADAL" clId="{7AA85E38-35CC-44F9-959D-2A2B3DFFD5DF}" dt="2021-11-30T21:27:58.816" v="2529" actId="14100"/>
        <pc:sldMkLst>
          <pc:docMk/>
          <pc:sldMk cId="3428576058" sldId="263"/>
        </pc:sldMkLst>
        <pc:spChg chg="mod">
          <ac:chgData name="Adnan Sherif" userId="3d340580-6530-4dff-b8bf-c010861caf53" providerId="ADAL" clId="{7AA85E38-35CC-44F9-959D-2A2B3DFFD5DF}" dt="2021-11-30T21:27:20.089" v="2526" actId="20577"/>
          <ac:spMkLst>
            <pc:docMk/>
            <pc:sldMk cId="3428576058" sldId="263"/>
            <ac:spMk id="2" creationId="{BEB6E110-655B-4239-95BF-E90DE192CC53}"/>
          </ac:spMkLst>
        </pc:spChg>
        <pc:picChg chg="del">
          <ac:chgData name="Adnan Sherif" userId="3d340580-6530-4dff-b8bf-c010861caf53" providerId="ADAL" clId="{7AA85E38-35CC-44F9-959D-2A2B3DFFD5DF}" dt="2021-11-30T21:27:05.724" v="2506" actId="478"/>
          <ac:picMkLst>
            <pc:docMk/>
            <pc:sldMk cId="3428576058" sldId="263"/>
            <ac:picMk id="4" creationId="{50AFB1C7-0C50-482E-A356-BF37E94932F3}"/>
          </ac:picMkLst>
        </pc:picChg>
        <pc:picChg chg="add mod">
          <ac:chgData name="Adnan Sherif" userId="3d340580-6530-4dff-b8bf-c010861caf53" providerId="ADAL" clId="{7AA85E38-35CC-44F9-959D-2A2B3DFFD5DF}" dt="2021-11-30T21:27:58.816" v="2529" actId="14100"/>
          <ac:picMkLst>
            <pc:docMk/>
            <pc:sldMk cId="3428576058" sldId="263"/>
            <ac:picMk id="5" creationId="{C260D1B7-B262-49C5-99B8-D4E1DC3FB87A}"/>
          </ac:picMkLst>
        </pc:picChg>
      </pc:sldChg>
      <pc:sldChg chg="del">
        <pc:chgData name="Adnan Sherif" userId="3d340580-6530-4dff-b8bf-c010861caf53" providerId="ADAL" clId="{7AA85E38-35CC-44F9-959D-2A2B3DFFD5DF}" dt="2021-11-28T19:45:13.820" v="608" actId="47"/>
        <pc:sldMkLst>
          <pc:docMk/>
          <pc:sldMk cId="3932707070" sldId="275"/>
        </pc:sldMkLst>
      </pc:sldChg>
      <pc:sldChg chg="del">
        <pc:chgData name="Adnan Sherif" userId="3d340580-6530-4dff-b8bf-c010861caf53" providerId="ADAL" clId="{7AA85E38-35CC-44F9-959D-2A2B3DFFD5DF}" dt="2021-11-28T19:45:13.820" v="608" actId="47"/>
        <pc:sldMkLst>
          <pc:docMk/>
          <pc:sldMk cId="3471135782" sldId="276"/>
        </pc:sldMkLst>
      </pc:sldChg>
      <pc:sldChg chg="del">
        <pc:chgData name="Adnan Sherif" userId="3d340580-6530-4dff-b8bf-c010861caf53" providerId="ADAL" clId="{7AA85E38-35CC-44F9-959D-2A2B3DFFD5DF}" dt="2021-11-28T19:45:13.820" v="608" actId="47"/>
        <pc:sldMkLst>
          <pc:docMk/>
          <pc:sldMk cId="1713507335" sldId="277"/>
        </pc:sldMkLst>
      </pc:sldChg>
      <pc:sldChg chg="del">
        <pc:chgData name="Adnan Sherif" userId="3d340580-6530-4dff-b8bf-c010861caf53" providerId="ADAL" clId="{7AA85E38-35CC-44F9-959D-2A2B3DFFD5DF}" dt="2021-11-28T19:45:13.820" v="608" actId="47"/>
        <pc:sldMkLst>
          <pc:docMk/>
          <pc:sldMk cId="1890963406" sldId="278"/>
        </pc:sldMkLst>
      </pc:sldChg>
      <pc:sldChg chg="del">
        <pc:chgData name="Adnan Sherif" userId="3d340580-6530-4dff-b8bf-c010861caf53" providerId="ADAL" clId="{7AA85E38-35CC-44F9-959D-2A2B3DFFD5DF}" dt="2021-11-28T19:45:13.820" v="608" actId="47"/>
        <pc:sldMkLst>
          <pc:docMk/>
          <pc:sldMk cId="2708754670" sldId="279"/>
        </pc:sldMkLst>
      </pc:sldChg>
      <pc:sldChg chg="del">
        <pc:chgData name="Adnan Sherif" userId="3d340580-6530-4dff-b8bf-c010861caf53" providerId="ADAL" clId="{7AA85E38-35CC-44F9-959D-2A2B3DFFD5DF}" dt="2021-11-28T19:45:13.820" v="608" actId="47"/>
        <pc:sldMkLst>
          <pc:docMk/>
          <pc:sldMk cId="175907544" sldId="280"/>
        </pc:sldMkLst>
      </pc:sldChg>
      <pc:sldChg chg="del">
        <pc:chgData name="Adnan Sherif" userId="3d340580-6530-4dff-b8bf-c010861caf53" providerId="ADAL" clId="{7AA85E38-35CC-44F9-959D-2A2B3DFFD5DF}" dt="2021-11-28T19:45:13.820" v="608" actId="47"/>
        <pc:sldMkLst>
          <pc:docMk/>
          <pc:sldMk cId="1462899279" sldId="281"/>
        </pc:sldMkLst>
      </pc:sldChg>
    </pc:docChg>
  </pc:docChgLst>
  <pc:docChgLst>
    <pc:chgData name="Adnan Sherif" userId="3d340580-6530-4dff-b8bf-c010861caf53" providerId="ADAL" clId="{5560BA8E-E4DF-4C77-8F5B-AB5089FAD271}"/>
    <pc:docChg chg="modSld">
      <pc:chgData name="Adnan Sherif" userId="3d340580-6530-4dff-b8bf-c010861caf53" providerId="ADAL" clId="{5560BA8E-E4DF-4C77-8F5B-AB5089FAD271}" dt="2021-12-14T10:56:25.698" v="0" actId="20577"/>
      <pc:docMkLst>
        <pc:docMk/>
      </pc:docMkLst>
      <pc:sldChg chg="modSp mod">
        <pc:chgData name="Adnan Sherif" userId="3d340580-6530-4dff-b8bf-c010861caf53" providerId="ADAL" clId="{5560BA8E-E4DF-4C77-8F5B-AB5089FAD271}" dt="2021-12-14T10:56:25.698" v="0" actId="20577"/>
        <pc:sldMkLst>
          <pc:docMk/>
          <pc:sldMk cId="1175444334" sldId="259"/>
        </pc:sldMkLst>
        <pc:spChg chg="mod">
          <ac:chgData name="Adnan Sherif" userId="3d340580-6530-4dff-b8bf-c010861caf53" providerId="ADAL" clId="{5560BA8E-E4DF-4C77-8F5B-AB5089FAD271}" dt="2021-12-14T10:56:25.698" v="0" actId="20577"/>
          <ac:spMkLst>
            <pc:docMk/>
            <pc:sldMk cId="1175444334" sldId="259"/>
            <ac:spMk id="3" creationId="{312693F4-2AB0-4F3F-A8C4-8048B8F2E5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BE34-554C-4A4C-88DA-75D496387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5C24092-A263-4B05-BFAD-43DFDB6BA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B9B80272-D6AA-46B8-A2E7-1403CD7249DE}"/>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5" name="Footer Placeholder 4">
            <a:extLst>
              <a:ext uri="{FF2B5EF4-FFF2-40B4-BE49-F238E27FC236}">
                <a16:creationId xmlns:a16="http://schemas.microsoft.com/office/drawing/2014/main" id="{302A9AF4-61B8-44CD-B1DC-63D184D252C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0826D5F-3CF9-4C8D-8E4E-55615BE1BC34}"/>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07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4321-F86B-4E09-9975-D110E5A89CB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616C5BB-028D-4451-A731-F9C1BDFC2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55A7350-311F-4BAE-9CE0-60708762C0F4}"/>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5" name="Footer Placeholder 4">
            <a:extLst>
              <a:ext uri="{FF2B5EF4-FFF2-40B4-BE49-F238E27FC236}">
                <a16:creationId xmlns:a16="http://schemas.microsoft.com/office/drawing/2014/main" id="{A37F7953-C510-4FF3-AA48-A4875813CC4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C73354A-9205-4683-81DB-9C4C6DE10F5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77350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68C52-AFA3-44D6-95F6-2CB2702B3E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06E5189-2302-4E25-AAFA-3B80D8FF6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3C44E19-7A08-4069-8313-549054245B22}"/>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5" name="Footer Placeholder 4">
            <a:extLst>
              <a:ext uri="{FF2B5EF4-FFF2-40B4-BE49-F238E27FC236}">
                <a16:creationId xmlns:a16="http://schemas.microsoft.com/office/drawing/2014/main" id="{E70E94CD-229F-4282-8875-6D85DEF8AF92}"/>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45939709-0DB7-4B69-AE25-5E8955AC8A5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13550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B729-B751-401F-B8A1-C68882B7A81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0A94F5C-72E2-4BEA-98BE-DDE51B31A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153411-C572-445C-B965-C299E479E378}"/>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5" name="Footer Placeholder 4">
            <a:extLst>
              <a:ext uri="{FF2B5EF4-FFF2-40B4-BE49-F238E27FC236}">
                <a16:creationId xmlns:a16="http://schemas.microsoft.com/office/drawing/2014/main" id="{4C2EEB66-F4EE-4240-927F-943BAAEA92F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7FB0A0C-81C1-4BC4-B504-AC479CC5EAA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40835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60-9BE1-4E7D-B56D-D030A0FCA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D2749CD-4B09-4CE5-B840-2327721C1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03230-3AA4-4B8B-B456-3B26192AA769}"/>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5" name="Footer Placeholder 4">
            <a:extLst>
              <a:ext uri="{FF2B5EF4-FFF2-40B4-BE49-F238E27FC236}">
                <a16:creationId xmlns:a16="http://schemas.microsoft.com/office/drawing/2014/main" id="{D99CE2CD-65F6-4B65-A6E6-C3B75CB5E3C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7AE552C-5F8E-424A-ABB3-DBFB70F37A46}"/>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80511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26E-B80F-4410-9B8F-256A8B659DA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537726B-2140-438B-ACA1-A38FA2E46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C51D303-2FD8-4CAA-82A5-ED3718C36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36C8E69-2004-49C3-9FE9-3198B420A2C0}"/>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6" name="Footer Placeholder 5">
            <a:extLst>
              <a:ext uri="{FF2B5EF4-FFF2-40B4-BE49-F238E27FC236}">
                <a16:creationId xmlns:a16="http://schemas.microsoft.com/office/drawing/2014/main" id="{805BE995-10F5-49CD-A63F-49BD453111EE}"/>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0AF44B20-EF20-42A4-8636-C6BCB0EE8B9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88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8E-580F-4AAD-B5F6-25A266E0B32B}"/>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F4BE37D-8C70-48CF-8536-D408DE30C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16220-B84C-49E7-9CAF-6745CEFE0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B36B667D-2DE3-42CF-B3D7-479055B8C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46BBB-3E3C-4388-936D-EE2C09EF0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C3FA940-623B-4908-9511-E2158A336C10}"/>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8" name="Footer Placeholder 7">
            <a:extLst>
              <a:ext uri="{FF2B5EF4-FFF2-40B4-BE49-F238E27FC236}">
                <a16:creationId xmlns:a16="http://schemas.microsoft.com/office/drawing/2014/main" id="{ABD98F00-83AE-49D9-81B8-2A4E75ED48E4}"/>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1248A2F9-8105-4C1E-88CB-10FF6C3062D1}"/>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0103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AB8A-A541-4013-B33A-2F083C8A8E6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90E04AF-298E-4881-83E6-F9A1EBC2BE1A}"/>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4" name="Footer Placeholder 3">
            <a:extLst>
              <a:ext uri="{FF2B5EF4-FFF2-40B4-BE49-F238E27FC236}">
                <a16:creationId xmlns:a16="http://schemas.microsoft.com/office/drawing/2014/main" id="{AA1A706C-6A02-4AC0-8693-E0F1973F41C1}"/>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A16BAFBD-36B3-4D96-B0F4-10A092D29525}"/>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37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46DF7-A2C1-46DA-BFFF-74B8C0F2A000}"/>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3" name="Footer Placeholder 2">
            <a:extLst>
              <a:ext uri="{FF2B5EF4-FFF2-40B4-BE49-F238E27FC236}">
                <a16:creationId xmlns:a16="http://schemas.microsoft.com/office/drawing/2014/main" id="{9DAFBC8D-2FF2-4FBE-8523-94DD298A4D37}"/>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913EBDD4-4822-408C-AEF6-CD2EE20BE56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415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06AE-A744-419A-8C12-CB99A39B9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F6F569D-ED7B-4243-AEE2-00BDB7BC5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6E2C81B-9EBB-4E11-BB3B-DC1AF3562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3F853-1299-4B06-8474-1488EFBF1DCC}"/>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6" name="Footer Placeholder 5">
            <a:extLst>
              <a:ext uri="{FF2B5EF4-FFF2-40B4-BE49-F238E27FC236}">
                <a16:creationId xmlns:a16="http://schemas.microsoft.com/office/drawing/2014/main" id="{F72787BF-E869-4BEA-A4E3-79BC4ABA87E9}"/>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CFD92C3B-849A-4215-92C2-2F9E864AB9D2}"/>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26144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7FD8-72CA-4666-A701-4B7B61429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42A39CD7-CAE0-4AEF-AC55-D9A66B96B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0E0714BE-5E50-483C-ACAE-68DB5317C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4BE88-61C6-47F7-8705-4FC00185B79D}"/>
              </a:ext>
            </a:extLst>
          </p:cNvPr>
          <p:cNvSpPr>
            <a:spLocks noGrp="1"/>
          </p:cNvSpPr>
          <p:nvPr>
            <p:ph type="dt" sz="half" idx="10"/>
          </p:nvPr>
        </p:nvSpPr>
        <p:spPr/>
        <p:txBody>
          <a:bodyPr/>
          <a:lstStyle/>
          <a:p>
            <a:fld id="{40771E8B-6CA5-40B2-8038-0E112F3DAC1C}" type="datetimeFigureOut">
              <a:rPr lang="es-ES" smtClean="0"/>
              <a:t>14/12/2021</a:t>
            </a:fld>
            <a:endParaRPr lang="es-ES"/>
          </a:p>
        </p:txBody>
      </p:sp>
      <p:sp>
        <p:nvSpPr>
          <p:cNvPr id="6" name="Footer Placeholder 5">
            <a:extLst>
              <a:ext uri="{FF2B5EF4-FFF2-40B4-BE49-F238E27FC236}">
                <a16:creationId xmlns:a16="http://schemas.microsoft.com/office/drawing/2014/main" id="{7FCDDC19-1CFA-4D21-B274-D5D4D8ADC38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5FD0D70-0FB5-4086-B781-3C5E7B0695C3}"/>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760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3A68-AF4F-428D-B803-FF908C57D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1E4DDE9-B6AB-4016-B3BB-11F14683B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4B330FE-4B8B-4887-A8AD-B35B81F69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14/12/2021</a:t>
            </a:fld>
            <a:endParaRPr lang="es-ES"/>
          </a:p>
        </p:txBody>
      </p:sp>
      <p:sp>
        <p:nvSpPr>
          <p:cNvPr id="5" name="Footer Placeholder 4">
            <a:extLst>
              <a:ext uri="{FF2B5EF4-FFF2-40B4-BE49-F238E27FC236}">
                <a16:creationId xmlns:a16="http://schemas.microsoft.com/office/drawing/2014/main" id="{5B36B6C0-AF12-4910-8F16-AF5110D18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093FA657-AECC-4815-8EF5-6810E1F0C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431843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dnan.sherif@uot.edu.ly"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rtl="1"/>
            <a:r>
              <a:rPr lang="en-US" dirty="0">
                <a:cs typeface="Calibri Light"/>
              </a:rPr>
              <a:t>CS319</a:t>
            </a:r>
            <a:br>
              <a:rPr lang="es-ES" dirty="0">
                <a:cs typeface="Calibri Light"/>
              </a:rPr>
            </a:br>
            <a:r>
              <a:rPr lang="es-ES" dirty="0" err="1">
                <a:cs typeface="Calibri Light"/>
              </a:rPr>
              <a:t>تحليل</a:t>
            </a:r>
            <a:r>
              <a:rPr lang="es-ES" dirty="0">
                <a:cs typeface="Calibri Light"/>
              </a:rPr>
              <a:t> و </a:t>
            </a:r>
            <a:r>
              <a:rPr lang="es-ES" dirty="0" err="1">
                <a:cs typeface="Calibri Light"/>
              </a:rPr>
              <a:t>تصميم</a:t>
            </a:r>
            <a:r>
              <a:rPr lang="es-ES" dirty="0">
                <a:cs typeface="Calibri Light"/>
              </a:rPr>
              <a:t> </a:t>
            </a:r>
            <a:r>
              <a:rPr lang="es-ES" dirty="0" err="1">
                <a:cs typeface="Calibri Light"/>
              </a:rPr>
              <a:t>النظم</a:t>
            </a:r>
            <a:br>
              <a:rPr lang="es-ES" dirty="0">
                <a:cs typeface="Calibri Light"/>
              </a:rPr>
            </a:br>
            <a:r>
              <a:rPr lang="ar-LY" sz="5300" dirty="0">
                <a:cs typeface="Calibri Light"/>
              </a:rPr>
              <a:t>مرحلة التحليل</a:t>
            </a:r>
            <a:br>
              <a:rPr lang="ar-LY" sz="5300" dirty="0">
                <a:cs typeface="Calibri Light"/>
              </a:rPr>
            </a:br>
            <a:r>
              <a:rPr lang="ar-LY" sz="5300" dirty="0">
                <a:cs typeface="Calibri Light"/>
              </a:rPr>
              <a:t>مخططات تدفق المعلومات</a:t>
            </a:r>
            <a:endParaRPr lang="es-ES" dirty="0">
              <a:cs typeface="Calibri Light"/>
            </a:endParaRPr>
          </a:p>
        </p:txBody>
      </p:sp>
      <p:sp>
        <p:nvSpPr>
          <p:cNvPr id="3" name="Subtítulo 2"/>
          <p:cNvSpPr>
            <a:spLocks noGrp="1"/>
          </p:cNvSpPr>
          <p:nvPr>
            <p:ph type="subTitle" idx="1"/>
          </p:nvPr>
        </p:nvSpPr>
        <p:spPr/>
        <p:txBody>
          <a:bodyPr vert="horz" lIns="91440" tIns="45720" rIns="91440" bIns="45720" rtlCol="0" anchor="t">
            <a:normAutofit/>
          </a:bodyPr>
          <a:lstStyle/>
          <a:p>
            <a:pPr rtl="1"/>
            <a:r>
              <a:rPr lang="es-ES" dirty="0">
                <a:cs typeface="Calibri"/>
              </a:rPr>
              <a:t>د. </a:t>
            </a:r>
            <a:r>
              <a:rPr lang="es-ES" dirty="0" err="1">
                <a:cs typeface="Calibri"/>
              </a:rPr>
              <a:t>عدنان</a:t>
            </a:r>
            <a:r>
              <a:rPr lang="es-ES" dirty="0">
                <a:cs typeface="Calibri"/>
              </a:rPr>
              <a:t> </a:t>
            </a:r>
            <a:r>
              <a:rPr lang="es-ES" dirty="0" err="1">
                <a:cs typeface="Calibri"/>
              </a:rPr>
              <a:t>محمود</a:t>
            </a:r>
            <a:r>
              <a:rPr lang="es-ES" dirty="0">
                <a:cs typeface="Calibri"/>
              </a:rPr>
              <a:t> </a:t>
            </a:r>
            <a:r>
              <a:rPr lang="es-ES" dirty="0" err="1">
                <a:cs typeface="Calibri"/>
              </a:rPr>
              <a:t>الشريف</a:t>
            </a:r>
            <a:endParaRPr lang="es-ES" dirty="0">
              <a:cs typeface="Calibri"/>
            </a:endParaRPr>
          </a:p>
          <a:p>
            <a:pPr rtl="1"/>
            <a:r>
              <a:rPr lang="es-ES" dirty="0">
                <a:cs typeface="Calibri"/>
                <a:hlinkClick r:id="rId2"/>
              </a:rPr>
              <a:t>Adnan.sherif@uot.edu.ly</a:t>
            </a:r>
            <a:endParaRPr lang="es-ES" dirty="0">
              <a:cs typeface="Calibri"/>
            </a:endParaRPr>
          </a:p>
          <a:p>
            <a:pPr rtl="1"/>
            <a:r>
              <a:rPr lang="es-ES" dirty="0" err="1">
                <a:cs typeface="Calibri"/>
              </a:rPr>
              <a:t>خريف</a:t>
            </a:r>
            <a:r>
              <a:rPr lang="es-ES" dirty="0">
                <a:cs typeface="Calibri"/>
              </a:rPr>
              <a:t> 2022/2021</a:t>
            </a:r>
          </a:p>
        </p:txBody>
      </p:sp>
      <p:pic>
        <p:nvPicPr>
          <p:cNvPr id="5" name="Picture 4" descr="A picture containing text&#10;&#10;Description automatically generated">
            <a:extLst>
              <a:ext uri="{FF2B5EF4-FFF2-40B4-BE49-F238E27FC236}">
                <a16:creationId xmlns:a16="http://schemas.microsoft.com/office/drawing/2014/main" id="{DCA35643-A359-48CC-8B2F-284CB915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08" y="0"/>
            <a:ext cx="2268940" cy="825895"/>
          </a:xfrm>
          <a:prstGeom prst="rect">
            <a:avLst/>
          </a:prstGeom>
        </p:spPr>
      </p:pic>
      <p:pic>
        <p:nvPicPr>
          <p:cNvPr id="16" name="Picture 15" descr="Logo&#10;&#10;Description automatically generated">
            <a:extLst>
              <a:ext uri="{FF2B5EF4-FFF2-40B4-BE49-F238E27FC236}">
                <a16:creationId xmlns:a16="http://schemas.microsoft.com/office/drawing/2014/main" id="{B9D22042-52BD-4385-AFAB-BF8873631A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0346" y="0"/>
            <a:ext cx="891654" cy="132106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مخططات تدفق المعلومات </a:t>
            </a:r>
            <a:r>
              <a:rPr lang="en-GB" sz="4400" dirty="0">
                <a:cs typeface="Calibri Light"/>
              </a:rPr>
              <a:t>Data Flow Diagrams DFD</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lstStyle/>
          <a:p>
            <a:pPr algn="r" rtl="1"/>
            <a:r>
              <a:rPr lang="ar-LY" dirty="0"/>
              <a:t>بعد الانتهاء من جمع المعلومات بالطرق المختلفة يقوم المحلل بوضع نموذج العمليات والإجراءات التي تعالج البيانات والمعلومات في النظام. </a:t>
            </a:r>
          </a:p>
          <a:p>
            <a:pPr algn="r" rtl="1"/>
            <a:r>
              <a:rPr lang="ar-LY" dirty="0"/>
              <a:t>بهذا يتم الانتقال من الوصف المادي (مستندات، قوانين، لوائح، نماذج ومعلومات وغيرها) الى وصف منطقي للنظام.</a:t>
            </a:r>
          </a:p>
          <a:p>
            <a:pPr algn="r" rtl="1"/>
            <a:r>
              <a:rPr lang="ar-LY" dirty="0"/>
              <a:t>يبين الوصف المنطقي العلاقات بين النظام والنظم الفرعية ومصادر البيانات ومكونات النظام وحركة البيانات بين هذه المكونات.</a:t>
            </a:r>
          </a:p>
          <a:p>
            <a:pPr algn="r" rtl="1"/>
            <a:r>
              <a:rPr lang="ar-LY" dirty="0"/>
              <a:t>مخطط تدفق البيانات هي أداة تحليل رسومية تعبر عن تدفق البيانات بين العمليات التي تجرى عليها. </a:t>
            </a:r>
          </a:p>
          <a:p>
            <a:pPr algn="r" rtl="1"/>
            <a:endParaRPr lang="ar-LY" dirty="0"/>
          </a:p>
          <a:p>
            <a:pPr marL="0" indent="0" algn="r" rtl="1">
              <a:buNone/>
            </a:pPr>
            <a:endParaRPr lang="ar-LY" dirty="0"/>
          </a:p>
        </p:txBody>
      </p:sp>
    </p:spTree>
    <p:extLst>
      <p:ext uri="{BB962C8B-B14F-4D97-AF65-F5344CB8AC3E}">
        <p14:creationId xmlns:p14="http://schemas.microsoft.com/office/powerpoint/2010/main" val="76837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مخططات تدفق المعلومات </a:t>
            </a:r>
            <a:r>
              <a:rPr lang="en-GB" sz="4400" dirty="0">
                <a:cs typeface="Calibri Light"/>
              </a:rPr>
              <a:t>Data Flow Diagrams DFD</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3739486" y="1825625"/>
            <a:ext cx="7614313" cy="4351338"/>
          </a:xfrm>
        </p:spPr>
        <p:txBody>
          <a:bodyPr>
            <a:normAutofit fontScale="92500"/>
          </a:bodyPr>
          <a:lstStyle/>
          <a:p>
            <a:pPr algn="just" rtl="1"/>
            <a:r>
              <a:rPr lang="ar-LY" dirty="0"/>
              <a:t>عناصر مخطط تدفق البيانات:</a:t>
            </a:r>
          </a:p>
          <a:p>
            <a:pPr lvl="1" algn="just"/>
            <a:r>
              <a:rPr lang="ar-LY" b="1" dirty="0"/>
              <a:t>الكينونات الخارجية (</a:t>
            </a:r>
            <a:r>
              <a:rPr lang="en-GB" b="1" dirty="0"/>
              <a:t>External Entities</a:t>
            </a:r>
            <a:r>
              <a:rPr lang="ar-LY" b="1" dirty="0"/>
              <a:t>) </a:t>
            </a:r>
            <a:r>
              <a:rPr lang="ar-LY" dirty="0"/>
              <a:t>يشار اليها بمربع او مستطيل هي إما ان تكون مصدر بيانات للنظام او تستقبل البيانات من النظام، يمكن ان تمثل اشخاص او مؤسسة او نظام فرعي ويكتب اسم الكينونة داخل الشكل.</a:t>
            </a:r>
          </a:p>
          <a:p>
            <a:pPr lvl="1" algn="just"/>
            <a:r>
              <a:rPr lang="ar-LY" b="1" dirty="0"/>
              <a:t>العملية (</a:t>
            </a:r>
            <a:r>
              <a:rPr lang="en-GB" b="1" dirty="0"/>
              <a:t>Process</a:t>
            </a:r>
            <a:r>
              <a:rPr lang="ar-LY" b="1" dirty="0"/>
              <a:t>) </a:t>
            </a:r>
            <a:r>
              <a:rPr lang="ar-LY" dirty="0"/>
              <a:t>يشار لها بدائرة او مستطيل ذي حواف دائرية و يكون لها رقم واسم للعملية على شكر فعل امر وصفة مثال (سجل طالب، اصدر قيد محاسبي، استلم بضاعة). وتمثل العملية شيء يحدث فعليا (تغيير في حالة البيانات او معالجة بيانات معينة و إصدار نتائج المعالجة)</a:t>
            </a:r>
          </a:p>
          <a:p>
            <a:pPr lvl="1" algn="just"/>
            <a:r>
              <a:rPr lang="ar-LY" b="1" dirty="0"/>
              <a:t>مستودع او مخزن البيانات (</a:t>
            </a:r>
            <a:r>
              <a:rPr lang="en-GB" b="1" dirty="0"/>
              <a:t>Data Storage</a:t>
            </a:r>
            <a:r>
              <a:rPr lang="ar-LY" b="1" dirty="0"/>
              <a:t>) </a:t>
            </a:r>
            <a:r>
              <a:rPr lang="ar-LY" dirty="0"/>
              <a:t>يشار له بمستطيل مفتوح من اليمين او خطين متوازيين ويدل على مكان التخزين</a:t>
            </a:r>
          </a:p>
          <a:p>
            <a:pPr lvl="1" algn="just"/>
            <a:r>
              <a:rPr lang="ar-LY" b="1" dirty="0"/>
              <a:t>تدفق البيانات (</a:t>
            </a:r>
            <a:r>
              <a:rPr lang="en-GB" b="1" dirty="0"/>
              <a:t>Data Flow</a:t>
            </a:r>
            <a:r>
              <a:rPr lang="ar-LY" b="1" dirty="0"/>
              <a:t>) </a:t>
            </a:r>
            <a:r>
              <a:rPr lang="ar-LY" dirty="0"/>
              <a:t>يرمز له بخط في نهايته سهم يدل على اتجاه البيانات ويسمى باسم يدل على البيانات المحركة  </a:t>
            </a:r>
          </a:p>
          <a:p>
            <a:pPr algn="just" rtl="1"/>
            <a:endParaRPr lang="ar-LY" dirty="0"/>
          </a:p>
          <a:p>
            <a:pPr marL="0" indent="0" algn="just" rtl="1">
              <a:buNone/>
            </a:pPr>
            <a:endParaRPr lang="ar-LY" dirty="0"/>
          </a:p>
        </p:txBody>
      </p:sp>
      <p:sp>
        <p:nvSpPr>
          <p:cNvPr id="4" name="Rectangle 3">
            <a:extLst>
              <a:ext uri="{FF2B5EF4-FFF2-40B4-BE49-F238E27FC236}">
                <a16:creationId xmlns:a16="http://schemas.microsoft.com/office/drawing/2014/main" id="{61B57056-9E82-448B-8FF6-373D4C8F38BB}"/>
              </a:ext>
            </a:extLst>
          </p:cNvPr>
          <p:cNvSpPr/>
          <p:nvPr/>
        </p:nvSpPr>
        <p:spPr>
          <a:xfrm>
            <a:off x="2485460" y="2074460"/>
            <a:ext cx="720000" cy="720000"/>
          </a:xfrm>
          <a:prstGeom prst="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solidFill>
                  <a:schemeClr val="tx1"/>
                </a:solidFill>
              </a:rPr>
              <a:t>طالب</a:t>
            </a:r>
          </a:p>
        </p:txBody>
      </p:sp>
      <p:sp>
        <p:nvSpPr>
          <p:cNvPr id="5" name="Rectangle 4">
            <a:extLst>
              <a:ext uri="{FF2B5EF4-FFF2-40B4-BE49-F238E27FC236}">
                <a16:creationId xmlns:a16="http://schemas.microsoft.com/office/drawing/2014/main" id="{B3E86043-2063-42F2-B62F-A2446413F921}"/>
              </a:ext>
            </a:extLst>
          </p:cNvPr>
          <p:cNvSpPr/>
          <p:nvPr/>
        </p:nvSpPr>
        <p:spPr>
          <a:xfrm>
            <a:off x="944382" y="2074460"/>
            <a:ext cx="1304144" cy="720000"/>
          </a:xfrm>
          <a:prstGeom prst="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solidFill>
                  <a:schemeClr val="tx1"/>
                </a:solidFill>
              </a:rPr>
              <a:t>مورد</a:t>
            </a:r>
          </a:p>
        </p:txBody>
      </p:sp>
      <p:sp>
        <p:nvSpPr>
          <p:cNvPr id="6" name="Oval 5">
            <a:extLst>
              <a:ext uri="{FF2B5EF4-FFF2-40B4-BE49-F238E27FC236}">
                <a16:creationId xmlns:a16="http://schemas.microsoft.com/office/drawing/2014/main" id="{9B69F7A9-E420-42FA-A014-44020CF1DB34}"/>
              </a:ext>
            </a:extLst>
          </p:cNvPr>
          <p:cNvSpPr/>
          <p:nvPr/>
        </p:nvSpPr>
        <p:spPr>
          <a:xfrm>
            <a:off x="2485460" y="3132944"/>
            <a:ext cx="902317" cy="930597"/>
          </a:xfrm>
          <a:prstGeom prst="ellipse">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solidFill>
                  <a:schemeClr val="tx1"/>
                </a:solidFill>
              </a:rPr>
              <a:t>1</a:t>
            </a:r>
          </a:p>
          <a:p>
            <a:pPr algn="ctr"/>
            <a:r>
              <a:rPr lang="ar-LY" dirty="0">
                <a:solidFill>
                  <a:schemeClr val="tx1"/>
                </a:solidFill>
              </a:rPr>
              <a:t>سجل </a:t>
            </a:r>
            <a:r>
              <a:rPr lang="en-US" dirty="0">
                <a:solidFill>
                  <a:schemeClr val="tx1"/>
                </a:solidFill>
              </a:rPr>
              <a:t> </a:t>
            </a:r>
            <a:r>
              <a:rPr lang="ar-LY" dirty="0">
                <a:solidFill>
                  <a:schemeClr val="tx1"/>
                </a:solidFill>
              </a:rPr>
              <a:t>طالب</a:t>
            </a:r>
          </a:p>
        </p:txBody>
      </p:sp>
      <p:sp>
        <p:nvSpPr>
          <p:cNvPr id="7" name="Rectangle: Rounded Corners 6">
            <a:extLst>
              <a:ext uri="{FF2B5EF4-FFF2-40B4-BE49-F238E27FC236}">
                <a16:creationId xmlns:a16="http://schemas.microsoft.com/office/drawing/2014/main" id="{1736B308-DA21-48C4-A0CA-8556C0CB2E72}"/>
              </a:ext>
            </a:extLst>
          </p:cNvPr>
          <p:cNvSpPr/>
          <p:nvPr/>
        </p:nvSpPr>
        <p:spPr>
          <a:xfrm>
            <a:off x="1094282" y="2998033"/>
            <a:ext cx="902317" cy="1065508"/>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solidFill>
                <a:schemeClr val="tx1"/>
              </a:solidFill>
            </a:endParaRPr>
          </a:p>
          <a:p>
            <a:pPr algn="ctr"/>
            <a:r>
              <a:rPr lang="ar-LY" dirty="0">
                <a:solidFill>
                  <a:schemeClr val="tx1"/>
                </a:solidFill>
              </a:rPr>
              <a:t>استلم بضائع</a:t>
            </a:r>
          </a:p>
        </p:txBody>
      </p:sp>
      <p:sp>
        <p:nvSpPr>
          <p:cNvPr id="8" name="Rectangle: Rounded Corners 7">
            <a:extLst>
              <a:ext uri="{FF2B5EF4-FFF2-40B4-BE49-F238E27FC236}">
                <a16:creationId xmlns:a16="http://schemas.microsoft.com/office/drawing/2014/main" id="{A65B41E0-ACDF-4380-AE2F-6F4A1F591A44}"/>
              </a:ext>
            </a:extLst>
          </p:cNvPr>
          <p:cNvSpPr/>
          <p:nvPr/>
        </p:nvSpPr>
        <p:spPr>
          <a:xfrm>
            <a:off x="1094282" y="2998033"/>
            <a:ext cx="902317" cy="299803"/>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solidFill>
                  <a:schemeClr val="tx1"/>
                </a:solidFill>
              </a:rPr>
              <a:t>1</a:t>
            </a:r>
          </a:p>
        </p:txBody>
      </p:sp>
      <p:sp>
        <p:nvSpPr>
          <p:cNvPr id="9" name="Rectangle 8">
            <a:extLst>
              <a:ext uri="{FF2B5EF4-FFF2-40B4-BE49-F238E27FC236}">
                <a16:creationId xmlns:a16="http://schemas.microsoft.com/office/drawing/2014/main" id="{DD1FCA53-6E48-485B-95BB-E8CC4FB61D69}"/>
              </a:ext>
            </a:extLst>
          </p:cNvPr>
          <p:cNvSpPr/>
          <p:nvPr/>
        </p:nvSpPr>
        <p:spPr>
          <a:xfrm>
            <a:off x="2248526" y="4482059"/>
            <a:ext cx="1490960" cy="524656"/>
          </a:xfrm>
          <a:prstGeom prst="rect">
            <a:avLst/>
          </a:prstGeom>
          <a:solidFill>
            <a:schemeClr val="accent1">
              <a:lumMod val="40000"/>
              <a:lumOff val="60000"/>
            </a:schemeClr>
          </a:solidFill>
          <a:ln cmpd="sng">
            <a:solidFill>
              <a:schemeClr val="bg1"/>
            </a:solidFill>
            <a:extLst>
              <a:ext uri="{C807C97D-BFC1-408E-A445-0C87EB9F89A2}">
                <ask:lineSketchStyleProps xmlns:ask="http://schemas.microsoft.com/office/drawing/2018/sketchyshapes" sd="1219033472">
                  <a:custGeom>
                    <a:avLst/>
                    <a:gdLst>
                      <a:gd name="connsiteX0" fmla="*/ 0 w 1490960"/>
                      <a:gd name="connsiteY0" fmla="*/ 0 h 524656"/>
                      <a:gd name="connsiteX1" fmla="*/ 1490960 w 1490960"/>
                      <a:gd name="connsiteY1" fmla="*/ 0 h 524656"/>
                      <a:gd name="connsiteX2" fmla="*/ 1490960 w 1490960"/>
                      <a:gd name="connsiteY2" fmla="*/ 524656 h 524656"/>
                      <a:gd name="connsiteX3" fmla="*/ 0 w 1490960"/>
                      <a:gd name="connsiteY3" fmla="*/ 524656 h 524656"/>
                      <a:gd name="connsiteX4" fmla="*/ 0 w 1490960"/>
                      <a:gd name="connsiteY4" fmla="*/ 0 h 524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0960" h="524656" fill="none" extrusionOk="0">
                        <a:moveTo>
                          <a:pt x="0" y="0"/>
                        </a:moveTo>
                        <a:cubicBezTo>
                          <a:pt x="627534" y="-84980"/>
                          <a:pt x="1052433" y="10502"/>
                          <a:pt x="1490960" y="0"/>
                        </a:cubicBezTo>
                        <a:cubicBezTo>
                          <a:pt x="1499828" y="88681"/>
                          <a:pt x="1455328" y="279404"/>
                          <a:pt x="1490960" y="524656"/>
                        </a:cubicBezTo>
                        <a:cubicBezTo>
                          <a:pt x="987815" y="416058"/>
                          <a:pt x="186560" y="408390"/>
                          <a:pt x="0" y="524656"/>
                        </a:cubicBezTo>
                        <a:cubicBezTo>
                          <a:pt x="9717" y="448096"/>
                          <a:pt x="-38359" y="202478"/>
                          <a:pt x="0" y="0"/>
                        </a:cubicBezTo>
                        <a:close/>
                      </a:path>
                      <a:path w="1490960" h="524656" stroke="0" extrusionOk="0">
                        <a:moveTo>
                          <a:pt x="0" y="0"/>
                        </a:moveTo>
                        <a:cubicBezTo>
                          <a:pt x="307774" y="-50689"/>
                          <a:pt x="1176252" y="-76158"/>
                          <a:pt x="1490960" y="0"/>
                        </a:cubicBezTo>
                        <a:cubicBezTo>
                          <a:pt x="1495718" y="191749"/>
                          <a:pt x="1521728" y="289294"/>
                          <a:pt x="1490960" y="524656"/>
                        </a:cubicBezTo>
                        <a:cubicBezTo>
                          <a:pt x="1279480" y="473521"/>
                          <a:pt x="408479" y="404024"/>
                          <a:pt x="0" y="524656"/>
                        </a:cubicBezTo>
                        <a:cubicBezTo>
                          <a:pt x="-28909" y="464709"/>
                          <a:pt x="-17534" y="23414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solidFill>
                  <a:schemeClr val="tx1"/>
                </a:solidFill>
              </a:rPr>
              <a:t>بيانات طالب</a:t>
            </a:r>
          </a:p>
        </p:txBody>
      </p:sp>
      <p:cxnSp>
        <p:nvCxnSpPr>
          <p:cNvPr id="11" name="Straight Connector 10">
            <a:extLst>
              <a:ext uri="{FF2B5EF4-FFF2-40B4-BE49-F238E27FC236}">
                <a16:creationId xmlns:a16="http://schemas.microsoft.com/office/drawing/2014/main" id="{7D3EDA18-118B-414E-A130-B4C4182B0159}"/>
              </a:ext>
            </a:extLst>
          </p:cNvPr>
          <p:cNvCxnSpPr/>
          <p:nvPr/>
        </p:nvCxnSpPr>
        <p:spPr>
          <a:xfrm>
            <a:off x="2248526" y="4462818"/>
            <a:ext cx="149096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B8CEC37-3F71-4D7E-9116-1EFF0CE50120}"/>
              </a:ext>
            </a:extLst>
          </p:cNvPr>
          <p:cNvCxnSpPr/>
          <p:nvPr/>
        </p:nvCxnSpPr>
        <p:spPr>
          <a:xfrm>
            <a:off x="2248526" y="5006715"/>
            <a:ext cx="149096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77C305E-DFBD-4BE3-9D5F-0F21C4EC3308}"/>
              </a:ext>
            </a:extLst>
          </p:cNvPr>
          <p:cNvSpPr/>
          <p:nvPr/>
        </p:nvSpPr>
        <p:spPr>
          <a:xfrm>
            <a:off x="581712" y="4482059"/>
            <a:ext cx="1490960" cy="524656"/>
          </a:xfrm>
          <a:prstGeom prst="rect">
            <a:avLst/>
          </a:prstGeom>
          <a:solidFill>
            <a:schemeClr val="accent1">
              <a:lumMod val="40000"/>
              <a:lumOff val="60000"/>
            </a:schemeClr>
          </a:solidFill>
          <a:ln cmpd="sng">
            <a:solidFill>
              <a:schemeClr val="bg1"/>
            </a:solidFill>
            <a:extLst>
              <a:ext uri="{C807C97D-BFC1-408E-A445-0C87EB9F89A2}">
                <ask:lineSketchStyleProps xmlns:ask="http://schemas.microsoft.com/office/drawing/2018/sketchyshapes" sd="1219033472">
                  <a:custGeom>
                    <a:avLst/>
                    <a:gdLst>
                      <a:gd name="connsiteX0" fmla="*/ 0 w 1490960"/>
                      <a:gd name="connsiteY0" fmla="*/ 0 h 524656"/>
                      <a:gd name="connsiteX1" fmla="*/ 1490960 w 1490960"/>
                      <a:gd name="connsiteY1" fmla="*/ 0 h 524656"/>
                      <a:gd name="connsiteX2" fmla="*/ 1490960 w 1490960"/>
                      <a:gd name="connsiteY2" fmla="*/ 524656 h 524656"/>
                      <a:gd name="connsiteX3" fmla="*/ 0 w 1490960"/>
                      <a:gd name="connsiteY3" fmla="*/ 524656 h 524656"/>
                      <a:gd name="connsiteX4" fmla="*/ 0 w 1490960"/>
                      <a:gd name="connsiteY4" fmla="*/ 0 h 524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0960" h="524656" fill="none" extrusionOk="0">
                        <a:moveTo>
                          <a:pt x="0" y="0"/>
                        </a:moveTo>
                        <a:cubicBezTo>
                          <a:pt x="627534" y="-84980"/>
                          <a:pt x="1052433" y="10502"/>
                          <a:pt x="1490960" y="0"/>
                        </a:cubicBezTo>
                        <a:cubicBezTo>
                          <a:pt x="1499828" y="88681"/>
                          <a:pt x="1455328" y="279404"/>
                          <a:pt x="1490960" y="524656"/>
                        </a:cubicBezTo>
                        <a:cubicBezTo>
                          <a:pt x="987815" y="416058"/>
                          <a:pt x="186560" y="408390"/>
                          <a:pt x="0" y="524656"/>
                        </a:cubicBezTo>
                        <a:cubicBezTo>
                          <a:pt x="9717" y="448096"/>
                          <a:pt x="-38359" y="202478"/>
                          <a:pt x="0" y="0"/>
                        </a:cubicBezTo>
                        <a:close/>
                      </a:path>
                      <a:path w="1490960" h="524656" stroke="0" extrusionOk="0">
                        <a:moveTo>
                          <a:pt x="0" y="0"/>
                        </a:moveTo>
                        <a:cubicBezTo>
                          <a:pt x="307774" y="-50689"/>
                          <a:pt x="1176252" y="-76158"/>
                          <a:pt x="1490960" y="0"/>
                        </a:cubicBezTo>
                        <a:cubicBezTo>
                          <a:pt x="1495718" y="191749"/>
                          <a:pt x="1521728" y="289294"/>
                          <a:pt x="1490960" y="524656"/>
                        </a:cubicBezTo>
                        <a:cubicBezTo>
                          <a:pt x="1279480" y="473521"/>
                          <a:pt x="408479" y="404024"/>
                          <a:pt x="0" y="524656"/>
                        </a:cubicBezTo>
                        <a:cubicBezTo>
                          <a:pt x="-28909" y="464709"/>
                          <a:pt x="-17534" y="23414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ar-LY" dirty="0">
                <a:solidFill>
                  <a:schemeClr val="tx1"/>
                </a:solidFill>
              </a:rPr>
              <a:t>بيانات طالب</a:t>
            </a:r>
          </a:p>
        </p:txBody>
      </p:sp>
      <p:cxnSp>
        <p:nvCxnSpPr>
          <p:cNvPr id="15" name="Straight Connector 14">
            <a:extLst>
              <a:ext uri="{FF2B5EF4-FFF2-40B4-BE49-F238E27FC236}">
                <a16:creationId xmlns:a16="http://schemas.microsoft.com/office/drawing/2014/main" id="{631D8DA8-6E59-471B-AF03-1AAC5D277B5D}"/>
              </a:ext>
            </a:extLst>
          </p:cNvPr>
          <p:cNvCxnSpPr/>
          <p:nvPr/>
        </p:nvCxnSpPr>
        <p:spPr>
          <a:xfrm>
            <a:off x="581712" y="4462818"/>
            <a:ext cx="149096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213259-9B83-4D56-AD98-B83FBD39513D}"/>
              </a:ext>
            </a:extLst>
          </p:cNvPr>
          <p:cNvCxnSpPr/>
          <p:nvPr/>
        </p:nvCxnSpPr>
        <p:spPr>
          <a:xfrm>
            <a:off x="581712" y="5006715"/>
            <a:ext cx="149096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770E48E-44B4-4833-AD6C-3FE675C30472}"/>
              </a:ext>
            </a:extLst>
          </p:cNvPr>
          <p:cNvCxnSpPr/>
          <p:nvPr/>
        </p:nvCxnSpPr>
        <p:spPr>
          <a:xfrm>
            <a:off x="1746913" y="4462818"/>
            <a:ext cx="0" cy="5438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EFEE28-920B-4572-8462-A50563EDC6E1}"/>
              </a:ext>
            </a:extLst>
          </p:cNvPr>
          <p:cNvCxnSpPr/>
          <p:nvPr/>
        </p:nvCxnSpPr>
        <p:spPr>
          <a:xfrm>
            <a:off x="2072672" y="4462818"/>
            <a:ext cx="0" cy="5438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93112-6E93-479A-9914-D0EE6C9951D5}"/>
              </a:ext>
            </a:extLst>
          </p:cNvPr>
          <p:cNvCxnSpPr/>
          <p:nvPr/>
        </p:nvCxnSpPr>
        <p:spPr>
          <a:xfrm>
            <a:off x="2324819" y="5663821"/>
            <a:ext cx="1062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B07242-E027-4936-A85C-9E14FAD107A1}"/>
              </a:ext>
            </a:extLst>
          </p:cNvPr>
          <p:cNvSpPr txBox="1"/>
          <p:nvPr/>
        </p:nvSpPr>
        <p:spPr>
          <a:xfrm>
            <a:off x="2441278" y="5322627"/>
            <a:ext cx="795411" cy="369332"/>
          </a:xfrm>
          <a:prstGeom prst="rect">
            <a:avLst/>
          </a:prstGeom>
          <a:noFill/>
        </p:spPr>
        <p:txBody>
          <a:bodyPr wrap="none" rtlCol="1">
            <a:spAutoFit/>
          </a:bodyPr>
          <a:lstStyle/>
          <a:p>
            <a:r>
              <a:rPr lang="ar-LY" dirty="0"/>
              <a:t>رقم القيد</a:t>
            </a:r>
          </a:p>
        </p:txBody>
      </p:sp>
      <p:cxnSp>
        <p:nvCxnSpPr>
          <p:cNvPr id="23" name="Straight Arrow Connector 22">
            <a:extLst>
              <a:ext uri="{FF2B5EF4-FFF2-40B4-BE49-F238E27FC236}">
                <a16:creationId xmlns:a16="http://schemas.microsoft.com/office/drawing/2014/main" id="{E45A9812-AB31-4FC3-B6ED-3355FAA04950}"/>
              </a:ext>
            </a:extLst>
          </p:cNvPr>
          <p:cNvCxnSpPr>
            <a:cxnSpLocks/>
          </p:cNvCxnSpPr>
          <p:nvPr/>
        </p:nvCxnSpPr>
        <p:spPr>
          <a:xfrm flipH="1">
            <a:off x="838200" y="5731899"/>
            <a:ext cx="115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7D120D9-DBB3-4559-82D9-102A3422A327}"/>
              </a:ext>
            </a:extLst>
          </p:cNvPr>
          <p:cNvSpPr txBox="1"/>
          <p:nvPr/>
        </p:nvSpPr>
        <p:spPr>
          <a:xfrm>
            <a:off x="965138" y="5346705"/>
            <a:ext cx="973343" cy="369332"/>
          </a:xfrm>
          <a:prstGeom prst="rect">
            <a:avLst/>
          </a:prstGeom>
          <a:noFill/>
        </p:spPr>
        <p:txBody>
          <a:bodyPr wrap="none" rtlCol="1">
            <a:spAutoFit/>
          </a:bodyPr>
          <a:lstStyle/>
          <a:p>
            <a:r>
              <a:rPr lang="ar-LY" dirty="0"/>
              <a:t>امر الشراء</a:t>
            </a:r>
          </a:p>
        </p:txBody>
      </p:sp>
    </p:spTree>
    <p:extLst>
      <p:ext uri="{BB962C8B-B14F-4D97-AF65-F5344CB8AC3E}">
        <p14:creationId xmlns:p14="http://schemas.microsoft.com/office/powerpoint/2010/main" val="401286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مخططات تدفق المعلومات </a:t>
            </a:r>
            <a:r>
              <a:rPr lang="en-GB" sz="4400" dirty="0">
                <a:cs typeface="Calibri Light"/>
              </a:rPr>
              <a:t>Data Flow Diagrams DFD</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1132764" y="1825625"/>
            <a:ext cx="10221035" cy="4351338"/>
          </a:xfrm>
        </p:spPr>
        <p:txBody>
          <a:bodyPr>
            <a:normAutofit/>
          </a:bodyPr>
          <a:lstStyle/>
          <a:p>
            <a:pPr algn="just" rtl="1"/>
            <a:r>
              <a:rPr lang="ar-LY" dirty="0"/>
              <a:t>مستويات مخطط تدفق البيانات:</a:t>
            </a:r>
          </a:p>
          <a:p>
            <a:pPr lvl="1" algn="just"/>
            <a:r>
              <a:rPr lang="ar-LY" dirty="0"/>
              <a:t>المستوى العام (</a:t>
            </a:r>
            <a:r>
              <a:rPr lang="en-GB" dirty="0"/>
              <a:t>Context Diagram</a:t>
            </a:r>
            <a:r>
              <a:rPr lang="ar-LY" dirty="0"/>
              <a:t>): هو المستوى العام ويبين النظام كعملية واحدة </a:t>
            </a:r>
            <a:r>
              <a:rPr lang="ar-LY"/>
              <a:t>والكينونات الخارجية </a:t>
            </a:r>
            <a:r>
              <a:rPr lang="ar-LY" dirty="0"/>
              <a:t>التي يتعامل معها النظام وكذلك تدفق البيانات بين هذه الكينونات والنظام. </a:t>
            </a:r>
          </a:p>
          <a:p>
            <a:pPr lvl="1" algn="just"/>
            <a:r>
              <a:rPr lang="ar-LY" dirty="0"/>
              <a:t>المستوى الصفري (</a:t>
            </a:r>
            <a:r>
              <a:rPr lang="en-GB" dirty="0"/>
              <a:t>Level 0</a:t>
            </a:r>
            <a:r>
              <a:rPr lang="ar-LY" dirty="0"/>
              <a:t>): يتم تحليل النظام الى مجموعة من العمليات الرئيسية للنظام. كما يحتوي هذا المستوى على مخازن البيانات وجميع الكينونات الخارجية التي ظهرت في المستوى العام.</a:t>
            </a:r>
          </a:p>
          <a:p>
            <a:pPr lvl="1" algn="just"/>
            <a:r>
              <a:rPr lang="ar-LY" dirty="0"/>
              <a:t>المستوى الأول (</a:t>
            </a:r>
            <a:r>
              <a:rPr lang="en-GB" dirty="0"/>
              <a:t>Level 1</a:t>
            </a:r>
            <a:r>
              <a:rPr lang="ar-LY" dirty="0"/>
              <a:t>): يتم فيها تفصيل العمليات في المستوى السابق ويمكن إعداد مخطط لكل عملية من عمليات المستوى السابق لتوضيح تفاصيل العملية.</a:t>
            </a:r>
          </a:p>
        </p:txBody>
      </p:sp>
    </p:spTree>
    <p:extLst>
      <p:ext uri="{BB962C8B-B14F-4D97-AF65-F5344CB8AC3E}">
        <p14:creationId xmlns:p14="http://schemas.microsoft.com/office/powerpoint/2010/main" val="117544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مثال – إدارة المخازن</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1132765" y="1634462"/>
            <a:ext cx="10221035" cy="5093883"/>
          </a:xfrm>
        </p:spPr>
        <p:txBody>
          <a:bodyPr>
            <a:noAutofit/>
          </a:bodyPr>
          <a:lstStyle/>
          <a:p>
            <a:pPr marL="0" indent="0" algn="just" rtl="1">
              <a:buNone/>
            </a:pPr>
            <a:r>
              <a:rPr lang="ar-LY" sz="2000" dirty="0"/>
              <a:t>شركة تسويق مواد غدائية تملك شبكة من المحلات ومخزن كبير لتمويل هذه المحلات يوميا. تقوم إدارة المشتريات بالشركة بالتفاوض مع الموردين على شراء البضائع التي مخزونها منخفض او التي عليها طلب من المحلات. عند الانتهاء من التفاوض والمناقشة مع المورد تقوم إدارة المشتريات بإصدار امر شراء يوضح البضائع التي تم الاتفاق عليها والكميات ومدة التسليم، ويتم ارسال نسخة من امر الشراء الى إدارة المخازن لكي تستعد لاستقبال البضائع. تقوم إدارة المخازن بتجهيز المساحة المطلوبة للتخزين حسب نوع البضائع وشروط التخزين (مثلا مكان مبرد او جيد التهوية او في الهواء الطلق). قد يتطلب إيجاد مساحة للتخزين إعادة تنظيم المخزن. عند تسليم المورد البضائع يقوم مسؤول المخازن بمطابقتها لأمر الشراء وتخزينها في المساحة المخصصة لها. في حال عدم مطابقة البضائع لأمر الشراء يقوم برفض الاستلام.  في حال القبول يتم تحديث سجل المخزون بزيادة الكمية المخزنة من البضاعة بالكمية المستلمة وتعديل سجل البضاعة المنتظرة بخفض الكمية المنتظرة بالكمية المستلمة.</a:t>
            </a:r>
          </a:p>
          <a:p>
            <a:pPr marL="0" indent="0" algn="just" rtl="1">
              <a:buNone/>
            </a:pPr>
            <a:r>
              <a:rPr lang="ar-LY" sz="2000" dirty="0"/>
              <a:t>يوميا تقوم المحلات بطلب كميات من البضائع التي شارفة على الانتهاء وذلك بإرسال طلب بضائع لإدارة المخازن توضح فيه وصف البضاعة والكمية المطلوبة. تقوم إدارة المخازن بمراجعة الطلب ويقوم بإرسال البضاعة المتوفرة في المخازن وخصم الكمية المرسلة من سجل المخزون. في حال ان بعض البضائع لم تكن متوفرة بالمخزن او الكمية المتوفرة اقل من المطلوبة تقوم إدارة المخازن بمراجعة سجل أوامر الشراء لمعرفة متى تتوفر هذه البضائع وبإبلاغ المحل بذلك. في حال عدم وجود امر شراء للبضائع التي طلبها المحل تقوم إدارة المخازن بمخاطبة إدارة المشتريات لإصدار امر شراء لهذه البضائع. </a:t>
            </a:r>
          </a:p>
          <a:p>
            <a:pPr marL="0" indent="0" algn="just" rtl="1">
              <a:buNone/>
            </a:pPr>
            <a:r>
              <a:rPr lang="ar-LY" sz="2000" dirty="0"/>
              <a:t>شهريا تقوم إدارة المخازن بجرد المخزون وإرسال تقرير الجرد الى إدارة المشتريات. كما يقوم بإعداد تقرير بالبضائع التي صلاحيتها تشارف على الانتهاء وارسالها الى إدارة المبيعات لتقوم بأخذ إجراءات ترويجية للبضائع كتخفيضات او بيع بالجملة لمحلات خارج شبكة المحلات الخاصة بالشركة.</a:t>
            </a:r>
          </a:p>
        </p:txBody>
      </p:sp>
    </p:spTree>
    <p:extLst>
      <p:ext uri="{BB962C8B-B14F-4D97-AF65-F5344CB8AC3E}">
        <p14:creationId xmlns:p14="http://schemas.microsoft.com/office/powerpoint/2010/main" val="249857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مثال – إدارة المخازن – المخطط العام</a:t>
            </a:r>
            <a:endParaRPr lang="en-US" dirty="0"/>
          </a:p>
        </p:txBody>
      </p:sp>
      <p:pic>
        <p:nvPicPr>
          <p:cNvPr id="7" name="Picture 6">
            <a:extLst>
              <a:ext uri="{FF2B5EF4-FFF2-40B4-BE49-F238E27FC236}">
                <a16:creationId xmlns:a16="http://schemas.microsoft.com/office/drawing/2014/main" id="{E79D6A98-2201-42F4-8603-A52E9CA4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048" y="1314155"/>
            <a:ext cx="6115904" cy="4229690"/>
          </a:xfrm>
          <a:prstGeom prst="rect">
            <a:avLst/>
          </a:prstGeom>
        </p:spPr>
      </p:pic>
    </p:spTree>
    <p:extLst>
      <p:ext uri="{BB962C8B-B14F-4D97-AF65-F5344CB8AC3E}">
        <p14:creationId xmlns:p14="http://schemas.microsoft.com/office/powerpoint/2010/main" val="16069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مثال – إدارة المخازن- مخطط المستوى 0</a:t>
            </a:r>
            <a:endParaRPr lang="en-US" dirty="0"/>
          </a:p>
        </p:txBody>
      </p:sp>
      <p:pic>
        <p:nvPicPr>
          <p:cNvPr id="4" name="Picture 3" descr="Diagram&#10;&#10;Description automatically generated">
            <a:extLst>
              <a:ext uri="{FF2B5EF4-FFF2-40B4-BE49-F238E27FC236}">
                <a16:creationId xmlns:a16="http://schemas.microsoft.com/office/drawing/2014/main" id="{50AFB1C7-0C50-482E-A356-BF37E9493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37" y="1195299"/>
            <a:ext cx="7973833" cy="5662701"/>
          </a:xfrm>
          <a:prstGeom prst="rect">
            <a:avLst/>
          </a:prstGeom>
        </p:spPr>
      </p:pic>
    </p:spTree>
    <p:extLst>
      <p:ext uri="{BB962C8B-B14F-4D97-AF65-F5344CB8AC3E}">
        <p14:creationId xmlns:p14="http://schemas.microsoft.com/office/powerpoint/2010/main" val="160243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مثال – إدارة المخازن- مخطط المستوى 1 عملية استلام بضائع</a:t>
            </a:r>
            <a:endParaRPr lang="en-US" dirty="0"/>
          </a:p>
        </p:txBody>
      </p:sp>
      <p:pic>
        <p:nvPicPr>
          <p:cNvPr id="5" name="Picture 4" descr="Diagram&#10;&#10;Description automatically generated">
            <a:extLst>
              <a:ext uri="{FF2B5EF4-FFF2-40B4-BE49-F238E27FC236}">
                <a16:creationId xmlns:a16="http://schemas.microsoft.com/office/drawing/2014/main" id="{C260D1B7-B262-49C5-99B8-D4E1DC3FB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337" y="1228417"/>
            <a:ext cx="6585219" cy="5062181"/>
          </a:xfrm>
          <a:prstGeom prst="rect">
            <a:avLst/>
          </a:prstGeom>
        </p:spPr>
      </p:pic>
    </p:spTree>
    <p:extLst>
      <p:ext uri="{BB962C8B-B14F-4D97-AF65-F5344CB8AC3E}">
        <p14:creationId xmlns:p14="http://schemas.microsoft.com/office/powerpoint/2010/main" val="3428576058"/>
      </p:ext>
    </p:extLst>
  </p:cSld>
  <p:clrMapOvr>
    <a:masterClrMapping/>
  </p:clrMapOvr>
</p:sld>
</file>

<file path=ppt/theme/theme1.xml><?xml version="1.0" encoding="utf-8"?>
<a:theme xmlns:a="http://schemas.openxmlformats.org/drawingml/2006/main" name="UOTPresetation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TPresetationTemplate" id="{184E87E4-0594-4CE6-8409-A1A8D49FA53A}" vid="{3DC75CAB-47B0-43DD-A0A3-B48BEDC642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B38CF6E7A78D6F4FA320ABC5D7BA0B5D" ma:contentTypeVersion="2" ma:contentTypeDescription="إنشاء مستند جديد." ma:contentTypeScope="" ma:versionID="ab27c1f2734c24be13bbe1e01dd9d219">
  <xsd:schema xmlns:xsd="http://www.w3.org/2001/XMLSchema" xmlns:xs="http://www.w3.org/2001/XMLSchema" xmlns:p="http://schemas.microsoft.com/office/2006/metadata/properties" xmlns:ns2="180d2ae4-5cfd-4138-bf8e-533166f6eab2" targetNamespace="http://schemas.microsoft.com/office/2006/metadata/properties" ma:root="true" ma:fieldsID="8eee17d0b07a8c9c901703e05d54c99d" ns2:_="">
    <xsd:import namespace="180d2ae4-5cfd-4138-bf8e-533166f6ea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2ae4-5cfd-4138-bf8e-533166f6e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9686F1-7A18-44E9-8F56-341E07159635}"/>
</file>

<file path=customXml/itemProps2.xml><?xml version="1.0" encoding="utf-8"?>
<ds:datastoreItem xmlns:ds="http://schemas.openxmlformats.org/officeDocument/2006/customXml" ds:itemID="{A5AABA8A-A859-4DCF-AA94-36E100C2B6D3}">
  <ds:schemaRefs>
    <ds:schemaRef ds:uri="6403bfde-b7fa-4fba-b74b-080b78f99ecd"/>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D512F258-F5A3-4E47-B9E0-3E226995AF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UOTPresetationTemplate</Template>
  <TotalTime>1622</TotalTime>
  <Words>696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UOTPresetationTemplate</vt:lpstr>
      <vt:lpstr>CS319 تحليل و تصميم النظم مرحلة التحليل مخططات تدفق المعلومات</vt:lpstr>
      <vt:lpstr>مخططات تدفق المعلومات Data Flow Diagrams DFD</vt:lpstr>
      <vt:lpstr>مخططات تدفق المعلومات Data Flow Diagrams DFD</vt:lpstr>
      <vt:lpstr>مخططات تدفق المعلومات Data Flow Diagrams DFD</vt:lpstr>
      <vt:lpstr>مثال – إدارة المخازن</vt:lpstr>
      <vt:lpstr>مثال – إدارة المخازن – المخطط العام</vt:lpstr>
      <vt:lpstr>مثال – إدارة المخازن- مخطط المستوى 0</vt:lpstr>
      <vt:lpstr>مثال – إدارة المخازن- مخطط المستوى 1 عملية استلام بضائع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Adnan Sherif</dc:creator>
  <cp:lastModifiedBy>Adnan Sherif</cp:lastModifiedBy>
  <cp:revision>32</cp:revision>
  <dcterms:created xsi:type="dcterms:W3CDTF">2021-11-16T07:36:59Z</dcterms:created>
  <dcterms:modified xsi:type="dcterms:W3CDTF">2021-12-14T10:56:35Z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0x010100B38CF6E7A78D6F4FA320ABC5D7BA0B5D</vt:lpwstr>
  </property>
</Properties>
</file>