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3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Sherif" userId="3d340580-6530-4dff-b8bf-c010861caf53" providerId="ADAL" clId="{60D39206-B76B-428D-8E89-C9A1926D5F38}"/>
    <pc:docChg chg="modSld">
      <pc:chgData name="Adnan Sherif" userId="3d340580-6530-4dff-b8bf-c010861caf53" providerId="ADAL" clId="{60D39206-B76B-428D-8E89-C9A1926D5F38}" dt="2022-01-05T10:34:00.031" v="17" actId="6549"/>
      <pc:docMkLst>
        <pc:docMk/>
      </pc:docMkLst>
      <pc:sldChg chg="modSp mod">
        <pc:chgData name="Adnan Sherif" userId="3d340580-6530-4dff-b8bf-c010861caf53" providerId="ADAL" clId="{60D39206-B76B-428D-8E89-C9A1926D5F38}" dt="2022-01-05T10:34:00.031" v="17" actId="6549"/>
        <pc:sldMkLst>
          <pc:docMk/>
          <pc:sldMk cId="870919728" sldId="264"/>
        </pc:sldMkLst>
        <pc:spChg chg="mod">
          <ac:chgData name="Adnan Sherif" userId="3d340580-6530-4dff-b8bf-c010861caf53" providerId="ADAL" clId="{60D39206-B76B-428D-8E89-C9A1926D5F38}" dt="2022-01-05T10:34:00.031" v="17" actId="6549"/>
          <ac:spMkLst>
            <pc:docMk/>
            <pc:sldMk cId="870919728" sldId="264"/>
            <ac:spMk id="6" creationId="{135FD78F-C2DA-4913-B748-9E04F1DA5FF0}"/>
          </ac:spMkLst>
        </pc:spChg>
      </pc:sldChg>
    </pc:docChg>
  </pc:docChgLst>
  <pc:docChgLst>
    <pc:chgData name="Adnan Sherif" userId="3d340580-6530-4dff-b8bf-c010861caf53" providerId="ADAL" clId="{3F0EA602-38B6-439E-B180-02953C77A6EE}"/>
    <pc:docChg chg="undo custSel addSld delSld modSld sldOrd">
      <pc:chgData name="Adnan Sherif" userId="3d340580-6530-4dff-b8bf-c010861caf53" providerId="ADAL" clId="{3F0EA602-38B6-439E-B180-02953C77A6EE}" dt="2021-12-29T07:18:35.797" v="7185" actId="1035"/>
      <pc:docMkLst>
        <pc:docMk/>
      </pc:docMkLst>
      <pc:sldChg chg="modSp mod">
        <pc:chgData name="Adnan Sherif" userId="3d340580-6530-4dff-b8bf-c010861caf53" providerId="ADAL" clId="{3F0EA602-38B6-439E-B180-02953C77A6EE}" dt="2021-12-25T07:32:09.896" v="17" actId="20577"/>
        <pc:sldMkLst>
          <pc:docMk/>
          <pc:sldMk cId="2406273178" sldId="256"/>
        </pc:sldMkLst>
        <pc:spChg chg="mod">
          <ac:chgData name="Adnan Sherif" userId="3d340580-6530-4dff-b8bf-c010861caf53" providerId="ADAL" clId="{3F0EA602-38B6-439E-B180-02953C77A6EE}" dt="2021-12-25T07:32:09.896" v="17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modSp mod">
        <pc:chgData name="Adnan Sherif" userId="3d340580-6530-4dff-b8bf-c010861caf53" providerId="ADAL" clId="{3F0EA602-38B6-439E-B180-02953C77A6EE}" dt="2021-12-25T07:42:16.434" v="376" actId="14"/>
        <pc:sldMkLst>
          <pc:docMk/>
          <pc:sldMk cId="768372293" sldId="257"/>
        </pc:sldMkLst>
        <pc:spChg chg="mod">
          <ac:chgData name="Adnan Sherif" userId="3d340580-6530-4dff-b8bf-c010861caf53" providerId="ADAL" clId="{3F0EA602-38B6-439E-B180-02953C77A6EE}" dt="2021-12-25T07:33:52.261" v="68" actId="20577"/>
          <ac:spMkLst>
            <pc:docMk/>
            <pc:sldMk cId="768372293" sldId="257"/>
            <ac:spMk id="2" creationId="{BEB6E110-655B-4239-95BF-E90DE192CC53}"/>
          </ac:spMkLst>
        </pc:spChg>
        <pc:spChg chg="mod">
          <ac:chgData name="Adnan Sherif" userId="3d340580-6530-4dff-b8bf-c010861caf53" providerId="ADAL" clId="{3F0EA602-38B6-439E-B180-02953C77A6EE}" dt="2021-12-25T07:42:16.434" v="376" actId="14"/>
          <ac:spMkLst>
            <pc:docMk/>
            <pc:sldMk cId="768372293" sldId="257"/>
            <ac:spMk id="3" creationId="{312693F4-2AB0-4F3F-A8C4-8048B8F2E514}"/>
          </ac:spMkLst>
        </pc:spChg>
      </pc:sldChg>
      <pc:sldChg chg="delSp modSp mod">
        <pc:chgData name="Adnan Sherif" userId="3d340580-6530-4dff-b8bf-c010861caf53" providerId="ADAL" clId="{3F0EA602-38B6-439E-B180-02953C77A6EE}" dt="2021-12-28T19:48:04.760" v="3769" actId="6549"/>
        <pc:sldMkLst>
          <pc:docMk/>
          <pc:sldMk cId="4012867727" sldId="258"/>
        </pc:sldMkLst>
        <pc:spChg chg="mod">
          <ac:chgData name="Adnan Sherif" userId="3d340580-6530-4dff-b8bf-c010861caf53" providerId="ADAL" clId="{3F0EA602-38B6-439E-B180-02953C77A6EE}" dt="2021-12-25T07:52:22.180" v="391" actId="20577"/>
          <ac:spMkLst>
            <pc:docMk/>
            <pc:sldMk cId="4012867727" sldId="258"/>
            <ac:spMk id="2" creationId="{BEB6E110-655B-4239-95BF-E90DE192CC53}"/>
          </ac:spMkLst>
        </pc:spChg>
        <pc:spChg chg="mod">
          <ac:chgData name="Adnan Sherif" userId="3d340580-6530-4dff-b8bf-c010861caf53" providerId="ADAL" clId="{3F0EA602-38B6-439E-B180-02953C77A6EE}" dt="2021-12-28T19:48:04.760" v="3769" actId="6549"/>
          <ac:spMkLst>
            <pc:docMk/>
            <pc:sldMk cId="4012867727" sldId="258"/>
            <ac:spMk id="3" creationId="{312693F4-2AB0-4F3F-A8C4-8048B8F2E514}"/>
          </ac:spMkLst>
        </pc:spChg>
        <pc:spChg chg="del">
          <ac:chgData name="Adnan Sherif" userId="3d340580-6530-4dff-b8bf-c010861caf53" providerId="ADAL" clId="{3F0EA602-38B6-439E-B180-02953C77A6EE}" dt="2021-12-25T07:53:11.160" v="392" actId="478"/>
          <ac:spMkLst>
            <pc:docMk/>
            <pc:sldMk cId="4012867727" sldId="258"/>
            <ac:spMk id="4" creationId="{61B57056-9E82-448B-8FF6-373D4C8F38BB}"/>
          </ac:spMkLst>
        </pc:spChg>
        <pc:spChg chg="del">
          <ac:chgData name="Adnan Sherif" userId="3d340580-6530-4dff-b8bf-c010861caf53" providerId="ADAL" clId="{3F0EA602-38B6-439E-B180-02953C77A6EE}" dt="2021-12-25T07:53:11.160" v="392" actId="478"/>
          <ac:spMkLst>
            <pc:docMk/>
            <pc:sldMk cId="4012867727" sldId="258"/>
            <ac:spMk id="5" creationId="{B3E86043-2063-42F2-B62F-A2446413F921}"/>
          </ac:spMkLst>
        </pc:spChg>
        <pc:spChg chg="del">
          <ac:chgData name="Adnan Sherif" userId="3d340580-6530-4dff-b8bf-c010861caf53" providerId="ADAL" clId="{3F0EA602-38B6-439E-B180-02953C77A6EE}" dt="2021-12-25T07:53:11.160" v="392" actId="478"/>
          <ac:spMkLst>
            <pc:docMk/>
            <pc:sldMk cId="4012867727" sldId="258"/>
            <ac:spMk id="6" creationId="{9B69F7A9-E420-42FA-A014-44020CF1DB34}"/>
          </ac:spMkLst>
        </pc:spChg>
        <pc:spChg chg="del">
          <ac:chgData name="Adnan Sherif" userId="3d340580-6530-4dff-b8bf-c010861caf53" providerId="ADAL" clId="{3F0EA602-38B6-439E-B180-02953C77A6EE}" dt="2021-12-25T07:53:11.160" v="392" actId="478"/>
          <ac:spMkLst>
            <pc:docMk/>
            <pc:sldMk cId="4012867727" sldId="258"/>
            <ac:spMk id="7" creationId="{1736B308-DA21-48C4-A0CA-8556C0CB2E72}"/>
          </ac:spMkLst>
        </pc:spChg>
        <pc:spChg chg="del">
          <ac:chgData name="Adnan Sherif" userId="3d340580-6530-4dff-b8bf-c010861caf53" providerId="ADAL" clId="{3F0EA602-38B6-439E-B180-02953C77A6EE}" dt="2021-12-25T08:07:51.422" v="393" actId="478"/>
          <ac:spMkLst>
            <pc:docMk/>
            <pc:sldMk cId="4012867727" sldId="258"/>
            <ac:spMk id="8" creationId="{A65B41E0-ACDF-4380-AE2F-6F4A1F591A44}"/>
          </ac:spMkLst>
        </pc:spChg>
        <pc:spChg chg="del">
          <ac:chgData name="Adnan Sherif" userId="3d340580-6530-4dff-b8bf-c010861caf53" providerId="ADAL" clId="{3F0EA602-38B6-439E-B180-02953C77A6EE}" dt="2021-12-25T07:53:11.160" v="392" actId="478"/>
          <ac:spMkLst>
            <pc:docMk/>
            <pc:sldMk cId="4012867727" sldId="258"/>
            <ac:spMk id="9" creationId="{DD1FCA53-6E48-485B-95BB-E8CC4FB61D69}"/>
          </ac:spMkLst>
        </pc:spChg>
        <pc:spChg chg="del">
          <ac:chgData name="Adnan Sherif" userId="3d340580-6530-4dff-b8bf-c010861caf53" providerId="ADAL" clId="{3F0EA602-38B6-439E-B180-02953C77A6EE}" dt="2021-12-25T07:53:11.160" v="392" actId="478"/>
          <ac:spMkLst>
            <pc:docMk/>
            <pc:sldMk cId="4012867727" sldId="258"/>
            <ac:spMk id="14" creationId="{C77C305E-DFBD-4BE3-9D5F-0F21C4EC3308}"/>
          </ac:spMkLst>
        </pc:spChg>
        <pc:spChg chg="del">
          <ac:chgData name="Adnan Sherif" userId="3d340580-6530-4dff-b8bf-c010861caf53" providerId="ADAL" clId="{3F0EA602-38B6-439E-B180-02953C77A6EE}" dt="2021-12-25T07:53:11.160" v="392" actId="478"/>
          <ac:spMkLst>
            <pc:docMk/>
            <pc:sldMk cId="4012867727" sldId="258"/>
            <ac:spMk id="22" creationId="{3DB07242-E027-4936-A85C-9E14FAD107A1}"/>
          </ac:spMkLst>
        </pc:spChg>
        <pc:spChg chg="del">
          <ac:chgData name="Adnan Sherif" userId="3d340580-6530-4dff-b8bf-c010861caf53" providerId="ADAL" clId="{3F0EA602-38B6-439E-B180-02953C77A6EE}" dt="2021-12-25T07:53:11.160" v="392" actId="478"/>
          <ac:spMkLst>
            <pc:docMk/>
            <pc:sldMk cId="4012867727" sldId="258"/>
            <ac:spMk id="24" creationId="{A7D120D9-DBB3-4559-82D9-102A3422A327}"/>
          </ac:spMkLst>
        </pc:spChg>
        <pc:cxnChg chg="del">
          <ac:chgData name="Adnan Sherif" userId="3d340580-6530-4dff-b8bf-c010861caf53" providerId="ADAL" clId="{3F0EA602-38B6-439E-B180-02953C77A6EE}" dt="2021-12-25T08:07:51.422" v="393" actId="478"/>
          <ac:cxnSpMkLst>
            <pc:docMk/>
            <pc:sldMk cId="4012867727" sldId="258"/>
            <ac:cxnSpMk id="11" creationId="{7D3EDA18-118B-414E-A130-B4C4182B0159}"/>
          </ac:cxnSpMkLst>
        </pc:cxnChg>
        <pc:cxnChg chg="del">
          <ac:chgData name="Adnan Sherif" userId="3d340580-6530-4dff-b8bf-c010861caf53" providerId="ADAL" clId="{3F0EA602-38B6-439E-B180-02953C77A6EE}" dt="2021-12-25T08:07:51.422" v="393" actId="478"/>
          <ac:cxnSpMkLst>
            <pc:docMk/>
            <pc:sldMk cId="4012867727" sldId="258"/>
            <ac:cxnSpMk id="13" creationId="{CB8CEC37-3F71-4D7E-9116-1EFF0CE50120}"/>
          </ac:cxnSpMkLst>
        </pc:cxnChg>
        <pc:cxnChg chg="del">
          <ac:chgData name="Adnan Sherif" userId="3d340580-6530-4dff-b8bf-c010861caf53" providerId="ADAL" clId="{3F0EA602-38B6-439E-B180-02953C77A6EE}" dt="2021-12-25T08:07:51.422" v="393" actId="478"/>
          <ac:cxnSpMkLst>
            <pc:docMk/>
            <pc:sldMk cId="4012867727" sldId="258"/>
            <ac:cxnSpMk id="15" creationId="{631D8DA8-6E59-471B-AF03-1AAC5D277B5D}"/>
          </ac:cxnSpMkLst>
        </pc:cxnChg>
        <pc:cxnChg chg="del">
          <ac:chgData name="Adnan Sherif" userId="3d340580-6530-4dff-b8bf-c010861caf53" providerId="ADAL" clId="{3F0EA602-38B6-439E-B180-02953C77A6EE}" dt="2021-12-25T08:07:51.422" v="393" actId="478"/>
          <ac:cxnSpMkLst>
            <pc:docMk/>
            <pc:sldMk cId="4012867727" sldId="258"/>
            <ac:cxnSpMk id="16" creationId="{0A213259-9B83-4D56-AD98-B83FBD39513D}"/>
          </ac:cxnSpMkLst>
        </pc:cxnChg>
        <pc:cxnChg chg="del">
          <ac:chgData name="Adnan Sherif" userId="3d340580-6530-4dff-b8bf-c010861caf53" providerId="ADAL" clId="{3F0EA602-38B6-439E-B180-02953C77A6EE}" dt="2021-12-25T08:07:51.422" v="393" actId="478"/>
          <ac:cxnSpMkLst>
            <pc:docMk/>
            <pc:sldMk cId="4012867727" sldId="258"/>
            <ac:cxnSpMk id="18" creationId="{5770E48E-44B4-4833-AD6C-3FE675C30472}"/>
          </ac:cxnSpMkLst>
        </pc:cxnChg>
        <pc:cxnChg chg="del">
          <ac:chgData name="Adnan Sherif" userId="3d340580-6530-4dff-b8bf-c010861caf53" providerId="ADAL" clId="{3F0EA602-38B6-439E-B180-02953C77A6EE}" dt="2021-12-25T08:07:51.422" v="393" actId="478"/>
          <ac:cxnSpMkLst>
            <pc:docMk/>
            <pc:sldMk cId="4012867727" sldId="258"/>
            <ac:cxnSpMk id="19" creationId="{7BEFEE28-920B-4572-8462-A50563EDC6E1}"/>
          </ac:cxnSpMkLst>
        </pc:cxnChg>
        <pc:cxnChg chg="del">
          <ac:chgData name="Adnan Sherif" userId="3d340580-6530-4dff-b8bf-c010861caf53" providerId="ADAL" clId="{3F0EA602-38B6-439E-B180-02953C77A6EE}" dt="2021-12-25T07:53:11.160" v="392" actId="478"/>
          <ac:cxnSpMkLst>
            <pc:docMk/>
            <pc:sldMk cId="4012867727" sldId="258"/>
            <ac:cxnSpMk id="21" creationId="{2B093112-6E93-479A-9914-D0EE6C9951D5}"/>
          </ac:cxnSpMkLst>
        </pc:cxnChg>
        <pc:cxnChg chg="del">
          <ac:chgData name="Adnan Sherif" userId="3d340580-6530-4dff-b8bf-c010861caf53" providerId="ADAL" clId="{3F0EA602-38B6-439E-B180-02953C77A6EE}" dt="2021-12-25T07:53:11.160" v="392" actId="478"/>
          <ac:cxnSpMkLst>
            <pc:docMk/>
            <pc:sldMk cId="4012867727" sldId="258"/>
            <ac:cxnSpMk id="23" creationId="{E45A9812-AB31-4FC3-B6ED-3355FAA04950}"/>
          </ac:cxnSpMkLst>
        </pc:cxnChg>
      </pc:sldChg>
      <pc:sldChg chg="addSp modSp mod">
        <pc:chgData name="Adnan Sherif" userId="3d340580-6530-4dff-b8bf-c010861caf53" providerId="ADAL" clId="{3F0EA602-38B6-439E-B180-02953C77A6EE}" dt="2021-12-25T17:47:16.838" v="2057" actId="207"/>
        <pc:sldMkLst>
          <pc:docMk/>
          <pc:sldMk cId="1175444334" sldId="259"/>
        </pc:sldMkLst>
        <pc:spChg chg="mod">
          <ac:chgData name="Adnan Sherif" userId="3d340580-6530-4dff-b8bf-c010861caf53" providerId="ADAL" clId="{3F0EA602-38B6-439E-B180-02953C77A6EE}" dt="2021-12-25T08:57:42.161" v="896" actId="20577"/>
          <ac:spMkLst>
            <pc:docMk/>
            <pc:sldMk cId="1175444334" sldId="259"/>
            <ac:spMk id="2" creationId="{BEB6E110-655B-4239-95BF-E90DE192CC53}"/>
          </ac:spMkLst>
        </pc:spChg>
        <pc:spChg chg="mod">
          <ac:chgData name="Adnan Sherif" userId="3d340580-6530-4dff-b8bf-c010861caf53" providerId="ADAL" clId="{3F0EA602-38B6-439E-B180-02953C77A6EE}" dt="2021-12-25T17:40:19.625" v="1961" actId="6549"/>
          <ac:spMkLst>
            <pc:docMk/>
            <pc:sldMk cId="1175444334" sldId="259"/>
            <ac:spMk id="3" creationId="{312693F4-2AB0-4F3F-A8C4-8048B8F2E514}"/>
          </ac:spMkLst>
        </pc:spChg>
        <pc:spChg chg="add mod">
          <ac:chgData name="Adnan Sherif" userId="3d340580-6530-4dff-b8bf-c010861caf53" providerId="ADAL" clId="{3F0EA602-38B6-439E-B180-02953C77A6EE}" dt="2021-12-25T15:19:23.008" v="1490" actId="6549"/>
          <ac:spMkLst>
            <pc:docMk/>
            <pc:sldMk cId="1175444334" sldId="259"/>
            <ac:spMk id="4" creationId="{8F04886E-70F7-44A6-ABF9-A81C00449974}"/>
          </ac:spMkLst>
        </pc:spChg>
        <pc:spChg chg="add mod">
          <ac:chgData name="Adnan Sherif" userId="3d340580-6530-4dff-b8bf-c010861caf53" providerId="ADAL" clId="{3F0EA602-38B6-439E-B180-02953C77A6EE}" dt="2021-12-25T17:41:08.758" v="1963" actId="20577"/>
          <ac:spMkLst>
            <pc:docMk/>
            <pc:sldMk cId="1175444334" sldId="259"/>
            <ac:spMk id="5" creationId="{D124F8AC-28AB-47FC-9CE8-FA3E09A88C38}"/>
          </ac:spMkLst>
        </pc:spChg>
        <pc:spChg chg="add mod">
          <ac:chgData name="Adnan Sherif" userId="3d340580-6530-4dff-b8bf-c010861caf53" providerId="ADAL" clId="{3F0EA602-38B6-439E-B180-02953C77A6EE}" dt="2021-12-25T17:47:12.623" v="2056" actId="207"/>
          <ac:spMkLst>
            <pc:docMk/>
            <pc:sldMk cId="1175444334" sldId="259"/>
            <ac:spMk id="6" creationId="{31DF9017-A0AF-4C90-9FBE-9BB03A41B4F1}"/>
          </ac:spMkLst>
        </pc:spChg>
        <pc:spChg chg="add mod">
          <ac:chgData name="Adnan Sherif" userId="3d340580-6530-4dff-b8bf-c010861caf53" providerId="ADAL" clId="{3F0EA602-38B6-439E-B180-02953C77A6EE}" dt="2021-12-25T17:47:16.838" v="2057" actId="207"/>
          <ac:spMkLst>
            <pc:docMk/>
            <pc:sldMk cId="1175444334" sldId="259"/>
            <ac:spMk id="7" creationId="{049542B3-CCA8-4284-A951-8A4AAB36C3ED}"/>
          </ac:spMkLst>
        </pc:spChg>
      </pc:sldChg>
      <pc:sldChg chg="addSp delSp modSp mod">
        <pc:chgData name="Adnan Sherif" userId="3d340580-6530-4dff-b8bf-c010861caf53" providerId="ADAL" clId="{3F0EA602-38B6-439E-B180-02953C77A6EE}" dt="2021-12-28T18:28:42.939" v="2760" actId="20577"/>
        <pc:sldMkLst>
          <pc:docMk/>
          <pc:sldMk cId="2498576222" sldId="260"/>
        </pc:sldMkLst>
        <pc:spChg chg="mod">
          <ac:chgData name="Adnan Sherif" userId="3d340580-6530-4dff-b8bf-c010861caf53" providerId="ADAL" clId="{3F0EA602-38B6-439E-B180-02953C77A6EE}" dt="2021-12-25T15:25:31.667" v="1590" actId="20577"/>
          <ac:spMkLst>
            <pc:docMk/>
            <pc:sldMk cId="2498576222" sldId="260"/>
            <ac:spMk id="2" creationId="{BEB6E110-655B-4239-95BF-E90DE192CC53}"/>
          </ac:spMkLst>
        </pc:spChg>
        <pc:spChg chg="del mod">
          <ac:chgData name="Adnan Sherif" userId="3d340580-6530-4dff-b8bf-c010861caf53" providerId="ADAL" clId="{3F0EA602-38B6-439E-B180-02953C77A6EE}" dt="2021-12-25T17:44:09.695" v="1978" actId="478"/>
          <ac:spMkLst>
            <pc:docMk/>
            <pc:sldMk cId="2498576222" sldId="260"/>
            <ac:spMk id="3" creationId="{312693F4-2AB0-4F3F-A8C4-8048B8F2E514}"/>
          </ac:spMkLst>
        </pc:spChg>
        <pc:spChg chg="add del mod">
          <ac:chgData name="Adnan Sherif" userId="3d340580-6530-4dff-b8bf-c010861caf53" providerId="ADAL" clId="{3F0EA602-38B6-439E-B180-02953C77A6EE}" dt="2021-12-25T17:44:19.484" v="1980" actId="478"/>
          <ac:spMkLst>
            <pc:docMk/>
            <pc:sldMk cId="2498576222" sldId="260"/>
            <ac:spMk id="5" creationId="{FD78726B-138B-4B88-9FC5-B4B9A9A8D8FC}"/>
          </ac:spMkLst>
        </pc:spChg>
        <pc:spChg chg="add mod">
          <ac:chgData name="Adnan Sherif" userId="3d340580-6530-4dff-b8bf-c010861caf53" providerId="ADAL" clId="{3F0EA602-38B6-439E-B180-02953C77A6EE}" dt="2021-12-25T18:55:50.493" v="2272" actId="5793"/>
          <ac:spMkLst>
            <pc:docMk/>
            <pc:sldMk cId="2498576222" sldId="260"/>
            <ac:spMk id="6" creationId="{41295289-7406-468C-B77E-B831D21BC116}"/>
          </ac:spMkLst>
        </pc:spChg>
        <pc:spChg chg="add mod">
          <ac:chgData name="Adnan Sherif" userId="3d340580-6530-4dff-b8bf-c010861caf53" providerId="ADAL" clId="{3F0EA602-38B6-439E-B180-02953C77A6EE}" dt="2021-12-25T17:48:21.868" v="2084" actId="20577"/>
          <ac:spMkLst>
            <pc:docMk/>
            <pc:sldMk cId="2498576222" sldId="260"/>
            <ac:spMk id="7" creationId="{BC36DDDE-BABD-4825-ADC5-F87A699891A3}"/>
          </ac:spMkLst>
        </pc:spChg>
        <pc:spChg chg="add mod">
          <ac:chgData name="Adnan Sherif" userId="3d340580-6530-4dff-b8bf-c010861caf53" providerId="ADAL" clId="{3F0EA602-38B6-439E-B180-02953C77A6EE}" dt="2021-12-25T17:49:30.104" v="2112" actId="20577"/>
          <ac:spMkLst>
            <pc:docMk/>
            <pc:sldMk cId="2498576222" sldId="260"/>
            <ac:spMk id="8" creationId="{D2C1F731-5800-4BAB-A8C5-BFFEC17612F1}"/>
          </ac:spMkLst>
        </pc:spChg>
        <pc:spChg chg="add mod">
          <ac:chgData name="Adnan Sherif" userId="3d340580-6530-4dff-b8bf-c010861caf53" providerId="ADAL" clId="{3F0EA602-38B6-439E-B180-02953C77A6EE}" dt="2021-12-25T18:54:50.731" v="2192" actId="207"/>
          <ac:spMkLst>
            <pc:docMk/>
            <pc:sldMk cId="2498576222" sldId="260"/>
            <ac:spMk id="9" creationId="{300FE134-8F05-48C7-B0C9-CE546B3D1B01}"/>
          </ac:spMkLst>
        </pc:spChg>
        <pc:spChg chg="add mod">
          <ac:chgData name="Adnan Sherif" userId="3d340580-6530-4dff-b8bf-c010861caf53" providerId="ADAL" clId="{3F0EA602-38B6-439E-B180-02953C77A6EE}" dt="2021-12-25T18:57:19.288" v="2320" actId="20577"/>
          <ac:spMkLst>
            <pc:docMk/>
            <pc:sldMk cId="2498576222" sldId="260"/>
            <ac:spMk id="10" creationId="{8B8B9AE5-64D1-48FA-9771-44A8849650C4}"/>
          </ac:spMkLst>
        </pc:spChg>
        <pc:spChg chg="add mod">
          <ac:chgData name="Adnan Sherif" userId="3d340580-6530-4dff-b8bf-c010861caf53" providerId="ADAL" clId="{3F0EA602-38B6-439E-B180-02953C77A6EE}" dt="2021-12-25T18:57:57.545" v="2332" actId="20577"/>
          <ac:spMkLst>
            <pc:docMk/>
            <pc:sldMk cId="2498576222" sldId="260"/>
            <ac:spMk id="11" creationId="{120D4C75-5D5B-469B-9C94-1928EF89E4D3}"/>
          </ac:spMkLst>
        </pc:spChg>
        <pc:spChg chg="add mod">
          <ac:chgData name="Adnan Sherif" userId="3d340580-6530-4dff-b8bf-c010861caf53" providerId="ADAL" clId="{3F0EA602-38B6-439E-B180-02953C77A6EE}" dt="2021-12-28T18:28:42.939" v="2760" actId="20577"/>
          <ac:spMkLst>
            <pc:docMk/>
            <pc:sldMk cId="2498576222" sldId="260"/>
            <ac:spMk id="12" creationId="{1857E903-461B-4C3F-9625-999CAF00554B}"/>
          </ac:spMkLst>
        </pc:spChg>
      </pc:sldChg>
      <pc:sldChg chg="del">
        <pc:chgData name="Adnan Sherif" userId="3d340580-6530-4dff-b8bf-c010861caf53" providerId="ADAL" clId="{3F0EA602-38B6-439E-B180-02953C77A6EE}" dt="2021-12-25T19:54:14.772" v="2377" actId="47"/>
        <pc:sldMkLst>
          <pc:docMk/>
          <pc:sldMk cId="160693899" sldId="261"/>
        </pc:sldMkLst>
      </pc:sldChg>
      <pc:sldChg chg="del">
        <pc:chgData name="Adnan Sherif" userId="3d340580-6530-4dff-b8bf-c010861caf53" providerId="ADAL" clId="{3F0EA602-38B6-439E-B180-02953C77A6EE}" dt="2021-12-25T19:54:17.098" v="2378" actId="47"/>
        <pc:sldMkLst>
          <pc:docMk/>
          <pc:sldMk cId="1602431630" sldId="262"/>
        </pc:sldMkLst>
      </pc:sldChg>
      <pc:sldChg chg="addSp delSp modSp add mod chgLayout">
        <pc:chgData name="Adnan Sherif" userId="3d340580-6530-4dff-b8bf-c010861caf53" providerId="ADAL" clId="{3F0EA602-38B6-439E-B180-02953C77A6EE}" dt="2021-12-28T19:45:34.185" v="3724" actId="20577"/>
        <pc:sldMkLst>
          <pc:docMk/>
          <pc:sldMk cId="870919728" sldId="264"/>
        </pc:sldMkLst>
        <pc:spChg chg="mod ord">
          <ac:chgData name="Adnan Sherif" userId="3d340580-6530-4dff-b8bf-c010861caf53" providerId="ADAL" clId="{3F0EA602-38B6-439E-B180-02953C77A6EE}" dt="2021-12-28T18:39:31.026" v="2864" actId="700"/>
          <ac:spMkLst>
            <pc:docMk/>
            <pc:sldMk cId="870919728" sldId="264"/>
            <ac:spMk id="2" creationId="{BEB6E110-655B-4239-95BF-E90DE192CC53}"/>
          </ac:spMkLst>
        </pc:spChg>
        <pc:spChg chg="add mod ord">
          <ac:chgData name="Adnan Sherif" userId="3d340580-6530-4dff-b8bf-c010861caf53" providerId="ADAL" clId="{3F0EA602-38B6-439E-B180-02953C77A6EE}" dt="2021-12-28T19:41:09.937" v="3557" actId="1035"/>
          <ac:spMkLst>
            <pc:docMk/>
            <pc:sldMk cId="870919728" sldId="264"/>
            <ac:spMk id="3" creationId="{D9D64AE4-1CF7-4374-983B-400FD7822C5B}"/>
          </ac:spMkLst>
        </pc:spChg>
        <pc:spChg chg="add mod">
          <ac:chgData name="Adnan Sherif" userId="3d340580-6530-4dff-b8bf-c010861caf53" providerId="ADAL" clId="{3F0EA602-38B6-439E-B180-02953C77A6EE}" dt="2021-12-28T19:45:34.185" v="3724" actId="20577"/>
          <ac:spMkLst>
            <pc:docMk/>
            <pc:sldMk cId="870919728" sldId="264"/>
            <ac:spMk id="6" creationId="{135FD78F-C2DA-4913-B748-9E04F1DA5FF0}"/>
          </ac:spMkLst>
        </pc:spChg>
        <pc:spChg chg="add mod">
          <ac:chgData name="Adnan Sherif" userId="3d340580-6530-4dff-b8bf-c010861caf53" providerId="ADAL" clId="{3F0EA602-38B6-439E-B180-02953C77A6EE}" dt="2021-12-28T19:41:01.797" v="3543" actId="1076"/>
          <ac:spMkLst>
            <pc:docMk/>
            <pc:sldMk cId="870919728" sldId="264"/>
            <ac:spMk id="7" creationId="{0B81E09D-EB7B-41D5-97B0-713A8EF32493}"/>
          </ac:spMkLst>
        </pc:spChg>
        <pc:picChg chg="del">
          <ac:chgData name="Adnan Sherif" userId="3d340580-6530-4dff-b8bf-c010861caf53" providerId="ADAL" clId="{3F0EA602-38B6-439E-B180-02953C77A6EE}" dt="2021-12-28T18:34:54.910" v="2762" actId="478"/>
          <ac:picMkLst>
            <pc:docMk/>
            <pc:sldMk cId="870919728" sldId="264"/>
            <ac:picMk id="5" creationId="{C260D1B7-B262-49C5-99B8-D4E1DC3FB87A}"/>
          </ac:picMkLst>
        </pc:picChg>
      </pc:sldChg>
      <pc:sldChg chg="addSp delSp modSp add mod">
        <pc:chgData name="Adnan Sherif" userId="3d340580-6530-4dff-b8bf-c010861caf53" providerId="ADAL" clId="{3F0EA602-38B6-439E-B180-02953C77A6EE}" dt="2021-12-28T20:11:57.699" v="4581" actId="20577"/>
        <pc:sldMkLst>
          <pc:docMk/>
          <pc:sldMk cId="3481272766" sldId="265"/>
        </pc:sldMkLst>
        <pc:spChg chg="mod">
          <ac:chgData name="Adnan Sherif" userId="3d340580-6530-4dff-b8bf-c010861caf53" providerId="ADAL" clId="{3F0EA602-38B6-439E-B180-02953C77A6EE}" dt="2021-12-28T19:46:30.724" v="3736" actId="20577"/>
          <ac:spMkLst>
            <pc:docMk/>
            <pc:sldMk cId="3481272766" sldId="265"/>
            <ac:spMk id="2" creationId="{BEB6E110-655B-4239-95BF-E90DE192CC53}"/>
          </ac:spMkLst>
        </pc:spChg>
        <pc:spChg chg="mod">
          <ac:chgData name="Adnan Sherif" userId="3d340580-6530-4dff-b8bf-c010861caf53" providerId="ADAL" clId="{3F0EA602-38B6-439E-B180-02953C77A6EE}" dt="2021-12-28T20:11:46.374" v="4580" actId="20577"/>
          <ac:spMkLst>
            <pc:docMk/>
            <pc:sldMk cId="3481272766" sldId="265"/>
            <ac:spMk id="3" creationId="{312693F4-2AB0-4F3F-A8C4-8048B8F2E514}"/>
          </ac:spMkLst>
        </pc:spChg>
        <pc:spChg chg="add mod">
          <ac:chgData name="Adnan Sherif" userId="3d340580-6530-4dff-b8bf-c010861caf53" providerId="ADAL" clId="{3F0EA602-38B6-439E-B180-02953C77A6EE}" dt="2021-12-28T20:11:57.699" v="4581" actId="20577"/>
          <ac:spMkLst>
            <pc:docMk/>
            <pc:sldMk cId="3481272766" sldId="265"/>
            <ac:spMk id="7" creationId="{37C97966-6CF0-4D20-B57C-53FB79A8058E}"/>
          </ac:spMkLst>
        </pc:spChg>
        <pc:graphicFrameChg chg="add mod modGraphic">
          <ac:chgData name="Adnan Sherif" userId="3d340580-6530-4dff-b8bf-c010861caf53" providerId="ADAL" clId="{3F0EA602-38B6-439E-B180-02953C77A6EE}" dt="2021-12-28T20:03:04.286" v="4404" actId="20577"/>
          <ac:graphicFrameMkLst>
            <pc:docMk/>
            <pc:sldMk cId="3481272766" sldId="265"/>
            <ac:graphicFrameMk id="4" creationId="{57A0CB9B-BE8C-4C67-A8BA-1DDCD6AF7008}"/>
          </ac:graphicFrameMkLst>
        </pc:graphicFrameChg>
        <pc:graphicFrameChg chg="add del mod">
          <ac:chgData name="Adnan Sherif" userId="3d340580-6530-4dff-b8bf-c010861caf53" providerId="ADAL" clId="{3F0EA602-38B6-439E-B180-02953C77A6EE}" dt="2021-12-28T20:00:21.148" v="4359" actId="478"/>
          <ac:graphicFrameMkLst>
            <pc:docMk/>
            <pc:sldMk cId="3481272766" sldId="265"/>
            <ac:graphicFrameMk id="5" creationId="{E5371516-DD3E-4A98-84E5-B8BD142F06D7}"/>
          </ac:graphicFrameMkLst>
        </pc:graphicFrameChg>
        <pc:graphicFrameChg chg="add del mod modGraphic">
          <ac:chgData name="Adnan Sherif" userId="3d340580-6530-4dff-b8bf-c010861caf53" providerId="ADAL" clId="{3F0EA602-38B6-439E-B180-02953C77A6EE}" dt="2021-12-28T20:00:42.435" v="4363" actId="478"/>
          <ac:graphicFrameMkLst>
            <pc:docMk/>
            <pc:sldMk cId="3481272766" sldId="265"/>
            <ac:graphicFrameMk id="6" creationId="{DA69A065-6AB9-45C3-9F75-8C7AC271B350}"/>
          </ac:graphicFrameMkLst>
        </pc:graphicFrameChg>
      </pc:sldChg>
      <pc:sldChg chg="addSp delSp modSp add mod ord">
        <pc:chgData name="Adnan Sherif" userId="3d340580-6530-4dff-b8bf-c010861caf53" providerId="ADAL" clId="{3F0EA602-38B6-439E-B180-02953C77A6EE}" dt="2021-12-28T21:30:55.298" v="6114" actId="207"/>
        <pc:sldMkLst>
          <pc:docMk/>
          <pc:sldMk cId="1415872072" sldId="266"/>
        </pc:sldMkLst>
        <pc:spChg chg="mod">
          <ac:chgData name="Adnan Sherif" userId="3d340580-6530-4dff-b8bf-c010861caf53" providerId="ADAL" clId="{3F0EA602-38B6-439E-B180-02953C77A6EE}" dt="2021-12-28T20:48:44.014" v="5519" actId="20577"/>
          <ac:spMkLst>
            <pc:docMk/>
            <pc:sldMk cId="1415872072" sldId="266"/>
            <ac:spMk id="2" creationId="{BEB6E110-655B-4239-95BF-E90DE192CC53}"/>
          </ac:spMkLst>
        </pc:spChg>
        <pc:spChg chg="del">
          <ac:chgData name="Adnan Sherif" userId="3d340580-6530-4dff-b8bf-c010861caf53" providerId="ADAL" clId="{3F0EA602-38B6-439E-B180-02953C77A6EE}" dt="2021-12-28T20:12:35.023" v="4583" actId="478"/>
          <ac:spMkLst>
            <pc:docMk/>
            <pc:sldMk cId="1415872072" sldId="266"/>
            <ac:spMk id="3" creationId="{312693F4-2AB0-4F3F-A8C4-8048B8F2E514}"/>
          </ac:spMkLst>
        </pc:spChg>
        <pc:spChg chg="add del mod">
          <ac:chgData name="Adnan Sherif" userId="3d340580-6530-4dff-b8bf-c010861caf53" providerId="ADAL" clId="{3F0EA602-38B6-439E-B180-02953C77A6EE}" dt="2021-12-28T20:12:39.811" v="4584" actId="478"/>
          <ac:spMkLst>
            <pc:docMk/>
            <pc:sldMk cId="1415872072" sldId="266"/>
            <ac:spMk id="6" creationId="{86ED09FE-B6F3-46D9-89FF-7695E96DDE50}"/>
          </ac:spMkLst>
        </pc:spChg>
        <pc:spChg chg="del mod">
          <ac:chgData name="Adnan Sherif" userId="3d340580-6530-4dff-b8bf-c010861caf53" providerId="ADAL" clId="{3F0EA602-38B6-439E-B180-02953C77A6EE}" dt="2021-12-28T20:41:23.546" v="5479" actId="478"/>
          <ac:spMkLst>
            <pc:docMk/>
            <pc:sldMk cId="1415872072" sldId="266"/>
            <ac:spMk id="7" creationId="{37C97966-6CF0-4D20-B57C-53FB79A8058E}"/>
          </ac:spMkLst>
        </pc:spChg>
        <pc:spChg chg="add del mod">
          <ac:chgData name="Adnan Sherif" userId="3d340580-6530-4dff-b8bf-c010861caf53" providerId="ADAL" clId="{3F0EA602-38B6-439E-B180-02953C77A6EE}" dt="2021-12-28T20:41:12.338" v="5476" actId="478"/>
          <ac:spMkLst>
            <pc:docMk/>
            <pc:sldMk cId="1415872072" sldId="266"/>
            <ac:spMk id="9" creationId="{E93081E9-AC4C-4F70-9694-75278F9D5881}"/>
          </ac:spMkLst>
        </pc:spChg>
        <pc:spChg chg="add del mod">
          <ac:chgData name="Adnan Sherif" userId="3d340580-6530-4dff-b8bf-c010861caf53" providerId="ADAL" clId="{3F0EA602-38B6-439E-B180-02953C77A6EE}" dt="2021-12-28T20:41:19.292" v="5477" actId="478"/>
          <ac:spMkLst>
            <pc:docMk/>
            <pc:sldMk cId="1415872072" sldId="266"/>
            <ac:spMk id="10" creationId="{6C81A4E5-D071-4A1C-B98C-D1D65BF581DD}"/>
          </ac:spMkLst>
        </pc:spChg>
        <pc:spChg chg="add del mod">
          <ac:chgData name="Adnan Sherif" userId="3d340580-6530-4dff-b8bf-c010861caf53" providerId="ADAL" clId="{3F0EA602-38B6-439E-B180-02953C77A6EE}" dt="2021-12-28T20:41:12.338" v="5476" actId="478"/>
          <ac:spMkLst>
            <pc:docMk/>
            <pc:sldMk cId="1415872072" sldId="266"/>
            <ac:spMk id="12" creationId="{B418CA73-E513-49E7-B19B-A8934A92F8B9}"/>
          </ac:spMkLst>
        </pc:spChg>
        <pc:spChg chg="add del mod">
          <ac:chgData name="Adnan Sherif" userId="3d340580-6530-4dff-b8bf-c010861caf53" providerId="ADAL" clId="{3F0EA602-38B6-439E-B180-02953C77A6EE}" dt="2021-12-28T20:41:19.292" v="5477" actId="478"/>
          <ac:spMkLst>
            <pc:docMk/>
            <pc:sldMk cId="1415872072" sldId="266"/>
            <ac:spMk id="13" creationId="{AE8BEC7B-C938-439D-941A-DBE13D4B7CAB}"/>
          </ac:spMkLst>
        </pc:spChg>
        <pc:spChg chg="add del mod">
          <ac:chgData name="Adnan Sherif" userId="3d340580-6530-4dff-b8bf-c010861caf53" providerId="ADAL" clId="{3F0EA602-38B6-439E-B180-02953C77A6EE}" dt="2021-12-28T20:41:19.292" v="5477" actId="478"/>
          <ac:spMkLst>
            <pc:docMk/>
            <pc:sldMk cId="1415872072" sldId="266"/>
            <ac:spMk id="15" creationId="{2C81DDA4-A670-465A-AA60-F84DA3F10A0A}"/>
          </ac:spMkLst>
        </pc:spChg>
        <pc:spChg chg="add del mod">
          <ac:chgData name="Adnan Sherif" userId="3d340580-6530-4dff-b8bf-c010861caf53" providerId="ADAL" clId="{3F0EA602-38B6-439E-B180-02953C77A6EE}" dt="2021-12-28T20:41:19.292" v="5477" actId="478"/>
          <ac:spMkLst>
            <pc:docMk/>
            <pc:sldMk cId="1415872072" sldId="266"/>
            <ac:spMk id="16" creationId="{1E21BB2D-D62F-4195-A7EE-DA2D0FEEBD70}"/>
          </ac:spMkLst>
        </pc:spChg>
        <pc:spChg chg="add del mod">
          <ac:chgData name="Adnan Sherif" userId="3d340580-6530-4dff-b8bf-c010861caf53" providerId="ADAL" clId="{3F0EA602-38B6-439E-B180-02953C77A6EE}" dt="2021-12-28T20:49:45.586" v="5526"/>
          <ac:spMkLst>
            <pc:docMk/>
            <pc:sldMk cId="1415872072" sldId="266"/>
            <ac:spMk id="18" creationId="{5C6EE52D-5BCF-4E85-A249-2B5BAAEAE980}"/>
          </ac:spMkLst>
        </pc:spChg>
        <pc:spChg chg="add mod">
          <ac:chgData name="Adnan Sherif" userId="3d340580-6530-4dff-b8bf-c010861caf53" providerId="ADAL" clId="{3F0EA602-38B6-439E-B180-02953C77A6EE}" dt="2021-12-28T21:22:39.811" v="6045" actId="1076"/>
          <ac:spMkLst>
            <pc:docMk/>
            <pc:sldMk cId="1415872072" sldId="266"/>
            <ac:spMk id="19" creationId="{EFDF5032-CBAB-4F39-8156-2480A226E319}"/>
          </ac:spMkLst>
        </pc:spChg>
        <pc:graphicFrameChg chg="del mod">
          <ac:chgData name="Adnan Sherif" userId="3d340580-6530-4dff-b8bf-c010861caf53" providerId="ADAL" clId="{3F0EA602-38B6-439E-B180-02953C77A6EE}" dt="2021-12-28T20:41:19.292" v="5477" actId="478"/>
          <ac:graphicFrameMkLst>
            <pc:docMk/>
            <pc:sldMk cId="1415872072" sldId="266"/>
            <ac:graphicFrameMk id="4" creationId="{57A0CB9B-BE8C-4C67-A8BA-1DDCD6AF7008}"/>
          </ac:graphicFrameMkLst>
        </pc:graphicFrameChg>
        <pc:graphicFrameChg chg="add del mod modGraphic">
          <ac:chgData name="Adnan Sherif" userId="3d340580-6530-4dff-b8bf-c010861caf53" providerId="ADAL" clId="{3F0EA602-38B6-439E-B180-02953C77A6EE}" dt="2021-12-28T20:41:12.338" v="5476" actId="478"/>
          <ac:graphicFrameMkLst>
            <pc:docMk/>
            <pc:sldMk cId="1415872072" sldId="266"/>
            <ac:graphicFrameMk id="8" creationId="{1DB03E8F-7F06-49BB-BD09-4F9C2A51C30C}"/>
          </ac:graphicFrameMkLst>
        </pc:graphicFrameChg>
        <pc:graphicFrameChg chg="add del mod modGraphic">
          <ac:chgData name="Adnan Sherif" userId="3d340580-6530-4dff-b8bf-c010861caf53" providerId="ADAL" clId="{3F0EA602-38B6-439E-B180-02953C77A6EE}" dt="2021-12-28T20:41:12.338" v="5476" actId="478"/>
          <ac:graphicFrameMkLst>
            <pc:docMk/>
            <pc:sldMk cId="1415872072" sldId="266"/>
            <ac:graphicFrameMk id="11" creationId="{930441A6-6EC2-4B98-9EEC-4ACB8D4E40FE}"/>
          </ac:graphicFrameMkLst>
        </pc:graphicFrameChg>
        <pc:graphicFrameChg chg="add del mod modGraphic">
          <ac:chgData name="Adnan Sherif" userId="3d340580-6530-4dff-b8bf-c010861caf53" providerId="ADAL" clId="{3F0EA602-38B6-439E-B180-02953C77A6EE}" dt="2021-12-28T20:41:19.292" v="5477" actId="478"/>
          <ac:graphicFrameMkLst>
            <pc:docMk/>
            <pc:sldMk cId="1415872072" sldId="266"/>
            <ac:graphicFrameMk id="14" creationId="{50999E4F-6A83-4317-848C-8E7B848F7E76}"/>
          </ac:graphicFrameMkLst>
        </pc:graphicFrameChg>
        <pc:graphicFrameChg chg="add mod modGraphic">
          <ac:chgData name="Adnan Sherif" userId="3d340580-6530-4dff-b8bf-c010861caf53" providerId="ADAL" clId="{3F0EA602-38B6-439E-B180-02953C77A6EE}" dt="2021-12-28T21:30:55.298" v="6114" actId="207"/>
          <ac:graphicFrameMkLst>
            <pc:docMk/>
            <pc:sldMk cId="1415872072" sldId="266"/>
            <ac:graphicFrameMk id="17" creationId="{DCAC8BA7-133C-4118-AFCD-9A199BD996FF}"/>
          </ac:graphicFrameMkLst>
        </pc:graphicFrameChg>
        <pc:graphicFrameChg chg="add del mod">
          <ac:chgData name="Adnan Sherif" userId="3d340580-6530-4dff-b8bf-c010861caf53" providerId="ADAL" clId="{3F0EA602-38B6-439E-B180-02953C77A6EE}" dt="2021-12-28T21:29:56.245" v="6112"/>
          <ac:graphicFrameMkLst>
            <pc:docMk/>
            <pc:sldMk cId="1415872072" sldId="266"/>
            <ac:graphicFrameMk id="20" creationId="{6341B6BD-2814-48EA-84A1-6EBA2E9AEEC6}"/>
          </ac:graphicFrameMkLst>
        </pc:graphicFrameChg>
      </pc:sldChg>
      <pc:sldChg chg="modSp add mod">
        <pc:chgData name="Adnan Sherif" userId="3d340580-6530-4dff-b8bf-c010861caf53" providerId="ADAL" clId="{3F0EA602-38B6-439E-B180-02953C77A6EE}" dt="2021-12-28T20:39:58.276" v="5475" actId="20577"/>
        <pc:sldMkLst>
          <pc:docMk/>
          <pc:sldMk cId="1657798427" sldId="267"/>
        </pc:sldMkLst>
        <pc:spChg chg="mod">
          <ac:chgData name="Adnan Sherif" userId="3d340580-6530-4dff-b8bf-c010861caf53" providerId="ADAL" clId="{3F0EA602-38B6-439E-B180-02953C77A6EE}" dt="2021-12-28T20:39:58.276" v="5475" actId="20577"/>
          <ac:spMkLst>
            <pc:docMk/>
            <pc:sldMk cId="1657798427" sldId="267"/>
            <ac:spMk id="7" creationId="{37C97966-6CF0-4D20-B57C-53FB79A8058E}"/>
          </ac:spMkLst>
        </pc:spChg>
        <pc:graphicFrameChg chg="modGraphic">
          <ac:chgData name="Adnan Sherif" userId="3d340580-6530-4dff-b8bf-c010861caf53" providerId="ADAL" clId="{3F0EA602-38B6-439E-B180-02953C77A6EE}" dt="2021-12-28T20:33:57.988" v="5336" actId="20577"/>
          <ac:graphicFrameMkLst>
            <pc:docMk/>
            <pc:sldMk cId="1657798427" sldId="267"/>
            <ac:graphicFrameMk id="4" creationId="{57A0CB9B-BE8C-4C67-A8BA-1DDCD6AF7008}"/>
          </ac:graphicFrameMkLst>
        </pc:graphicFrameChg>
        <pc:graphicFrameChg chg="mod modGraphic">
          <ac:chgData name="Adnan Sherif" userId="3d340580-6530-4dff-b8bf-c010861caf53" providerId="ADAL" clId="{3F0EA602-38B6-439E-B180-02953C77A6EE}" dt="2021-12-28T20:34:30.247" v="5338"/>
          <ac:graphicFrameMkLst>
            <pc:docMk/>
            <pc:sldMk cId="1657798427" sldId="267"/>
            <ac:graphicFrameMk id="8" creationId="{1DB03E8F-7F06-49BB-BD09-4F9C2A51C30C}"/>
          </ac:graphicFrameMkLst>
        </pc:graphicFrameChg>
      </pc:sldChg>
      <pc:sldChg chg="add del">
        <pc:chgData name="Adnan Sherif" userId="3d340580-6530-4dff-b8bf-c010861caf53" providerId="ADAL" clId="{3F0EA602-38B6-439E-B180-02953C77A6EE}" dt="2021-12-28T20:21:16.997" v="5047"/>
        <pc:sldMkLst>
          <pc:docMk/>
          <pc:sldMk cId="1911614780" sldId="267"/>
        </pc:sldMkLst>
      </pc:sldChg>
      <pc:sldChg chg="modSp add mod">
        <pc:chgData name="Adnan Sherif" userId="3d340580-6530-4dff-b8bf-c010861caf53" providerId="ADAL" clId="{3F0EA602-38B6-439E-B180-02953C77A6EE}" dt="2021-12-28T21:31:19.227" v="6116" actId="207"/>
        <pc:sldMkLst>
          <pc:docMk/>
          <pc:sldMk cId="210850332" sldId="268"/>
        </pc:sldMkLst>
        <pc:spChg chg="mod">
          <ac:chgData name="Adnan Sherif" userId="3d340580-6530-4dff-b8bf-c010861caf53" providerId="ADAL" clId="{3F0EA602-38B6-439E-B180-02953C77A6EE}" dt="2021-12-28T21:27:51.337" v="6089" actId="1076"/>
          <ac:spMkLst>
            <pc:docMk/>
            <pc:sldMk cId="210850332" sldId="268"/>
            <ac:spMk id="19" creationId="{EFDF5032-CBAB-4F39-8156-2480A226E319}"/>
          </ac:spMkLst>
        </pc:spChg>
        <pc:graphicFrameChg chg="mod modGraphic">
          <ac:chgData name="Adnan Sherif" userId="3d340580-6530-4dff-b8bf-c010861caf53" providerId="ADAL" clId="{3F0EA602-38B6-439E-B180-02953C77A6EE}" dt="2021-12-28T21:31:19.227" v="6116" actId="207"/>
          <ac:graphicFrameMkLst>
            <pc:docMk/>
            <pc:sldMk cId="210850332" sldId="268"/>
            <ac:graphicFrameMk id="17" creationId="{DCAC8BA7-133C-4118-AFCD-9A199BD996FF}"/>
          </ac:graphicFrameMkLst>
        </pc:graphicFrameChg>
      </pc:sldChg>
      <pc:sldChg chg="addSp delSp modSp add mod chgLayout">
        <pc:chgData name="Adnan Sherif" userId="3d340580-6530-4dff-b8bf-c010861caf53" providerId="ADAL" clId="{3F0EA602-38B6-439E-B180-02953C77A6EE}" dt="2021-12-29T07:18:35.797" v="7185" actId="1035"/>
        <pc:sldMkLst>
          <pc:docMk/>
          <pc:sldMk cId="185536398" sldId="269"/>
        </pc:sldMkLst>
        <pc:spChg chg="mod ord">
          <ac:chgData name="Adnan Sherif" userId="3d340580-6530-4dff-b8bf-c010861caf53" providerId="ADAL" clId="{3F0EA602-38B6-439E-B180-02953C77A6EE}" dt="2021-12-28T21:40:11.640" v="6131" actId="700"/>
          <ac:spMkLst>
            <pc:docMk/>
            <pc:sldMk cId="185536398" sldId="269"/>
            <ac:spMk id="2" creationId="{BEB6E110-655B-4239-95BF-E90DE192CC53}"/>
          </ac:spMkLst>
        </pc:spChg>
        <pc:spChg chg="add mod ord">
          <ac:chgData name="Adnan Sherif" userId="3d340580-6530-4dff-b8bf-c010861caf53" providerId="ADAL" clId="{3F0EA602-38B6-439E-B180-02953C77A6EE}" dt="2021-12-28T21:43:39.563" v="6411" actId="14100"/>
          <ac:spMkLst>
            <pc:docMk/>
            <pc:sldMk cId="185536398" sldId="269"/>
            <ac:spMk id="3" creationId="{E31DEBC8-2264-4A9C-B0A7-DC454E38C1D6}"/>
          </ac:spMkLst>
        </pc:spChg>
        <pc:spChg chg="add mod">
          <ac:chgData name="Adnan Sherif" userId="3d340580-6530-4dff-b8bf-c010861caf53" providerId="ADAL" clId="{3F0EA602-38B6-439E-B180-02953C77A6EE}" dt="2021-12-29T07:18:35.797" v="7185" actId="1035"/>
          <ac:spMkLst>
            <pc:docMk/>
            <pc:sldMk cId="185536398" sldId="269"/>
            <ac:spMk id="4" creationId="{6E7AA5FD-C721-45E9-A366-D0B829822841}"/>
          </ac:spMkLst>
        </pc:spChg>
        <pc:spChg chg="add mod">
          <ac:chgData name="Adnan Sherif" userId="3d340580-6530-4dff-b8bf-c010861caf53" providerId="ADAL" clId="{3F0EA602-38B6-439E-B180-02953C77A6EE}" dt="2021-12-29T07:18:35.797" v="7185" actId="1035"/>
          <ac:spMkLst>
            <pc:docMk/>
            <pc:sldMk cId="185536398" sldId="269"/>
            <ac:spMk id="5" creationId="{A0EB1AAD-D380-4814-AFFE-B261AD3FBD98}"/>
          </ac:spMkLst>
        </pc:spChg>
        <pc:spChg chg="add mod">
          <ac:chgData name="Adnan Sherif" userId="3d340580-6530-4dff-b8bf-c010861caf53" providerId="ADAL" clId="{3F0EA602-38B6-439E-B180-02953C77A6EE}" dt="2021-12-29T07:18:35.797" v="7185" actId="1035"/>
          <ac:spMkLst>
            <pc:docMk/>
            <pc:sldMk cId="185536398" sldId="269"/>
            <ac:spMk id="8" creationId="{C22FD49E-FAE1-4C77-87F0-08D4058858A5}"/>
          </ac:spMkLst>
        </pc:spChg>
        <pc:spChg chg="del">
          <ac:chgData name="Adnan Sherif" userId="3d340580-6530-4dff-b8bf-c010861caf53" providerId="ADAL" clId="{3F0EA602-38B6-439E-B180-02953C77A6EE}" dt="2021-12-28T21:37:41.530" v="6118" actId="478"/>
          <ac:spMkLst>
            <pc:docMk/>
            <pc:sldMk cId="185536398" sldId="269"/>
            <ac:spMk id="19" creationId="{EFDF5032-CBAB-4F39-8156-2480A226E319}"/>
          </ac:spMkLst>
        </pc:spChg>
        <pc:spChg chg="add mod">
          <ac:chgData name="Adnan Sherif" userId="3d340580-6530-4dff-b8bf-c010861caf53" providerId="ADAL" clId="{3F0EA602-38B6-439E-B180-02953C77A6EE}" dt="2021-12-29T07:18:35.797" v="7185" actId="1035"/>
          <ac:spMkLst>
            <pc:docMk/>
            <pc:sldMk cId="185536398" sldId="269"/>
            <ac:spMk id="21" creationId="{C49D8856-C4A4-4E43-8321-4833CE84F4EB}"/>
          </ac:spMkLst>
        </pc:spChg>
        <pc:spChg chg="add mod">
          <ac:chgData name="Adnan Sherif" userId="3d340580-6530-4dff-b8bf-c010861caf53" providerId="ADAL" clId="{3F0EA602-38B6-439E-B180-02953C77A6EE}" dt="2021-12-29T07:18:35.797" v="7185" actId="1035"/>
          <ac:spMkLst>
            <pc:docMk/>
            <pc:sldMk cId="185536398" sldId="269"/>
            <ac:spMk id="22" creationId="{FA1311C7-4335-4865-99E1-0A93294D3DA5}"/>
          </ac:spMkLst>
        </pc:spChg>
        <pc:spChg chg="add mod">
          <ac:chgData name="Adnan Sherif" userId="3d340580-6530-4dff-b8bf-c010861caf53" providerId="ADAL" clId="{3F0EA602-38B6-439E-B180-02953C77A6EE}" dt="2021-12-29T07:18:35.797" v="7185" actId="1035"/>
          <ac:spMkLst>
            <pc:docMk/>
            <pc:sldMk cId="185536398" sldId="269"/>
            <ac:spMk id="23" creationId="{E69967E1-07B3-4FAA-A43D-945E8C7E02CE}"/>
          </ac:spMkLst>
        </pc:spChg>
        <pc:spChg chg="add mod">
          <ac:chgData name="Adnan Sherif" userId="3d340580-6530-4dff-b8bf-c010861caf53" providerId="ADAL" clId="{3F0EA602-38B6-439E-B180-02953C77A6EE}" dt="2021-12-29T07:18:35.797" v="7185" actId="1035"/>
          <ac:spMkLst>
            <pc:docMk/>
            <pc:sldMk cId="185536398" sldId="269"/>
            <ac:spMk id="24" creationId="{A734D0B1-47A7-479D-B198-05A3835FD7DE}"/>
          </ac:spMkLst>
        </pc:spChg>
        <pc:spChg chg="add mod">
          <ac:chgData name="Adnan Sherif" userId="3d340580-6530-4dff-b8bf-c010861caf53" providerId="ADAL" clId="{3F0EA602-38B6-439E-B180-02953C77A6EE}" dt="2021-12-29T07:18:35.797" v="7185" actId="1035"/>
          <ac:spMkLst>
            <pc:docMk/>
            <pc:sldMk cId="185536398" sldId="269"/>
            <ac:spMk id="25" creationId="{5F972888-2277-48E4-A84D-BC5A83C54591}"/>
          </ac:spMkLst>
        </pc:spChg>
        <pc:spChg chg="add mod">
          <ac:chgData name="Adnan Sherif" userId="3d340580-6530-4dff-b8bf-c010861caf53" providerId="ADAL" clId="{3F0EA602-38B6-439E-B180-02953C77A6EE}" dt="2021-12-29T07:18:35.797" v="7185" actId="1035"/>
          <ac:spMkLst>
            <pc:docMk/>
            <pc:sldMk cId="185536398" sldId="269"/>
            <ac:spMk id="28" creationId="{3F29FFF1-88A0-4334-8534-5E4AB0F64DF6}"/>
          </ac:spMkLst>
        </pc:spChg>
        <pc:spChg chg="add mod">
          <ac:chgData name="Adnan Sherif" userId="3d340580-6530-4dff-b8bf-c010861caf53" providerId="ADAL" clId="{3F0EA602-38B6-439E-B180-02953C77A6EE}" dt="2021-12-29T07:18:35.797" v="7185" actId="1035"/>
          <ac:spMkLst>
            <pc:docMk/>
            <pc:sldMk cId="185536398" sldId="269"/>
            <ac:spMk id="29" creationId="{5F8B3054-884B-40B8-9723-3B77BCDA3EB5}"/>
          </ac:spMkLst>
        </pc:spChg>
        <pc:graphicFrameChg chg="del">
          <ac:chgData name="Adnan Sherif" userId="3d340580-6530-4dff-b8bf-c010861caf53" providerId="ADAL" clId="{3F0EA602-38B6-439E-B180-02953C77A6EE}" dt="2021-12-28T21:37:44.413" v="6119" actId="478"/>
          <ac:graphicFrameMkLst>
            <pc:docMk/>
            <pc:sldMk cId="185536398" sldId="269"/>
            <ac:graphicFrameMk id="17" creationId="{DCAC8BA7-133C-4118-AFCD-9A199BD996FF}"/>
          </ac:graphicFrameMkLst>
        </pc:graphicFrameChg>
        <pc:cxnChg chg="add mod">
          <ac:chgData name="Adnan Sherif" userId="3d340580-6530-4dff-b8bf-c010861caf53" providerId="ADAL" clId="{3F0EA602-38B6-439E-B180-02953C77A6EE}" dt="2021-12-29T07:18:35.797" v="7185" actId="1035"/>
          <ac:cxnSpMkLst>
            <pc:docMk/>
            <pc:sldMk cId="185536398" sldId="269"/>
            <ac:cxnSpMk id="7" creationId="{FE504006-3082-4D34-91F4-AEB70E1C4E56}"/>
          </ac:cxnSpMkLst>
        </pc:cxnChg>
        <pc:cxnChg chg="add mod">
          <ac:chgData name="Adnan Sherif" userId="3d340580-6530-4dff-b8bf-c010861caf53" providerId="ADAL" clId="{3F0EA602-38B6-439E-B180-02953C77A6EE}" dt="2021-12-29T07:18:35.797" v="7185" actId="1035"/>
          <ac:cxnSpMkLst>
            <pc:docMk/>
            <pc:sldMk cId="185536398" sldId="269"/>
            <ac:cxnSpMk id="10" creationId="{687BD165-CD51-49A4-85D2-AE2FB07E7D6D}"/>
          </ac:cxnSpMkLst>
        </pc:cxnChg>
        <pc:cxnChg chg="add mod">
          <ac:chgData name="Adnan Sherif" userId="3d340580-6530-4dff-b8bf-c010861caf53" providerId="ADAL" clId="{3F0EA602-38B6-439E-B180-02953C77A6EE}" dt="2021-12-29T07:18:35.797" v="7185" actId="1035"/>
          <ac:cxnSpMkLst>
            <pc:docMk/>
            <pc:sldMk cId="185536398" sldId="269"/>
            <ac:cxnSpMk id="12" creationId="{8466DF3B-CDB5-494E-A58C-20870511C119}"/>
          </ac:cxnSpMkLst>
        </pc:cxnChg>
        <pc:cxnChg chg="add mod">
          <ac:chgData name="Adnan Sherif" userId="3d340580-6530-4dff-b8bf-c010861caf53" providerId="ADAL" clId="{3F0EA602-38B6-439E-B180-02953C77A6EE}" dt="2021-12-29T07:18:35.797" v="7185" actId="1035"/>
          <ac:cxnSpMkLst>
            <pc:docMk/>
            <pc:sldMk cId="185536398" sldId="269"/>
            <ac:cxnSpMk id="14" creationId="{82EE73EB-EC96-43A8-9070-69AB6C27F813}"/>
          </ac:cxnSpMkLst>
        </pc:cxnChg>
        <pc:cxnChg chg="add mod">
          <ac:chgData name="Adnan Sherif" userId="3d340580-6530-4dff-b8bf-c010861caf53" providerId="ADAL" clId="{3F0EA602-38B6-439E-B180-02953C77A6EE}" dt="2021-12-29T07:18:35.797" v="7185" actId="1035"/>
          <ac:cxnSpMkLst>
            <pc:docMk/>
            <pc:sldMk cId="185536398" sldId="269"/>
            <ac:cxnSpMk id="16" creationId="{B4FE9D99-2AF4-4919-8ABE-46CD1C96F982}"/>
          </ac:cxnSpMkLst>
        </pc:cxnChg>
      </pc:sldChg>
      <pc:sldChg chg="addSp delSp modSp add mod">
        <pc:chgData name="Adnan Sherif" userId="3d340580-6530-4dff-b8bf-c010861caf53" providerId="ADAL" clId="{3F0EA602-38B6-439E-B180-02953C77A6EE}" dt="2021-12-28T22:10:57.313" v="7145" actId="20577"/>
        <pc:sldMkLst>
          <pc:docMk/>
          <pc:sldMk cId="3367714603" sldId="270"/>
        </pc:sldMkLst>
        <pc:spChg chg="mod">
          <ac:chgData name="Adnan Sherif" userId="3d340580-6530-4dff-b8bf-c010861caf53" providerId="ADAL" clId="{3F0EA602-38B6-439E-B180-02953C77A6EE}" dt="2021-12-28T21:53:04.454" v="6535" actId="20577"/>
          <ac:spMkLst>
            <pc:docMk/>
            <pc:sldMk cId="3367714603" sldId="270"/>
            <ac:spMk id="2" creationId="{BEB6E110-655B-4239-95BF-E90DE192CC53}"/>
          </ac:spMkLst>
        </pc:spChg>
        <pc:spChg chg="mod">
          <ac:chgData name="Adnan Sherif" userId="3d340580-6530-4dff-b8bf-c010861caf53" providerId="ADAL" clId="{3F0EA602-38B6-439E-B180-02953C77A6EE}" dt="2021-12-28T21:58:25.547" v="6848" actId="20577"/>
          <ac:spMkLst>
            <pc:docMk/>
            <pc:sldMk cId="3367714603" sldId="270"/>
            <ac:spMk id="3" creationId="{E31DEBC8-2264-4A9C-B0A7-DC454E38C1D6}"/>
          </ac:spMkLst>
        </pc:spChg>
        <pc:spChg chg="mod">
          <ac:chgData name="Adnan Sherif" userId="3d340580-6530-4dff-b8bf-c010861caf53" providerId="ADAL" clId="{3F0EA602-38B6-439E-B180-02953C77A6EE}" dt="2021-12-28T22:08:22.117" v="7095" actId="1038"/>
          <ac:spMkLst>
            <pc:docMk/>
            <pc:sldMk cId="3367714603" sldId="270"/>
            <ac:spMk id="4" creationId="{6E7AA5FD-C721-45E9-A366-D0B829822841}"/>
          </ac:spMkLst>
        </pc:spChg>
        <pc:spChg chg="mod">
          <ac:chgData name="Adnan Sherif" userId="3d340580-6530-4dff-b8bf-c010861caf53" providerId="ADAL" clId="{3F0EA602-38B6-439E-B180-02953C77A6EE}" dt="2021-12-28T22:03:51.658" v="6993" actId="20577"/>
          <ac:spMkLst>
            <pc:docMk/>
            <pc:sldMk cId="3367714603" sldId="270"/>
            <ac:spMk id="5" creationId="{A0EB1AAD-D380-4814-AFFE-B261AD3FBD98}"/>
          </ac:spMkLst>
        </pc:spChg>
        <pc:spChg chg="add mod">
          <ac:chgData name="Adnan Sherif" userId="3d340580-6530-4dff-b8bf-c010861caf53" providerId="ADAL" clId="{3F0EA602-38B6-439E-B180-02953C77A6EE}" dt="2021-12-28T22:08:32.861" v="7096" actId="1076"/>
          <ac:spMkLst>
            <pc:docMk/>
            <pc:sldMk cId="3367714603" sldId="270"/>
            <ac:spMk id="6" creationId="{F96E60D2-8A47-467B-AA99-6D0A1EC990A3}"/>
          </ac:spMkLst>
        </pc:spChg>
        <pc:spChg chg="mod">
          <ac:chgData name="Adnan Sherif" userId="3d340580-6530-4dff-b8bf-c010861caf53" providerId="ADAL" clId="{3F0EA602-38B6-439E-B180-02953C77A6EE}" dt="2021-12-28T22:06:28.564" v="7022" actId="465"/>
          <ac:spMkLst>
            <pc:docMk/>
            <pc:sldMk cId="3367714603" sldId="270"/>
            <ac:spMk id="8" creationId="{C22FD49E-FAE1-4C77-87F0-08D4058858A5}"/>
          </ac:spMkLst>
        </pc:spChg>
        <pc:spChg chg="add mod">
          <ac:chgData name="Adnan Sherif" userId="3d340580-6530-4dff-b8bf-c010861caf53" providerId="ADAL" clId="{3F0EA602-38B6-439E-B180-02953C77A6EE}" dt="2021-12-28T22:08:22.117" v="7095" actId="1038"/>
          <ac:spMkLst>
            <pc:docMk/>
            <pc:sldMk cId="3367714603" sldId="270"/>
            <ac:spMk id="20" creationId="{CD1B33D9-D04E-4BB7-B5AD-13897EA4917C}"/>
          </ac:spMkLst>
        </pc:spChg>
        <pc:spChg chg="del mod">
          <ac:chgData name="Adnan Sherif" userId="3d340580-6530-4dff-b8bf-c010861caf53" providerId="ADAL" clId="{3F0EA602-38B6-439E-B180-02953C77A6EE}" dt="2021-12-28T21:58:28.990" v="6849" actId="478"/>
          <ac:spMkLst>
            <pc:docMk/>
            <pc:sldMk cId="3367714603" sldId="270"/>
            <ac:spMk id="21" creationId="{C49D8856-C4A4-4E43-8321-4833CE84F4EB}"/>
          </ac:spMkLst>
        </pc:spChg>
        <pc:spChg chg="del mod">
          <ac:chgData name="Adnan Sherif" userId="3d340580-6530-4dff-b8bf-c010861caf53" providerId="ADAL" clId="{3F0EA602-38B6-439E-B180-02953C77A6EE}" dt="2021-12-28T21:58:38.149" v="6851" actId="478"/>
          <ac:spMkLst>
            <pc:docMk/>
            <pc:sldMk cId="3367714603" sldId="270"/>
            <ac:spMk id="22" creationId="{FA1311C7-4335-4865-99E1-0A93294D3DA5}"/>
          </ac:spMkLst>
        </pc:spChg>
        <pc:spChg chg="del mod">
          <ac:chgData name="Adnan Sherif" userId="3d340580-6530-4dff-b8bf-c010861caf53" providerId="ADAL" clId="{3F0EA602-38B6-439E-B180-02953C77A6EE}" dt="2021-12-28T21:58:40.843" v="6852" actId="478"/>
          <ac:spMkLst>
            <pc:docMk/>
            <pc:sldMk cId="3367714603" sldId="270"/>
            <ac:spMk id="23" creationId="{E69967E1-07B3-4FAA-A43D-945E8C7E02CE}"/>
          </ac:spMkLst>
        </pc:spChg>
        <pc:spChg chg="del mod">
          <ac:chgData name="Adnan Sherif" userId="3d340580-6530-4dff-b8bf-c010861caf53" providerId="ADAL" clId="{3F0EA602-38B6-439E-B180-02953C77A6EE}" dt="2021-12-28T21:58:42.469" v="6853" actId="478"/>
          <ac:spMkLst>
            <pc:docMk/>
            <pc:sldMk cId="3367714603" sldId="270"/>
            <ac:spMk id="24" creationId="{A734D0B1-47A7-479D-B198-05A3835FD7DE}"/>
          </ac:spMkLst>
        </pc:spChg>
        <pc:spChg chg="del mod">
          <ac:chgData name="Adnan Sherif" userId="3d340580-6530-4dff-b8bf-c010861caf53" providerId="ADAL" clId="{3F0EA602-38B6-439E-B180-02953C77A6EE}" dt="2021-12-28T21:58:43.607" v="6854" actId="478"/>
          <ac:spMkLst>
            <pc:docMk/>
            <pc:sldMk cId="3367714603" sldId="270"/>
            <ac:spMk id="25" creationId="{5F972888-2277-48E4-A84D-BC5A83C54591}"/>
          </ac:spMkLst>
        </pc:spChg>
        <pc:spChg chg="add mod">
          <ac:chgData name="Adnan Sherif" userId="3d340580-6530-4dff-b8bf-c010861caf53" providerId="ADAL" clId="{3F0EA602-38B6-439E-B180-02953C77A6EE}" dt="2021-12-28T22:08:22.117" v="7095" actId="1038"/>
          <ac:spMkLst>
            <pc:docMk/>
            <pc:sldMk cId="3367714603" sldId="270"/>
            <ac:spMk id="26" creationId="{0C468E03-9773-4319-AC63-734AA53B4350}"/>
          </ac:spMkLst>
        </pc:spChg>
        <pc:spChg chg="add mod">
          <ac:chgData name="Adnan Sherif" userId="3d340580-6530-4dff-b8bf-c010861caf53" providerId="ADAL" clId="{3F0EA602-38B6-439E-B180-02953C77A6EE}" dt="2021-12-28T22:08:22.117" v="7095" actId="1038"/>
          <ac:spMkLst>
            <pc:docMk/>
            <pc:sldMk cId="3367714603" sldId="270"/>
            <ac:spMk id="27" creationId="{7BB44B40-9F6A-4CE9-B2D6-6C91A8732C93}"/>
          </ac:spMkLst>
        </pc:spChg>
        <pc:spChg chg="del mod">
          <ac:chgData name="Adnan Sherif" userId="3d340580-6530-4dff-b8bf-c010861caf53" providerId="ADAL" clId="{3F0EA602-38B6-439E-B180-02953C77A6EE}" dt="2021-12-28T21:58:45.593" v="6855" actId="478"/>
          <ac:spMkLst>
            <pc:docMk/>
            <pc:sldMk cId="3367714603" sldId="270"/>
            <ac:spMk id="28" creationId="{3F29FFF1-88A0-4334-8534-5E4AB0F64DF6}"/>
          </ac:spMkLst>
        </pc:spChg>
        <pc:spChg chg="del mod">
          <ac:chgData name="Adnan Sherif" userId="3d340580-6530-4dff-b8bf-c010861caf53" providerId="ADAL" clId="{3F0EA602-38B6-439E-B180-02953C77A6EE}" dt="2021-12-28T21:58:46.704" v="6856" actId="478"/>
          <ac:spMkLst>
            <pc:docMk/>
            <pc:sldMk cId="3367714603" sldId="270"/>
            <ac:spMk id="29" creationId="{5F8B3054-884B-40B8-9723-3B77BCDA3EB5}"/>
          </ac:spMkLst>
        </pc:spChg>
        <pc:spChg chg="add mod">
          <ac:chgData name="Adnan Sherif" userId="3d340580-6530-4dff-b8bf-c010861caf53" providerId="ADAL" clId="{3F0EA602-38B6-439E-B180-02953C77A6EE}" dt="2021-12-28T22:08:22.117" v="7095" actId="1038"/>
          <ac:spMkLst>
            <pc:docMk/>
            <pc:sldMk cId="3367714603" sldId="270"/>
            <ac:spMk id="30" creationId="{E8E6333B-C524-4120-884D-6DB29D497A9B}"/>
          </ac:spMkLst>
        </pc:spChg>
        <pc:spChg chg="add mod">
          <ac:chgData name="Adnan Sherif" userId="3d340580-6530-4dff-b8bf-c010861caf53" providerId="ADAL" clId="{3F0EA602-38B6-439E-B180-02953C77A6EE}" dt="2021-12-28T22:06:28.564" v="7022" actId="465"/>
          <ac:spMkLst>
            <pc:docMk/>
            <pc:sldMk cId="3367714603" sldId="270"/>
            <ac:spMk id="31" creationId="{4F6EBF7B-D2AF-4374-A4C1-97F121431D31}"/>
          </ac:spMkLst>
        </pc:spChg>
        <pc:spChg chg="add mod">
          <ac:chgData name="Adnan Sherif" userId="3d340580-6530-4dff-b8bf-c010861caf53" providerId="ADAL" clId="{3F0EA602-38B6-439E-B180-02953C77A6EE}" dt="2021-12-28T22:04:07.381" v="6999" actId="20577"/>
          <ac:spMkLst>
            <pc:docMk/>
            <pc:sldMk cId="3367714603" sldId="270"/>
            <ac:spMk id="32" creationId="{144C3257-A97B-4898-B080-4F32FA0EB709}"/>
          </ac:spMkLst>
        </pc:spChg>
        <pc:spChg chg="add mod">
          <ac:chgData name="Adnan Sherif" userId="3d340580-6530-4dff-b8bf-c010861caf53" providerId="ADAL" clId="{3F0EA602-38B6-439E-B180-02953C77A6EE}" dt="2021-12-28T22:07:52.448" v="7059" actId="1076"/>
          <ac:spMkLst>
            <pc:docMk/>
            <pc:sldMk cId="3367714603" sldId="270"/>
            <ac:spMk id="57" creationId="{D0A52F4F-86A9-444F-B5D7-BA3C742006CC}"/>
          </ac:spMkLst>
        </pc:spChg>
        <pc:spChg chg="add mod">
          <ac:chgData name="Adnan Sherif" userId="3d340580-6530-4dff-b8bf-c010861caf53" providerId="ADAL" clId="{3F0EA602-38B6-439E-B180-02953C77A6EE}" dt="2021-12-28T22:08:51.760" v="7102" actId="20577"/>
          <ac:spMkLst>
            <pc:docMk/>
            <pc:sldMk cId="3367714603" sldId="270"/>
            <ac:spMk id="58" creationId="{F10FF708-89AB-4DB6-90D5-BC361E519CE3}"/>
          </ac:spMkLst>
        </pc:spChg>
        <pc:spChg chg="add mod">
          <ac:chgData name="Adnan Sherif" userId="3d340580-6530-4dff-b8bf-c010861caf53" providerId="ADAL" clId="{3F0EA602-38B6-439E-B180-02953C77A6EE}" dt="2021-12-28T22:09:14.875" v="7104" actId="1076"/>
          <ac:spMkLst>
            <pc:docMk/>
            <pc:sldMk cId="3367714603" sldId="270"/>
            <ac:spMk id="59" creationId="{D82EC847-E6FA-485C-B418-3B668627B835}"/>
          </ac:spMkLst>
        </pc:spChg>
        <pc:spChg chg="add mod">
          <ac:chgData name="Adnan Sherif" userId="3d340580-6530-4dff-b8bf-c010861caf53" providerId="ADAL" clId="{3F0EA602-38B6-439E-B180-02953C77A6EE}" dt="2021-12-28T22:09:14.875" v="7104" actId="1076"/>
          <ac:spMkLst>
            <pc:docMk/>
            <pc:sldMk cId="3367714603" sldId="270"/>
            <ac:spMk id="60" creationId="{78E5C6B1-67CD-4AE0-B852-3C87EF091D9E}"/>
          </ac:spMkLst>
        </pc:spChg>
        <pc:spChg chg="add mod">
          <ac:chgData name="Adnan Sherif" userId="3d340580-6530-4dff-b8bf-c010861caf53" providerId="ADAL" clId="{3F0EA602-38B6-439E-B180-02953C77A6EE}" dt="2021-12-28T22:10:02.735" v="7135" actId="6549"/>
          <ac:spMkLst>
            <pc:docMk/>
            <pc:sldMk cId="3367714603" sldId="270"/>
            <ac:spMk id="61" creationId="{08A28A46-76BC-4604-9EB2-E8F5A00C13A2}"/>
          </ac:spMkLst>
        </pc:spChg>
        <pc:spChg chg="add del mod">
          <ac:chgData name="Adnan Sherif" userId="3d340580-6530-4dff-b8bf-c010861caf53" providerId="ADAL" clId="{3F0EA602-38B6-439E-B180-02953C77A6EE}" dt="2021-12-28T22:10:07.947" v="7136" actId="478"/>
          <ac:spMkLst>
            <pc:docMk/>
            <pc:sldMk cId="3367714603" sldId="270"/>
            <ac:spMk id="62" creationId="{7F11357F-69C3-44CF-AEF8-CB22EB4EB7D7}"/>
          </ac:spMkLst>
        </pc:spChg>
        <pc:spChg chg="add mod">
          <ac:chgData name="Adnan Sherif" userId="3d340580-6530-4dff-b8bf-c010861caf53" providerId="ADAL" clId="{3F0EA602-38B6-439E-B180-02953C77A6EE}" dt="2021-12-28T22:10:50.206" v="7143" actId="20577"/>
          <ac:spMkLst>
            <pc:docMk/>
            <pc:sldMk cId="3367714603" sldId="270"/>
            <ac:spMk id="63" creationId="{B95290FF-E827-48FE-900A-2A87E95211F7}"/>
          </ac:spMkLst>
        </pc:spChg>
        <pc:spChg chg="add mod">
          <ac:chgData name="Adnan Sherif" userId="3d340580-6530-4dff-b8bf-c010861caf53" providerId="ADAL" clId="{3F0EA602-38B6-439E-B180-02953C77A6EE}" dt="2021-12-28T22:10:54.311" v="7144" actId="20577"/>
          <ac:spMkLst>
            <pc:docMk/>
            <pc:sldMk cId="3367714603" sldId="270"/>
            <ac:spMk id="64" creationId="{E807E0AF-18BE-47BB-AD03-EBD78DB2379F}"/>
          </ac:spMkLst>
        </pc:spChg>
        <pc:spChg chg="add mod">
          <ac:chgData name="Adnan Sherif" userId="3d340580-6530-4dff-b8bf-c010861caf53" providerId="ADAL" clId="{3F0EA602-38B6-439E-B180-02953C77A6EE}" dt="2021-12-28T22:10:57.313" v="7145" actId="20577"/>
          <ac:spMkLst>
            <pc:docMk/>
            <pc:sldMk cId="3367714603" sldId="270"/>
            <ac:spMk id="65" creationId="{B190D967-E42D-4390-801C-1CF2B219F8CC}"/>
          </ac:spMkLst>
        </pc:spChg>
        <pc:cxnChg chg="mod">
          <ac:chgData name="Adnan Sherif" userId="3d340580-6530-4dff-b8bf-c010861caf53" providerId="ADAL" clId="{3F0EA602-38B6-439E-B180-02953C77A6EE}" dt="2021-12-28T22:08:22.117" v="7095" actId="1038"/>
          <ac:cxnSpMkLst>
            <pc:docMk/>
            <pc:sldMk cId="3367714603" sldId="270"/>
            <ac:cxnSpMk id="7" creationId="{FE504006-3082-4D34-91F4-AEB70E1C4E56}"/>
          </ac:cxnSpMkLst>
        </pc:cxnChg>
        <pc:cxnChg chg="mod">
          <ac:chgData name="Adnan Sherif" userId="3d340580-6530-4dff-b8bf-c010861caf53" providerId="ADAL" clId="{3F0EA602-38B6-439E-B180-02953C77A6EE}" dt="2021-12-28T22:08:22.117" v="7095" actId="1038"/>
          <ac:cxnSpMkLst>
            <pc:docMk/>
            <pc:sldMk cId="3367714603" sldId="270"/>
            <ac:cxnSpMk id="10" creationId="{687BD165-CD51-49A4-85D2-AE2FB07E7D6D}"/>
          </ac:cxnSpMkLst>
        </pc:cxnChg>
        <pc:cxnChg chg="mod">
          <ac:chgData name="Adnan Sherif" userId="3d340580-6530-4dff-b8bf-c010861caf53" providerId="ADAL" clId="{3F0EA602-38B6-439E-B180-02953C77A6EE}" dt="2021-12-28T22:08:22.117" v="7095" actId="1038"/>
          <ac:cxnSpMkLst>
            <pc:docMk/>
            <pc:sldMk cId="3367714603" sldId="270"/>
            <ac:cxnSpMk id="12" creationId="{8466DF3B-CDB5-494E-A58C-20870511C119}"/>
          </ac:cxnSpMkLst>
        </pc:cxnChg>
        <pc:cxnChg chg="mod">
          <ac:chgData name="Adnan Sherif" userId="3d340580-6530-4dff-b8bf-c010861caf53" providerId="ADAL" clId="{3F0EA602-38B6-439E-B180-02953C77A6EE}" dt="2021-12-28T22:01:13.041" v="6941" actId="1035"/>
          <ac:cxnSpMkLst>
            <pc:docMk/>
            <pc:sldMk cId="3367714603" sldId="270"/>
            <ac:cxnSpMk id="14" creationId="{82EE73EB-EC96-43A8-9070-69AB6C27F813}"/>
          </ac:cxnSpMkLst>
        </pc:cxnChg>
        <pc:cxnChg chg="mod">
          <ac:chgData name="Adnan Sherif" userId="3d340580-6530-4dff-b8bf-c010861caf53" providerId="ADAL" clId="{3F0EA602-38B6-439E-B180-02953C77A6EE}" dt="2021-12-28T22:06:40.178" v="7023" actId="14100"/>
          <ac:cxnSpMkLst>
            <pc:docMk/>
            <pc:sldMk cId="3367714603" sldId="270"/>
            <ac:cxnSpMk id="16" creationId="{B4FE9D99-2AF4-4919-8ABE-46CD1C96F982}"/>
          </ac:cxnSpMkLst>
        </pc:cxnChg>
        <pc:cxnChg chg="add mod">
          <ac:chgData name="Adnan Sherif" userId="3d340580-6530-4dff-b8bf-c010861caf53" providerId="ADAL" clId="{3F0EA602-38B6-439E-B180-02953C77A6EE}" dt="2021-12-28T22:06:44.195" v="7024" actId="14100"/>
          <ac:cxnSpMkLst>
            <pc:docMk/>
            <pc:sldMk cId="3367714603" sldId="270"/>
            <ac:cxnSpMk id="33" creationId="{61E18F94-4AAE-416D-BCF7-DE0894DD0ACD}"/>
          </ac:cxnSpMkLst>
        </pc:cxnChg>
        <pc:cxnChg chg="add mod">
          <ac:chgData name="Adnan Sherif" userId="3d340580-6530-4dff-b8bf-c010861caf53" providerId="ADAL" clId="{3F0EA602-38B6-439E-B180-02953C77A6EE}" dt="2021-12-28T22:03:31.340" v="6992" actId="1076"/>
          <ac:cxnSpMkLst>
            <pc:docMk/>
            <pc:sldMk cId="3367714603" sldId="270"/>
            <ac:cxnSpMk id="34" creationId="{C79D4349-D70B-4E0C-B5D7-8E93DE928484}"/>
          </ac:cxnSpMkLst>
        </pc:cxnChg>
        <pc:cxnChg chg="add mod">
          <ac:chgData name="Adnan Sherif" userId="3d340580-6530-4dff-b8bf-c010861caf53" providerId="ADAL" clId="{3F0EA602-38B6-439E-B180-02953C77A6EE}" dt="2021-12-28T22:08:22.117" v="7095" actId="1038"/>
          <ac:cxnSpMkLst>
            <pc:docMk/>
            <pc:sldMk cId="3367714603" sldId="270"/>
            <ac:cxnSpMk id="35" creationId="{C1A65D29-780C-4AFA-91ED-7999A1270E9F}"/>
          </ac:cxnSpMkLst>
        </pc:cxnChg>
        <pc:cxnChg chg="add mod">
          <ac:chgData name="Adnan Sherif" userId="3d340580-6530-4dff-b8bf-c010861caf53" providerId="ADAL" clId="{3F0EA602-38B6-439E-B180-02953C77A6EE}" dt="2021-12-28T22:08:22.117" v="7095" actId="1038"/>
          <ac:cxnSpMkLst>
            <pc:docMk/>
            <pc:sldMk cId="3367714603" sldId="270"/>
            <ac:cxnSpMk id="38" creationId="{817CEE05-A07C-478D-AF81-E683B24DD260}"/>
          </ac:cxnSpMkLst>
        </pc:cxnChg>
        <pc:cxnChg chg="add mod">
          <ac:chgData name="Adnan Sherif" userId="3d340580-6530-4dff-b8bf-c010861caf53" providerId="ADAL" clId="{3F0EA602-38B6-439E-B180-02953C77A6EE}" dt="2021-12-28T22:08:22.117" v="7095" actId="1038"/>
          <ac:cxnSpMkLst>
            <pc:docMk/>
            <pc:sldMk cId="3367714603" sldId="270"/>
            <ac:cxnSpMk id="41" creationId="{39EDA1F3-B5F7-4A59-81AE-1C16E238FD39}"/>
          </ac:cxnSpMkLst>
        </pc:cxnChg>
        <pc:cxnChg chg="add mod">
          <ac:chgData name="Adnan Sherif" userId="3d340580-6530-4dff-b8bf-c010861caf53" providerId="ADAL" clId="{3F0EA602-38B6-439E-B180-02953C77A6EE}" dt="2021-12-28T22:08:22.117" v="7095" actId="1038"/>
          <ac:cxnSpMkLst>
            <pc:docMk/>
            <pc:sldMk cId="3367714603" sldId="270"/>
            <ac:cxnSpMk id="51" creationId="{272F4E91-7FF7-4452-914D-45C57E1E3B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BE34-554C-4A4C-88DA-75D496387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24092-A263-4B05-BFAD-43DFDB6BA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80272-D6AA-46B8-A2E7-1403CD724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A9AF4-61B8-44CD-B1DC-63D184D2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6D5F-3CF9-4C8D-8E4E-55615BE1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4321-F86B-4E09-9975-D110E5A8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6C5BB-028D-4451-A731-F9C1BDFC2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A7350-311F-4BAE-9CE0-60708762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F7953-C510-4FF3-AA48-A4875813C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354A-9205-4683-81DB-9C4C6DE1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50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68C52-AFA3-44D6-95F6-2CB2702B3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E5189-2302-4E25-AAFA-3B80D8FF6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44E19-7A08-4069-8313-549054245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94CD-229F-4282-8875-6D85DEF8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9709-0DB7-4B69-AE25-5E8955AC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50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B729-B751-401F-B8A1-C68882B7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4F5C-72E2-4BEA-98BE-DDE51B31A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53411-C572-445C-B965-C299E479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EB66-F4EE-4240-927F-943BAAEA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B0A0C-81C1-4BC4-B504-AC479CC5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35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1E60-9BE1-4E7D-B56D-D030A0FC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749CD-4B09-4CE5-B840-2327721C1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03230-3AA4-4B8B-B456-3B26192A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CE2CD-65F6-4B65-A6E6-C3B75CB5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E552C-5F8E-424A-ABB3-DBFB70F3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1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B26E-B80F-4410-9B8F-256A8B65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726B-2140-438B-ACA1-A38FA2E46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1D303-2FD8-4CAA-82A5-ED3718C3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C8E69-2004-49C3-9FE9-3198B42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BE995-10F5-49CD-A63F-49BD4531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44B20-EF20-42A4-8636-C6BCB0EE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8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008E-580F-4AAD-B5F6-25A266E0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BE37D-8C70-48CF-8536-D408DE30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16220-B84C-49E7-9CAF-6745CEFE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B667D-2DE3-42CF-B3D7-479055B8C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46BBB-3E3C-4388-936D-EE2C09EF0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3FA940-623B-4908-9511-E2158A33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98F00-83AE-49D9-81B8-2A4E75ED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8A2F9-8105-4C1E-88CB-10FF6C30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03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AB8A-A541-4013-B33A-2F083C8A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E04AF-298E-4881-83E6-F9A1EBC2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A706C-6A02-4AC0-8693-E0F1973F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BAFBD-36B3-4D96-B0F4-10A092D2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7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46DF7-A2C1-46DA-BFFF-74B8C0F2A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BC8D-2FF2-4FBE-8523-94DD298A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EBDD4-4822-408C-AEF6-CD2EE20BE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57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06AE-A744-419A-8C12-CB99A39B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569D-ED7B-4243-AEE2-00BDB7BC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2C81B-9EBB-4E11-BB3B-DC1AF3562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3F853-1299-4B06-8474-1488EFBF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87BF-E869-4BEA-A4E3-79BC4ABA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2C3B-849A-4215-92C2-2F9E864A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44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7FD8-72CA-4666-A701-4B7B6142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39CD7-CAE0-4AEF-AC55-D9A66B96B0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714BE-5E50-483C-ACAE-68DB5317C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4BE88-61C6-47F7-8705-4FC00185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DDC19-1CFA-4D21-B274-D5D4D8ADC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D0D70-0FB5-4086-B781-3C5E7B06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605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F3A68-AF4F-428D-B803-FF908C57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4DDE9-B6AB-4016-B3BB-11F14683B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30FE-4B8B-4887-A8AD-B35B81F69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05/01/2022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B6C0-AF12-4910-8F16-AF5110D18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FA657-AECC-4815-8EF5-6810E1F0C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8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dnan.sherif@uot.edu.l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en-US" dirty="0">
                <a:cs typeface="Calibri Light"/>
              </a:rPr>
              <a:t>CS319</a:t>
            </a:r>
            <a:br>
              <a:rPr lang="es-ES" dirty="0">
                <a:cs typeface="Calibri Light"/>
              </a:rPr>
            </a:br>
            <a:r>
              <a:rPr lang="es-ES" dirty="0" err="1">
                <a:cs typeface="Calibri Light"/>
              </a:rPr>
              <a:t>تحليل</a:t>
            </a:r>
            <a:r>
              <a:rPr lang="es-ES" dirty="0">
                <a:cs typeface="Calibri Light"/>
              </a:rPr>
              <a:t> و </a:t>
            </a:r>
            <a:r>
              <a:rPr lang="es-ES" dirty="0" err="1">
                <a:cs typeface="Calibri Light"/>
              </a:rPr>
              <a:t>تصميم</a:t>
            </a:r>
            <a:r>
              <a:rPr lang="es-ES" dirty="0">
                <a:cs typeface="Calibri Light"/>
              </a:rPr>
              <a:t> </a:t>
            </a:r>
            <a:r>
              <a:rPr lang="es-ES" dirty="0" err="1">
                <a:cs typeface="Calibri Light"/>
              </a:rPr>
              <a:t>النظم</a:t>
            </a:r>
            <a:br>
              <a:rPr lang="es-ES" dirty="0">
                <a:cs typeface="Calibri Light"/>
              </a:rPr>
            </a:br>
            <a:r>
              <a:rPr lang="ar-LY" sz="5300" dirty="0">
                <a:cs typeface="Calibri Light"/>
              </a:rPr>
              <a:t>مرحلة التحليل</a:t>
            </a:r>
            <a:br>
              <a:rPr lang="ar-LY" sz="5300" dirty="0">
                <a:cs typeface="Calibri Light"/>
              </a:rPr>
            </a:br>
            <a:r>
              <a:rPr lang="ar-LY" sz="5300" dirty="0">
                <a:cs typeface="Calibri Light"/>
              </a:rPr>
              <a:t>تقنية وصف العمليات</a:t>
            </a:r>
            <a:endParaRPr lang="es-ES" dirty="0"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rtl="1"/>
            <a:r>
              <a:rPr lang="es-ES" dirty="0">
                <a:cs typeface="Calibri"/>
              </a:rPr>
              <a:t>د. </a:t>
            </a:r>
            <a:r>
              <a:rPr lang="es-ES" dirty="0" err="1">
                <a:cs typeface="Calibri"/>
              </a:rPr>
              <a:t>عدنان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محمود</a:t>
            </a:r>
            <a:r>
              <a:rPr lang="es-ES" dirty="0">
                <a:cs typeface="Calibri"/>
              </a:rPr>
              <a:t> </a:t>
            </a:r>
            <a:r>
              <a:rPr lang="es-ES" dirty="0" err="1">
                <a:cs typeface="Calibri"/>
              </a:rPr>
              <a:t>الشريف</a:t>
            </a:r>
            <a:endParaRPr lang="es-ES" dirty="0">
              <a:cs typeface="Calibri"/>
            </a:endParaRPr>
          </a:p>
          <a:p>
            <a:pPr rtl="1"/>
            <a:r>
              <a:rPr lang="es-ES" dirty="0">
                <a:cs typeface="Calibri"/>
                <a:hlinkClick r:id="rId2"/>
              </a:rPr>
              <a:t>Adnan.sherif@uot.edu.ly</a:t>
            </a:r>
            <a:endParaRPr lang="es-ES" dirty="0">
              <a:cs typeface="Calibri"/>
            </a:endParaRPr>
          </a:p>
          <a:p>
            <a:pPr rtl="1"/>
            <a:r>
              <a:rPr lang="es-ES" dirty="0" err="1">
                <a:cs typeface="Calibri"/>
              </a:rPr>
              <a:t>خريف</a:t>
            </a:r>
            <a:r>
              <a:rPr lang="es-ES" dirty="0">
                <a:cs typeface="Calibri"/>
              </a:rPr>
              <a:t> 2022/2021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CA35643-A359-48CC-8B2F-284CB91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8" y="0"/>
            <a:ext cx="2268940" cy="825895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B9D22042-52BD-4385-AFAB-BF8873631A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346" y="0"/>
            <a:ext cx="891654" cy="132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جدول القرار – مثال</a:t>
            </a:r>
            <a:endParaRPr lang="en-US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CAC8BA7-133C-4118-AFCD-9A199BD9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34303"/>
              </p:ext>
            </p:extLst>
          </p:nvPr>
        </p:nvGraphicFramePr>
        <p:xfrm>
          <a:off x="838201" y="2501900"/>
          <a:ext cx="10017636" cy="22250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12292">
                  <a:extLst>
                    <a:ext uri="{9D8B030D-6E8A-4147-A177-3AD203B41FA5}">
                      <a16:colId xmlns:a16="http://schemas.microsoft.com/office/drawing/2014/main" val="1994808937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1544223133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3306899292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1794728175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1658569412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1711152409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1885718344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844671860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664863294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4024652703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3679843917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4231521084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1235075679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59247381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1488486595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849986458"/>
                    </a:ext>
                  </a:extLst>
                </a:gridCol>
                <a:gridCol w="331584">
                  <a:extLst>
                    <a:ext uri="{9D8B030D-6E8A-4147-A177-3AD203B41FA5}">
                      <a16:colId xmlns:a16="http://schemas.microsoft.com/office/drawing/2014/main" val="3685393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وصف البضاعة مطابق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6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صلاحية البضاعة اكثر من 6 اشهر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8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الكمية المستلمة اقل او تساوي الكمية المطلوبة في امر الشراء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1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كمية المخزون الحالي من البضاعة صفر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تقبل البضاعة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7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ترفض البضاعة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6144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FDF5032-CBAB-4F39-8156-2480A226E319}"/>
              </a:ext>
            </a:extLst>
          </p:cNvPr>
          <p:cNvSpPr txBox="1"/>
          <p:nvPr/>
        </p:nvSpPr>
        <p:spPr>
          <a:xfrm>
            <a:off x="5389275" y="1865461"/>
            <a:ext cx="546656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LY" sz="2400" dirty="0"/>
              <a:t>الجدول التالي يبين شروط مطابقة بضاعة عند استلامها</a:t>
            </a:r>
          </a:p>
        </p:txBody>
      </p:sp>
    </p:spTree>
    <p:extLst>
      <p:ext uri="{BB962C8B-B14F-4D97-AF65-F5344CB8AC3E}">
        <p14:creationId xmlns:p14="http://schemas.microsoft.com/office/powerpoint/2010/main" val="141587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جدول القرار – مثال</a:t>
            </a:r>
            <a:endParaRPr lang="en-US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DCAC8BA7-133C-4118-AFCD-9A199BD99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138809"/>
              </p:ext>
            </p:extLst>
          </p:nvPr>
        </p:nvGraphicFramePr>
        <p:xfrm>
          <a:off x="4052373" y="2501899"/>
          <a:ext cx="6803464" cy="22250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783780">
                  <a:extLst>
                    <a:ext uri="{9D8B030D-6E8A-4147-A177-3AD203B41FA5}">
                      <a16:colId xmlns:a16="http://schemas.microsoft.com/office/drawing/2014/main" val="1994808937"/>
                    </a:ext>
                  </a:extLst>
                </a:gridCol>
                <a:gridCol w="336614">
                  <a:extLst>
                    <a:ext uri="{9D8B030D-6E8A-4147-A177-3AD203B41FA5}">
                      <a16:colId xmlns:a16="http://schemas.microsoft.com/office/drawing/2014/main" val="1544223133"/>
                    </a:ext>
                  </a:extLst>
                </a:gridCol>
                <a:gridCol w="336614">
                  <a:extLst>
                    <a:ext uri="{9D8B030D-6E8A-4147-A177-3AD203B41FA5}">
                      <a16:colId xmlns:a16="http://schemas.microsoft.com/office/drawing/2014/main" val="1794728175"/>
                    </a:ext>
                  </a:extLst>
                </a:gridCol>
                <a:gridCol w="336614">
                  <a:extLst>
                    <a:ext uri="{9D8B030D-6E8A-4147-A177-3AD203B41FA5}">
                      <a16:colId xmlns:a16="http://schemas.microsoft.com/office/drawing/2014/main" val="1711152409"/>
                    </a:ext>
                  </a:extLst>
                </a:gridCol>
                <a:gridCol w="336614">
                  <a:extLst>
                    <a:ext uri="{9D8B030D-6E8A-4147-A177-3AD203B41FA5}">
                      <a16:colId xmlns:a16="http://schemas.microsoft.com/office/drawing/2014/main" val="1885718344"/>
                    </a:ext>
                  </a:extLst>
                </a:gridCol>
                <a:gridCol w="336614">
                  <a:extLst>
                    <a:ext uri="{9D8B030D-6E8A-4147-A177-3AD203B41FA5}">
                      <a16:colId xmlns:a16="http://schemas.microsoft.com/office/drawing/2014/main" val="844671860"/>
                    </a:ext>
                  </a:extLst>
                </a:gridCol>
                <a:gridCol w="336614">
                  <a:extLst>
                    <a:ext uri="{9D8B030D-6E8A-4147-A177-3AD203B41FA5}">
                      <a16:colId xmlns:a16="http://schemas.microsoft.com/office/drawing/2014/main" val="4024652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وصف البضاعة مطابق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6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صلاحية البضاعة اكثر من 6 اشهر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-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28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الكمية المستلمة اقل او تساوي الكمية المطلوبة في امر الشراء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-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12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كمية المخزون الحالي من البضاعة صفر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-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-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-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-</a:t>
                      </a:r>
                      <a:endParaRPr lang="ar-LY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65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تقبل البضاعة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7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ترفض البضاعة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96144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FDF5032-CBAB-4F39-8156-2480A226E319}"/>
              </a:ext>
            </a:extLst>
          </p:cNvPr>
          <p:cNvSpPr txBox="1"/>
          <p:nvPr/>
        </p:nvSpPr>
        <p:spPr>
          <a:xfrm>
            <a:off x="4052370" y="1874826"/>
            <a:ext cx="680346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LY" sz="2400" dirty="0"/>
              <a:t>الجدول التالي يبين شروط مطابقة بضاعة عند استلامها بعد المراجعة</a:t>
            </a:r>
          </a:p>
        </p:txBody>
      </p:sp>
    </p:spTree>
    <p:extLst>
      <p:ext uri="{BB962C8B-B14F-4D97-AF65-F5344CB8AC3E}">
        <p14:creationId xmlns:p14="http://schemas.microsoft.com/office/powerpoint/2010/main" val="21085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شجرة القرار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EBC8-2264-4A9C-B0A7-DC454E38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ar-LY" dirty="0"/>
              <a:t>تمثيل تخطيطي لعملية اتخاذ القرار وتستخدم لوصف العمليات والسياسات.</a:t>
            </a:r>
          </a:p>
          <a:p>
            <a:r>
              <a:rPr lang="ar-LY" dirty="0"/>
              <a:t>ترسم على شكل شجرة جدرها في الجانب الأيمن واخصان الشجرة في باتجاه اليسار عند استخدام اللغة العربية والعكس في حال استخدام اللغة الأجنبية.</a:t>
            </a:r>
          </a:p>
          <a:p>
            <a:pPr marL="0" indent="0">
              <a:buNone/>
            </a:pPr>
            <a:endParaRPr lang="ar-LY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7AA5FD-C721-45E9-A366-D0B829822841}"/>
              </a:ext>
            </a:extLst>
          </p:cNvPr>
          <p:cNvSpPr/>
          <p:nvPr/>
        </p:nvSpPr>
        <p:spPr>
          <a:xfrm>
            <a:off x="8871046" y="5277209"/>
            <a:ext cx="545910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B1AAD-D380-4814-AFFE-B261AD3FBD98}"/>
              </a:ext>
            </a:extLst>
          </p:cNvPr>
          <p:cNvSpPr/>
          <p:nvPr/>
        </p:nvSpPr>
        <p:spPr>
          <a:xfrm>
            <a:off x="6523630" y="4731299"/>
            <a:ext cx="545910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FD49E-FAE1-4C77-87F0-08D4058858A5}"/>
              </a:ext>
            </a:extLst>
          </p:cNvPr>
          <p:cNvSpPr/>
          <p:nvPr/>
        </p:nvSpPr>
        <p:spPr>
          <a:xfrm>
            <a:off x="6523630" y="5782176"/>
            <a:ext cx="545910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/>
              <a:t>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504006-3082-4D34-91F4-AEB70E1C4E56}"/>
              </a:ext>
            </a:extLst>
          </p:cNvPr>
          <p:cNvCxnSpPr>
            <a:endCxn id="4" idx="6"/>
          </p:cNvCxnSpPr>
          <p:nvPr/>
        </p:nvCxnSpPr>
        <p:spPr>
          <a:xfrm flipH="1">
            <a:off x="9416956" y="5529692"/>
            <a:ext cx="8734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7BD165-CD51-49A4-85D2-AE2FB07E7D6D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 flipV="1">
            <a:off x="7069540" y="5004254"/>
            <a:ext cx="1881453" cy="34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66DF3B-CDB5-494E-A58C-20870511C119}"/>
              </a:ext>
            </a:extLst>
          </p:cNvPr>
          <p:cNvCxnSpPr>
            <a:stCxn id="4" idx="3"/>
            <a:endCxn id="8" idx="3"/>
          </p:cNvCxnSpPr>
          <p:nvPr/>
        </p:nvCxnSpPr>
        <p:spPr>
          <a:xfrm flipH="1">
            <a:off x="7069540" y="5708225"/>
            <a:ext cx="1881453" cy="346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E73EB-EC96-43A8-9070-69AB6C27F81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871803" y="5004254"/>
            <a:ext cx="165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FE9D99-2AF4-4919-8ABE-46CD1C96F98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871803" y="6055131"/>
            <a:ext cx="165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C49D8856-C4A4-4E43-8321-4833CE84F4EB}"/>
              </a:ext>
            </a:extLst>
          </p:cNvPr>
          <p:cNvSpPr/>
          <p:nvPr/>
        </p:nvSpPr>
        <p:spPr>
          <a:xfrm>
            <a:off x="9908275" y="4849010"/>
            <a:ext cx="982638" cy="545910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الحالة</a:t>
            </a: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FA1311C7-4335-4865-99E1-0A93294D3DA5}"/>
              </a:ext>
            </a:extLst>
          </p:cNvPr>
          <p:cNvSpPr/>
          <p:nvPr/>
        </p:nvSpPr>
        <p:spPr>
          <a:xfrm>
            <a:off x="8938315" y="4647189"/>
            <a:ext cx="982638" cy="545910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نقطة إذا</a:t>
            </a:r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E69967E1-07B3-4FAA-A43D-945E8C7E02CE}"/>
              </a:ext>
            </a:extLst>
          </p:cNvPr>
          <p:cNvSpPr/>
          <p:nvPr/>
        </p:nvSpPr>
        <p:spPr>
          <a:xfrm>
            <a:off x="7682721" y="4537930"/>
            <a:ext cx="1079141" cy="545910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شرط 1</a:t>
            </a: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A734D0B1-47A7-479D-B198-05A3835FD7DE}"/>
              </a:ext>
            </a:extLst>
          </p:cNvPr>
          <p:cNvSpPr/>
          <p:nvPr/>
        </p:nvSpPr>
        <p:spPr>
          <a:xfrm>
            <a:off x="7374193" y="5283477"/>
            <a:ext cx="1079141" cy="545910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شرط 2</a:t>
            </a: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5F972888-2277-48E4-A84D-BC5A83C54591}"/>
              </a:ext>
            </a:extLst>
          </p:cNvPr>
          <p:cNvSpPr/>
          <p:nvPr/>
        </p:nvSpPr>
        <p:spPr>
          <a:xfrm>
            <a:off x="6316154" y="4069383"/>
            <a:ext cx="1506771" cy="545910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نقاط القرار (إذن)</a:t>
            </a:r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3F29FFF1-88A0-4334-8534-5E4AB0F64DF6}"/>
              </a:ext>
            </a:extLst>
          </p:cNvPr>
          <p:cNvSpPr/>
          <p:nvPr/>
        </p:nvSpPr>
        <p:spPr>
          <a:xfrm>
            <a:off x="4722124" y="4374234"/>
            <a:ext cx="1079141" cy="545910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فعل 1</a:t>
            </a:r>
          </a:p>
        </p:txBody>
      </p: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5F8B3054-884B-40B8-9723-3B77BCDA3EB5}"/>
              </a:ext>
            </a:extLst>
          </p:cNvPr>
          <p:cNvSpPr/>
          <p:nvPr/>
        </p:nvSpPr>
        <p:spPr>
          <a:xfrm>
            <a:off x="4978526" y="5420968"/>
            <a:ext cx="1079141" cy="545910"/>
          </a:xfrm>
          <a:prstGeom prst="wedgeEllipseCallou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فعل 2</a:t>
            </a:r>
          </a:p>
        </p:txBody>
      </p:sp>
    </p:spTree>
    <p:extLst>
      <p:ext uri="{BB962C8B-B14F-4D97-AF65-F5344CB8AC3E}">
        <p14:creationId xmlns:p14="http://schemas.microsoft.com/office/powerpoint/2010/main" val="185536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شجرة القرار - مثال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DEBC8-2264-4A9C-B0A7-DC454E38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ar-LY" dirty="0"/>
              <a:t>مركز بيع أجهزة كهربائية له سياسة خصم كما يلي:</a:t>
            </a:r>
          </a:p>
          <a:p>
            <a:pPr marL="0" indent="0">
              <a:buNone/>
            </a:pPr>
            <a:r>
              <a:rPr lang="ar-LY" dirty="0"/>
              <a:t>يحصل الزبون القديم (أي له معاملات سابقة) على خصم 10% إذا كانت قيمة المشتريات اكبر من 8000 دينار وإلا 8% فقط ويحصل الزبون الجديد على خصم 5% إذا كانت قيمة مشترياته اكبر من 8000 دينار وإلا 3% فقط.</a:t>
            </a:r>
          </a:p>
          <a:p>
            <a:pPr marL="0" indent="0">
              <a:buNone/>
            </a:pPr>
            <a:endParaRPr lang="ar-LY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7AA5FD-C721-45E9-A366-D0B829822841}"/>
              </a:ext>
            </a:extLst>
          </p:cNvPr>
          <p:cNvSpPr/>
          <p:nvPr/>
        </p:nvSpPr>
        <p:spPr>
          <a:xfrm>
            <a:off x="9868809" y="4975049"/>
            <a:ext cx="545910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B1AAD-D380-4814-AFFE-B261AD3FBD98}"/>
              </a:ext>
            </a:extLst>
          </p:cNvPr>
          <p:cNvSpPr/>
          <p:nvPr/>
        </p:nvSpPr>
        <p:spPr>
          <a:xfrm>
            <a:off x="4724814" y="3439679"/>
            <a:ext cx="545910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FD49E-FAE1-4C77-87F0-08D4058858A5}"/>
              </a:ext>
            </a:extLst>
          </p:cNvPr>
          <p:cNvSpPr/>
          <p:nvPr/>
        </p:nvSpPr>
        <p:spPr>
          <a:xfrm>
            <a:off x="4696026" y="4397149"/>
            <a:ext cx="545910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4</a:t>
            </a:r>
            <a:endParaRPr lang="ar-LY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504006-3082-4D34-91F4-AEB70E1C4E56}"/>
              </a:ext>
            </a:extLst>
          </p:cNvPr>
          <p:cNvCxnSpPr>
            <a:endCxn id="4" idx="6"/>
          </p:cNvCxnSpPr>
          <p:nvPr/>
        </p:nvCxnSpPr>
        <p:spPr>
          <a:xfrm flipH="1">
            <a:off x="10414719" y="5227532"/>
            <a:ext cx="87345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7BD165-CD51-49A4-85D2-AE2FB07E7D6D}"/>
              </a:ext>
            </a:extLst>
          </p:cNvPr>
          <p:cNvCxnSpPr>
            <a:cxnSpLocks/>
            <a:stCxn id="4" idx="1"/>
            <a:endCxn id="27" idx="6"/>
          </p:cNvCxnSpPr>
          <p:nvPr/>
        </p:nvCxnSpPr>
        <p:spPr>
          <a:xfrm flipH="1" flipV="1">
            <a:off x="8401420" y="4282966"/>
            <a:ext cx="1547336" cy="76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66DF3B-CDB5-494E-A58C-20870511C119}"/>
              </a:ext>
            </a:extLst>
          </p:cNvPr>
          <p:cNvCxnSpPr>
            <a:cxnSpLocks/>
            <a:stCxn id="4" idx="3"/>
            <a:endCxn id="30" idx="6"/>
          </p:cNvCxnSpPr>
          <p:nvPr/>
        </p:nvCxnSpPr>
        <p:spPr>
          <a:xfrm flipH="1">
            <a:off x="8390235" y="5406065"/>
            <a:ext cx="1558521" cy="597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E73EB-EC96-43A8-9070-69AB6C27F81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072987" y="3712634"/>
            <a:ext cx="165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FE9D99-2AF4-4919-8ABE-46CD1C96F98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893102" y="4665983"/>
            <a:ext cx="1802924" cy="4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6E60D2-8A47-467B-AA99-6D0A1EC990A3}"/>
              </a:ext>
            </a:extLst>
          </p:cNvPr>
          <p:cNvSpPr txBox="1"/>
          <p:nvPr/>
        </p:nvSpPr>
        <p:spPr>
          <a:xfrm>
            <a:off x="10669460" y="4864334"/>
            <a:ext cx="8734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LY" dirty="0"/>
              <a:t>الزبون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B33D9-D04E-4BB7-B5AD-13897EA4917C}"/>
              </a:ext>
            </a:extLst>
          </p:cNvPr>
          <p:cNvSpPr txBox="1"/>
          <p:nvPr/>
        </p:nvSpPr>
        <p:spPr>
          <a:xfrm>
            <a:off x="8850604" y="4143600"/>
            <a:ext cx="8734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LY" dirty="0"/>
              <a:t>قديم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468E03-9773-4319-AC63-734AA53B4350}"/>
              </a:ext>
            </a:extLst>
          </p:cNvPr>
          <p:cNvSpPr txBox="1"/>
          <p:nvPr/>
        </p:nvSpPr>
        <p:spPr>
          <a:xfrm>
            <a:off x="8754018" y="5315822"/>
            <a:ext cx="87345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LY" dirty="0"/>
              <a:t>جديد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B44B40-9F6A-4CE9-B2D6-6C91A8732C93}"/>
              </a:ext>
            </a:extLst>
          </p:cNvPr>
          <p:cNvSpPr/>
          <p:nvPr/>
        </p:nvSpPr>
        <p:spPr>
          <a:xfrm>
            <a:off x="7855510" y="4030482"/>
            <a:ext cx="545910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8E6333B-C524-4120-884D-6DB29D497A9B}"/>
              </a:ext>
            </a:extLst>
          </p:cNvPr>
          <p:cNvSpPr/>
          <p:nvPr/>
        </p:nvSpPr>
        <p:spPr>
          <a:xfrm>
            <a:off x="7844325" y="5750942"/>
            <a:ext cx="545910" cy="5049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/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6EBF7B-D2AF-4374-A4C1-97F121431D31}"/>
              </a:ext>
            </a:extLst>
          </p:cNvPr>
          <p:cNvSpPr/>
          <p:nvPr/>
        </p:nvSpPr>
        <p:spPr>
          <a:xfrm>
            <a:off x="4691405" y="5354619"/>
            <a:ext cx="545910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LY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4C3257-A97B-4898-B080-4F32FA0EB709}"/>
              </a:ext>
            </a:extLst>
          </p:cNvPr>
          <p:cNvSpPr/>
          <p:nvPr/>
        </p:nvSpPr>
        <p:spPr>
          <a:xfrm>
            <a:off x="4662617" y="6312090"/>
            <a:ext cx="545910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GB" dirty="0"/>
              <a:t>7</a:t>
            </a:r>
            <a:endParaRPr lang="ar-LY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E18F94-4AAE-416D-BCF7-DE0894DD0ACD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2893102" y="5627574"/>
            <a:ext cx="17983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9D4349-D70B-4E0C-B5D7-8E93DE928484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3010790" y="6585045"/>
            <a:ext cx="16518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A65D29-780C-4AFA-91ED-7999A1270E9F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flipH="1" flipV="1">
            <a:off x="5270724" y="3712634"/>
            <a:ext cx="2664733" cy="391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7CEE05-A07C-478D-AF81-E683B24DD260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flipH="1" flipV="1">
            <a:off x="5237315" y="5627574"/>
            <a:ext cx="2686957" cy="197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EDA1F3-B5F7-4A59-81AE-1C16E238FD39}"/>
              </a:ext>
            </a:extLst>
          </p:cNvPr>
          <p:cNvCxnSpPr>
            <a:cxnSpLocks/>
            <a:stCxn id="27" idx="3"/>
            <a:endCxn id="8" idx="3"/>
          </p:cNvCxnSpPr>
          <p:nvPr/>
        </p:nvCxnSpPr>
        <p:spPr>
          <a:xfrm flipH="1">
            <a:off x="5241936" y="4461498"/>
            <a:ext cx="2693521" cy="208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2F4E91-7FF7-4452-914D-45C57E1E3B09}"/>
              </a:ext>
            </a:extLst>
          </p:cNvPr>
          <p:cNvCxnSpPr>
            <a:cxnSpLocks/>
            <a:stCxn id="30" idx="3"/>
            <a:endCxn id="32" idx="3"/>
          </p:cNvCxnSpPr>
          <p:nvPr/>
        </p:nvCxnSpPr>
        <p:spPr>
          <a:xfrm flipH="1">
            <a:off x="5208527" y="6181958"/>
            <a:ext cx="2715745" cy="403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0A52F4F-86A9-444F-B5D7-BA3C742006CC}"/>
              </a:ext>
            </a:extLst>
          </p:cNvPr>
          <p:cNvSpPr txBox="1"/>
          <p:nvPr/>
        </p:nvSpPr>
        <p:spPr>
          <a:xfrm>
            <a:off x="5446479" y="3510552"/>
            <a:ext cx="2240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LY" dirty="0"/>
              <a:t>قيمة المشتريات </a:t>
            </a:r>
            <a:r>
              <a:rPr lang="en-GB" dirty="0"/>
              <a:t>&lt;</a:t>
            </a:r>
            <a:r>
              <a:rPr lang="ar-LY" dirty="0"/>
              <a:t> 8000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0FF708-89AB-4DB6-90D5-BC361E519CE3}"/>
              </a:ext>
            </a:extLst>
          </p:cNvPr>
          <p:cNvSpPr txBox="1"/>
          <p:nvPr/>
        </p:nvSpPr>
        <p:spPr>
          <a:xfrm>
            <a:off x="5342152" y="4188543"/>
            <a:ext cx="2240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LY" dirty="0"/>
              <a:t>قيمة المشتريات </a:t>
            </a:r>
            <a:r>
              <a:rPr lang="en-GB" dirty="0"/>
              <a:t>&gt;=</a:t>
            </a:r>
            <a:r>
              <a:rPr lang="ar-LY" dirty="0"/>
              <a:t> 8000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2EC847-E6FA-485C-B418-3B668627B835}"/>
              </a:ext>
            </a:extLst>
          </p:cNvPr>
          <p:cNvSpPr txBox="1"/>
          <p:nvPr/>
        </p:nvSpPr>
        <p:spPr>
          <a:xfrm>
            <a:off x="5313675" y="5270540"/>
            <a:ext cx="2240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LY" dirty="0"/>
              <a:t>قيمة المشتريات </a:t>
            </a:r>
            <a:r>
              <a:rPr lang="en-GB" dirty="0"/>
              <a:t>&lt;</a:t>
            </a:r>
            <a:r>
              <a:rPr lang="ar-LY" dirty="0"/>
              <a:t> 8000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E5C6B1-67CD-4AE0-B852-3C87EF091D9E}"/>
              </a:ext>
            </a:extLst>
          </p:cNvPr>
          <p:cNvSpPr txBox="1"/>
          <p:nvPr/>
        </p:nvSpPr>
        <p:spPr>
          <a:xfrm>
            <a:off x="5209348" y="5948531"/>
            <a:ext cx="2240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LY" dirty="0"/>
              <a:t>قيمة المشتريات </a:t>
            </a:r>
            <a:r>
              <a:rPr lang="en-GB" dirty="0"/>
              <a:t>&gt;=</a:t>
            </a:r>
            <a:r>
              <a:rPr lang="ar-LY" dirty="0"/>
              <a:t> 8000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A28A46-76BC-4604-9EB2-E8F5A00C13A2}"/>
              </a:ext>
            </a:extLst>
          </p:cNvPr>
          <p:cNvSpPr txBox="1"/>
          <p:nvPr/>
        </p:nvSpPr>
        <p:spPr>
          <a:xfrm>
            <a:off x="2344370" y="3379271"/>
            <a:ext cx="2240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LY" dirty="0"/>
              <a:t>قيمة الخصم 10%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5290FF-E827-48FE-900A-2A87E95211F7}"/>
              </a:ext>
            </a:extLst>
          </p:cNvPr>
          <p:cNvSpPr txBox="1"/>
          <p:nvPr/>
        </p:nvSpPr>
        <p:spPr>
          <a:xfrm>
            <a:off x="2347456" y="4317846"/>
            <a:ext cx="2240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LY" dirty="0"/>
              <a:t>قيمة الخصم 8%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807E0AF-18BE-47BB-AD03-EBD78DB2379F}"/>
              </a:ext>
            </a:extLst>
          </p:cNvPr>
          <p:cNvSpPr txBox="1"/>
          <p:nvPr/>
        </p:nvSpPr>
        <p:spPr>
          <a:xfrm>
            <a:off x="2347455" y="5315822"/>
            <a:ext cx="2240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LY" dirty="0"/>
              <a:t>قيمة الخصم 5%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90D967-E42D-4390-801C-1CF2B219F8CC}"/>
              </a:ext>
            </a:extLst>
          </p:cNvPr>
          <p:cNvSpPr txBox="1"/>
          <p:nvPr/>
        </p:nvSpPr>
        <p:spPr>
          <a:xfrm>
            <a:off x="2344369" y="6273292"/>
            <a:ext cx="224040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LY" dirty="0"/>
              <a:t>قيمة الخصم 3%</a:t>
            </a:r>
          </a:p>
        </p:txBody>
      </p:sp>
    </p:spTree>
    <p:extLst>
      <p:ext uri="{BB962C8B-B14F-4D97-AF65-F5344CB8AC3E}">
        <p14:creationId xmlns:p14="http://schemas.microsoft.com/office/powerpoint/2010/main" val="336771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اهداف وطرق وصف العمليات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93F4-2AB0-4F3F-A8C4-8048B8F2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ar-LY" dirty="0"/>
              <a:t>كما اسلفنا سابقاً، مخطط تدفق البيانات هي أداة تحليل رسومية تعبر عن تدفق البيانات بين العمليات. ولاحظنا ان المخطط يفتقر الى وصف دقيق للإجراءات التي تتم داخل العملية.</a:t>
            </a:r>
          </a:p>
          <a:p>
            <a:pPr algn="r" rtl="1"/>
            <a:r>
              <a:rPr lang="ar-LY" dirty="0"/>
              <a:t>طرق وصف الإجراءات هي:</a:t>
            </a:r>
          </a:p>
          <a:p>
            <a:pPr lvl="1"/>
            <a:r>
              <a:rPr lang="ar-LY" dirty="0"/>
              <a:t>اللغة الهيكلية (الخوارزميات)</a:t>
            </a:r>
          </a:p>
          <a:p>
            <a:pPr lvl="1"/>
            <a:r>
              <a:rPr lang="ar-LY" dirty="0"/>
              <a:t>جداول القرار</a:t>
            </a:r>
          </a:p>
          <a:p>
            <a:pPr lvl="1"/>
            <a:r>
              <a:rPr lang="ar-LY" dirty="0"/>
              <a:t>أشجار القرار</a:t>
            </a:r>
          </a:p>
          <a:p>
            <a:endParaRPr lang="ar-LY" dirty="0"/>
          </a:p>
          <a:p>
            <a:pPr algn="r" rtl="1"/>
            <a:endParaRPr lang="ar-LY" dirty="0"/>
          </a:p>
          <a:p>
            <a:pPr marL="0" indent="0" algn="r" rtl="1">
              <a:buNone/>
            </a:pPr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76837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اللغة الهيكلية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93F4-2AB0-4F3F-A8C4-8048B8F2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39" y="1825625"/>
            <a:ext cx="10371160" cy="4351338"/>
          </a:xfrm>
        </p:spPr>
        <p:txBody>
          <a:bodyPr>
            <a:normAutofit/>
          </a:bodyPr>
          <a:lstStyle/>
          <a:p>
            <a:pPr algn="just" rtl="1"/>
            <a:r>
              <a:rPr lang="ar-LY" dirty="0"/>
              <a:t>هي أداة تستخدم في وصف العمليات في مرحلة التحليل والتصميم.</a:t>
            </a:r>
          </a:p>
          <a:p>
            <a:pPr algn="just" rtl="1"/>
            <a:r>
              <a:rPr lang="ar-LY" dirty="0"/>
              <a:t>لغة نصية قريبة من لغة البرمجة وتعرف أحيانا بالخوارزمية.</a:t>
            </a:r>
          </a:p>
          <a:p>
            <a:pPr algn="just" rtl="1"/>
            <a:r>
              <a:rPr lang="ar-LY" dirty="0"/>
              <a:t>يجب مراعاة النقاط التالية:</a:t>
            </a:r>
          </a:p>
          <a:p>
            <a:pPr lvl="1" algn="just"/>
            <a:r>
              <a:rPr lang="ar-LY" dirty="0"/>
              <a:t>توضيح منطق سير العمليات وذلك بصيغة جمل بسيطة واضحة وقياسية غير قابلة للتأويل ويفضل ان تكون مرقمة.</a:t>
            </a:r>
          </a:p>
          <a:p>
            <a:pPr lvl="1" algn="just"/>
            <a:r>
              <a:rPr lang="ar-LY" dirty="0"/>
              <a:t>يجب تحليل الجمل المركبة الى جمل بسيطة.</a:t>
            </a:r>
          </a:p>
          <a:p>
            <a:pPr lvl="1" algn="just"/>
            <a:r>
              <a:rPr lang="ar-LY" dirty="0"/>
              <a:t>عند الإشارة الى البيانات يجب استخدام قاموس مصطلحات البيانات.</a:t>
            </a:r>
          </a:p>
          <a:p>
            <a:pPr lvl="1" algn="just"/>
            <a:r>
              <a:rPr lang="ar-LY" dirty="0"/>
              <a:t>استخدام أنماط او مصطلحات  اللغة الهيكلية موحدة على كامل المشروع.</a:t>
            </a:r>
          </a:p>
          <a:p>
            <a:pPr algn="just" rtl="1"/>
            <a:endParaRPr lang="ar-LY" dirty="0"/>
          </a:p>
          <a:p>
            <a:pPr algn="just" rtl="1"/>
            <a:endParaRPr lang="ar-LY" dirty="0"/>
          </a:p>
          <a:p>
            <a:pPr marL="0" indent="0" algn="just" rtl="1">
              <a:buNone/>
            </a:pPr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401286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اللغة الهيكلية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93F4-2AB0-4F3F-A8C4-8048B8F2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764" y="1825624"/>
            <a:ext cx="10221035" cy="4479641"/>
          </a:xfrm>
        </p:spPr>
        <p:txBody>
          <a:bodyPr>
            <a:normAutofit/>
          </a:bodyPr>
          <a:lstStyle/>
          <a:p>
            <a:pPr algn="just" rtl="1"/>
            <a:r>
              <a:rPr lang="ar-LY" dirty="0"/>
              <a:t>يمكن استخدام أنماط او مصطلحات باللغة العربية او الإنجليزية واهمها:</a:t>
            </a:r>
          </a:p>
          <a:p>
            <a:pPr lvl="1" algn="just"/>
            <a:r>
              <a:rPr lang="ar-LY" dirty="0"/>
              <a:t>النمط المتسلسل : وهي هيكلة عبارات متتابعة ويعبر عنها في صورة أفعال امر ومفعول به  ويمكن ان تشمل عمليات حسابية مثل:</a:t>
            </a:r>
          </a:p>
          <a:p>
            <a:pPr marL="914400" lvl="2" indent="0" algn="just">
              <a:buNone/>
            </a:pPr>
            <a:r>
              <a:rPr lang="ar-LY" dirty="0">
                <a:solidFill>
                  <a:schemeClr val="accent1">
                    <a:lumMod val="75000"/>
                  </a:schemeClr>
                </a:solidFill>
              </a:rPr>
              <a:t>			حدد ضريبة الدخل وتكون إجمالي المرتب * 15%</a:t>
            </a:r>
          </a:p>
          <a:p>
            <a:pPr marL="914400" lvl="2" indent="0" algn="just">
              <a:buNone/>
            </a:pPr>
            <a:r>
              <a:rPr lang="ar-LY" dirty="0">
                <a:solidFill>
                  <a:schemeClr val="accent1">
                    <a:lumMod val="75000"/>
                  </a:schemeClr>
                </a:solidFill>
              </a:rPr>
              <a:t>			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Calculate Tax as Total Salary *15%</a:t>
            </a:r>
            <a:r>
              <a:rPr lang="ar-LY" dirty="0"/>
              <a:t> </a:t>
            </a:r>
          </a:p>
          <a:p>
            <a:pPr lvl="1" algn="just"/>
            <a:r>
              <a:rPr lang="ar-LY" dirty="0"/>
              <a:t>نمط القرارات: </a:t>
            </a:r>
          </a:p>
          <a:p>
            <a:pPr marL="457200" lvl="1" indent="0" algn="just">
              <a:buNone/>
            </a:pPr>
            <a:endParaRPr lang="ar-LY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4886E-70F7-44A6-ABF9-A81C00449974}"/>
              </a:ext>
            </a:extLst>
          </p:cNvPr>
          <p:cNvSpPr txBox="1"/>
          <p:nvPr/>
        </p:nvSpPr>
        <p:spPr>
          <a:xfrm>
            <a:off x="6687403" y="4299045"/>
            <a:ext cx="1999265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If (Condition) Then </a:t>
            </a:r>
          </a:p>
          <a:p>
            <a:r>
              <a:rPr lang="en-GB" dirty="0">
                <a:solidFill>
                  <a:srgbClr val="C00000"/>
                </a:solidFill>
              </a:rPr>
              <a:t>         (Block1)</a:t>
            </a:r>
          </a:p>
          <a:p>
            <a:r>
              <a:rPr lang="en-GB" dirty="0">
                <a:solidFill>
                  <a:srgbClr val="C00000"/>
                </a:solidFill>
              </a:rPr>
              <a:t>Else</a:t>
            </a:r>
          </a:p>
          <a:p>
            <a:r>
              <a:rPr lang="en-GB" dirty="0">
                <a:solidFill>
                  <a:srgbClr val="C00000"/>
                </a:solidFill>
              </a:rPr>
              <a:t>         (Block2)</a:t>
            </a:r>
          </a:p>
          <a:p>
            <a:r>
              <a:rPr lang="en-GB" dirty="0">
                <a:solidFill>
                  <a:srgbClr val="C00000"/>
                </a:solidFill>
              </a:rPr>
              <a:t>End if</a:t>
            </a:r>
            <a:endParaRPr lang="ar-LY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4F8AC-28AB-47FC-9CE8-FA3E09A88C38}"/>
              </a:ext>
            </a:extLst>
          </p:cNvPr>
          <p:cNvSpPr txBox="1"/>
          <p:nvPr/>
        </p:nvSpPr>
        <p:spPr>
          <a:xfrm>
            <a:off x="9060737" y="4299045"/>
            <a:ext cx="1729961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dirty="0">
                <a:solidFill>
                  <a:srgbClr val="C00000"/>
                </a:solidFill>
              </a:rPr>
              <a:t>إذا (شرط) </a:t>
            </a:r>
          </a:p>
          <a:p>
            <a:pPr algn="r" rtl="1"/>
            <a:r>
              <a:rPr lang="ar-LY" dirty="0">
                <a:solidFill>
                  <a:srgbClr val="C00000"/>
                </a:solidFill>
              </a:rPr>
              <a:t>إذن</a:t>
            </a:r>
          </a:p>
          <a:p>
            <a:pPr algn="r" rtl="1"/>
            <a:r>
              <a:rPr lang="ar-LY" dirty="0">
                <a:solidFill>
                  <a:srgbClr val="C00000"/>
                </a:solidFill>
              </a:rPr>
              <a:t>      (مجموعة جمل)</a:t>
            </a:r>
          </a:p>
          <a:p>
            <a:pPr algn="r" rtl="1"/>
            <a:r>
              <a:rPr lang="ar-LY" dirty="0">
                <a:solidFill>
                  <a:srgbClr val="C00000"/>
                </a:solidFill>
              </a:rPr>
              <a:t>وإلا </a:t>
            </a:r>
          </a:p>
          <a:p>
            <a:pPr algn="r" rtl="1"/>
            <a:r>
              <a:rPr lang="ar-LY" dirty="0">
                <a:solidFill>
                  <a:srgbClr val="C00000"/>
                </a:solidFill>
              </a:rPr>
              <a:t>      (مجموعة جمل)</a:t>
            </a:r>
          </a:p>
          <a:p>
            <a:pPr algn="r" rtl="1"/>
            <a:r>
              <a:rPr lang="ar-LY" dirty="0">
                <a:solidFill>
                  <a:srgbClr val="C00000"/>
                </a:solidFill>
              </a:rPr>
              <a:t>نهاية إذا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F9017-A0AF-4C90-9FBE-9BB03A41B4F1}"/>
              </a:ext>
            </a:extLst>
          </p:cNvPr>
          <p:cNvSpPr txBox="1"/>
          <p:nvPr/>
        </p:nvSpPr>
        <p:spPr>
          <a:xfrm>
            <a:off x="3682965" y="4299045"/>
            <a:ext cx="2560316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dirty="0">
                <a:solidFill>
                  <a:schemeClr val="accent1"/>
                </a:solidFill>
              </a:rPr>
              <a:t>إذا كان الرصيد </a:t>
            </a:r>
            <a:r>
              <a:rPr lang="en-GB" dirty="0">
                <a:solidFill>
                  <a:schemeClr val="accent1"/>
                </a:solidFill>
              </a:rPr>
              <a:t>&lt;=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ar-LY" dirty="0">
                <a:solidFill>
                  <a:schemeClr val="accent1"/>
                </a:solidFill>
              </a:rPr>
              <a:t> قيمة الصك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إذن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اصرف الصك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وإلا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رفض الصك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نهاية إذا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542B3-CCA8-4284-A951-8A4AAB36C3ED}"/>
              </a:ext>
            </a:extLst>
          </p:cNvPr>
          <p:cNvSpPr txBox="1"/>
          <p:nvPr/>
        </p:nvSpPr>
        <p:spPr>
          <a:xfrm>
            <a:off x="485624" y="3164681"/>
            <a:ext cx="2823272" cy="36933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dirty="0">
                <a:solidFill>
                  <a:schemeClr val="accent1"/>
                </a:solidFill>
              </a:rPr>
              <a:t>إذا نسبة مبيعات الصنف =0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إذن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دع قيمة التخفيض = 35%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وإلا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إذا نسبة مبيعات الصنف </a:t>
            </a:r>
            <a:r>
              <a:rPr lang="en-GB" dirty="0">
                <a:solidFill>
                  <a:schemeClr val="accent1"/>
                </a:solidFill>
              </a:rPr>
              <a:t>&gt;</a:t>
            </a:r>
            <a:r>
              <a:rPr lang="ar-LY" dirty="0">
                <a:solidFill>
                  <a:schemeClr val="accent1"/>
                </a:solidFill>
              </a:rPr>
              <a:t>10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إذن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  دع قيمة التخفيض = 20%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نهاية إذا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نهاية إذا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إذا كان الزبون قديم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إذن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اضف 5% لقيمة التخفيض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نهاية إذا</a:t>
            </a:r>
          </a:p>
        </p:txBody>
      </p:sp>
    </p:spTree>
    <p:extLst>
      <p:ext uri="{BB962C8B-B14F-4D97-AF65-F5344CB8AC3E}">
        <p14:creationId xmlns:p14="http://schemas.microsoft.com/office/powerpoint/2010/main" val="117544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اللغة الهيكلية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295289-7406-468C-B77E-B831D21BC116}"/>
              </a:ext>
            </a:extLst>
          </p:cNvPr>
          <p:cNvSpPr txBox="1">
            <a:spLocks/>
          </p:cNvSpPr>
          <p:nvPr/>
        </p:nvSpPr>
        <p:spPr>
          <a:xfrm>
            <a:off x="1132764" y="1825624"/>
            <a:ext cx="10221035" cy="447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ar-LY" dirty="0"/>
              <a:t>النمط التكراري (</a:t>
            </a:r>
            <a:r>
              <a:rPr lang="en-GB" dirty="0"/>
              <a:t>Iteration</a:t>
            </a:r>
            <a:r>
              <a:rPr lang="ar-LY" dirty="0"/>
              <a:t>): وهو سلسلة احداث تتكرر بناء على شروط</a:t>
            </a:r>
          </a:p>
          <a:p>
            <a:pPr lvl="1" algn="just"/>
            <a:endParaRPr lang="ar-LY" dirty="0"/>
          </a:p>
          <a:p>
            <a:pPr lvl="1" algn="just"/>
            <a:endParaRPr lang="ar-LY" dirty="0"/>
          </a:p>
          <a:p>
            <a:pPr lvl="1" algn="just"/>
            <a:endParaRPr lang="ar-LY" dirty="0"/>
          </a:p>
          <a:p>
            <a:pPr lvl="1" algn="just"/>
            <a:endParaRPr lang="ar-LY" dirty="0"/>
          </a:p>
          <a:p>
            <a:pPr lvl="1" algn="just"/>
            <a:r>
              <a:rPr lang="ar-LY" dirty="0"/>
              <a:t>كما يمكن استخدام نمط التكرار التالي لتسلسل عمليات على قائمة من البيانات</a:t>
            </a:r>
          </a:p>
          <a:p>
            <a:pPr marL="457200" lvl="1" indent="0" algn="just">
              <a:buNone/>
            </a:pPr>
            <a:endParaRPr lang="ar-LY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6DDDE-BABD-4825-ADC5-F87A699891A3}"/>
              </a:ext>
            </a:extLst>
          </p:cNvPr>
          <p:cNvSpPr txBox="1"/>
          <p:nvPr/>
        </p:nvSpPr>
        <p:spPr>
          <a:xfrm>
            <a:off x="9088033" y="2429301"/>
            <a:ext cx="172996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dirty="0">
                <a:solidFill>
                  <a:srgbClr val="C00000"/>
                </a:solidFill>
              </a:rPr>
              <a:t>طالما (شرط) </a:t>
            </a:r>
          </a:p>
          <a:p>
            <a:pPr algn="r" rtl="1"/>
            <a:r>
              <a:rPr lang="ar-LY" dirty="0">
                <a:solidFill>
                  <a:srgbClr val="C00000"/>
                </a:solidFill>
              </a:rPr>
              <a:t>      (مجموعة جمل)</a:t>
            </a:r>
          </a:p>
          <a:p>
            <a:pPr algn="r" rtl="1"/>
            <a:r>
              <a:rPr lang="ar-LY" dirty="0">
                <a:solidFill>
                  <a:srgbClr val="C00000"/>
                </a:solidFill>
              </a:rPr>
              <a:t>نهاية طالما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1F731-5800-4BAB-A8C5-BFFEC17612F1}"/>
              </a:ext>
            </a:extLst>
          </p:cNvPr>
          <p:cNvSpPr txBox="1"/>
          <p:nvPr/>
        </p:nvSpPr>
        <p:spPr>
          <a:xfrm>
            <a:off x="6782937" y="2429301"/>
            <a:ext cx="194796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While (Condition)  </a:t>
            </a:r>
          </a:p>
          <a:p>
            <a:r>
              <a:rPr lang="en-GB" dirty="0">
                <a:solidFill>
                  <a:srgbClr val="C00000"/>
                </a:solidFill>
              </a:rPr>
              <a:t>         (Block)</a:t>
            </a:r>
          </a:p>
          <a:p>
            <a:r>
              <a:rPr lang="en-GB" dirty="0">
                <a:solidFill>
                  <a:srgbClr val="C00000"/>
                </a:solidFill>
              </a:rPr>
              <a:t>End While</a:t>
            </a:r>
            <a:endParaRPr lang="ar-LY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FE134-8F05-48C7-B0C9-CE546B3D1B01}"/>
              </a:ext>
            </a:extLst>
          </p:cNvPr>
          <p:cNvSpPr txBox="1"/>
          <p:nvPr/>
        </p:nvSpPr>
        <p:spPr>
          <a:xfrm>
            <a:off x="3933033" y="2429301"/>
            <a:ext cx="231024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dirty="0">
                <a:solidFill>
                  <a:schemeClr val="accent1"/>
                </a:solidFill>
              </a:rPr>
              <a:t>طالما ليس نهاية الملف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اقرأ سجل الطالب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احسب مجموع الدرجات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نهاية طالما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8B9AE5-64D1-48FA-9771-44A8849650C4}"/>
              </a:ext>
            </a:extLst>
          </p:cNvPr>
          <p:cNvSpPr txBox="1"/>
          <p:nvPr/>
        </p:nvSpPr>
        <p:spPr>
          <a:xfrm>
            <a:off x="8735865" y="4367283"/>
            <a:ext cx="197522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dirty="0">
                <a:solidFill>
                  <a:srgbClr val="C00000"/>
                </a:solidFill>
              </a:rPr>
              <a:t>لكل (عنصر) في (قائمة)</a:t>
            </a:r>
          </a:p>
          <a:p>
            <a:pPr algn="r" rtl="1"/>
            <a:r>
              <a:rPr lang="ar-LY" dirty="0">
                <a:solidFill>
                  <a:srgbClr val="C00000"/>
                </a:solidFill>
              </a:rPr>
              <a:t>      (مجموعة جمل)</a:t>
            </a:r>
          </a:p>
          <a:p>
            <a:pPr algn="r" rtl="1"/>
            <a:r>
              <a:rPr lang="ar-LY" dirty="0">
                <a:solidFill>
                  <a:srgbClr val="C00000"/>
                </a:solidFill>
              </a:rPr>
              <a:t>نهاية لكل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0D4C75-5D5B-469B-9C94-1928EF89E4D3}"/>
              </a:ext>
            </a:extLst>
          </p:cNvPr>
          <p:cNvSpPr txBox="1"/>
          <p:nvPr/>
        </p:nvSpPr>
        <p:spPr>
          <a:xfrm>
            <a:off x="6385584" y="4385648"/>
            <a:ext cx="234532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For each (item) in (List)</a:t>
            </a:r>
          </a:p>
          <a:p>
            <a:r>
              <a:rPr lang="en-GB" dirty="0">
                <a:solidFill>
                  <a:srgbClr val="C00000"/>
                </a:solidFill>
              </a:rPr>
              <a:t>         (Block)</a:t>
            </a:r>
          </a:p>
          <a:p>
            <a:r>
              <a:rPr lang="en-GB" dirty="0">
                <a:solidFill>
                  <a:srgbClr val="C00000"/>
                </a:solidFill>
              </a:rPr>
              <a:t>End For</a:t>
            </a:r>
            <a:endParaRPr lang="ar-LY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7E903-461B-4C3F-9625-999CAF00554B}"/>
              </a:ext>
            </a:extLst>
          </p:cNvPr>
          <p:cNvSpPr txBox="1"/>
          <p:nvPr/>
        </p:nvSpPr>
        <p:spPr>
          <a:xfrm>
            <a:off x="728207" y="4385648"/>
            <a:ext cx="5344733" cy="258532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dirty="0">
                <a:solidFill>
                  <a:schemeClr val="accent1"/>
                </a:solidFill>
              </a:rPr>
              <a:t>لكل بضاعة في قائمة البضاعة المستلمة 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إذا البضاعة غير مسجلة في قاعدة بيانات البضائع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إذن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سجل البضاعة في قاعدة بيانات البضائع بالكمية المستلمة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وإلا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احصل على الكمية الحالية من قاعدة بيانات البضائع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حدث قاعدة بيانات البضائع بزيادة الكمية المستلمة لكمية المخزون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نهاية إذا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نهاية لكل</a:t>
            </a:r>
          </a:p>
        </p:txBody>
      </p:sp>
    </p:spTree>
    <p:extLst>
      <p:ext uri="{BB962C8B-B14F-4D97-AF65-F5344CB8AC3E}">
        <p14:creationId xmlns:p14="http://schemas.microsoft.com/office/powerpoint/2010/main" val="2498576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مثال – إدارة المخازن- مخطط المستوى 1 عملية استلام بضائع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260D1B7-B262-49C5-99B8-D4E1DC3FB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337" y="1228417"/>
            <a:ext cx="6585219" cy="50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7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علاقة اللغة الهيكلية بمخطط تدفق البيانات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64AE4-1CF7-4374-983B-400FD7822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4553"/>
            <a:ext cx="10515600" cy="1709145"/>
          </a:xfrm>
        </p:spPr>
        <p:txBody>
          <a:bodyPr>
            <a:normAutofit lnSpcReduction="10000"/>
          </a:bodyPr>
          <a:lstStyle/>
          <a:p>
            <a:r>
              <a:rPr lang="ar-LY" dirty="0"/>
              <a:t>لكل عملية في المستوى الأخير من مخططات تدفق البيانات يتم إعداد وصف للعملية باستخدام اللغة الهيكلية.</a:t>
            </a:r>
          </a:p>
          <a:p>
            <a:r>
              <a:rPr lang="ar-LY" dirty="0"/>
              <a:t>في المثال السابق عمليتنا "استلام فاتورة" و "ضف الكمية المستلمة لكمية المخزون" يتم إعداد وصف كل عملية باستخدام اللغة الهيكلية.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FD78F-C2DA-4913-B748-9E04F1DA5FF0}"/>
              </a:ext>
            </a:extLst>
          </p:cNvPr>
          <p:cNvSpPr txBox="1"/>
          <p:nvPr/>
        </p:nvSpPr>
        <p:spPr>
          <a:xfrm>
            <a:off x="751204" y="3115709"/>
            <a:ext cx="5344796" cy="36933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b="1" dirty="0">
                <a:solidFill>
                  <a:schemeClr val="accent1"/>
                </a:solidFill>
              </a:rPr>
              <a:t>ضف الكمية المستلمة لكمية المخزون:</a:t>
            </a:r>
          </a:p>
          <a:p>
            <a:pPr algn="r" rtl="1"/>
            <a:endParaRPr lang="ar-LY" dirty="0">
              <a:solidFill>
                <a:schemeClr val="accent1"/>
              </a:solidFill>
            </a:endParaRP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لكل بضاعة في قائمة البضاعة المستلمة 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إذا البضاعة غير مسجلة في قاعدة بيانات البضائع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إذن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سجل البضاعة في قاعدة بيانات البضائع بالكمية المستلمة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وإلا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احصل على الكمية الحالية من قاعدة بيانات البضائع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حدث قاعدة بيانات البضائع بزيادة الكمية المستلمة لكمية المخزون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نهاية إذا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حدث امر الشراء في قاعدة بيانات اومر الشراء بخصم الكمية المستلمة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من البضاعة في امر الشراء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نهاية لكل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1E09D-EB7B-41D5-97B0-713A8EF32493}"/>
              </a:ext>
            </a:extLst>
          </p:cNvPr>
          <p:cNvSpPr txBox="1"/>
          <p:nvPr/>
        </p:nvSpPr>
        <p:spPr>
          <a:xfrm>
            <a:off x="6132499" y="3115709"/>
            <a:ext cx="5221301" cy="369331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r>
              <a:rPr lang="ar-LY" b="1" dirty="0">
                <a:solidFill>
                  <a:schemeClr val="accent1"/>
                </a:solidFill>
              </a:rPr>
              <a:t>استلام فاتورة: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جلب امر الشراء المذكور في الفاتورة من قاعدة بيانات أوامر الشراء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لكل بضاعة في امر الشراء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إذا البضاعة موجودة في الفاتورة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إذن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إذا البضاعة مطابقة لما موجود في الفاتورة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إذن 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    ضف البضاعة والكمية المستلمة الى قائمة البضاعة المستلمة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وإلا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    ضف البضاعة الى قائمة البضاعة المرفوضة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    نهاية إذا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   نهاية إذا</a:t>
            </a:r>
          </a:p>
          <a:p>
            <a:pPr algn="r" rtl="1"/>
            <a:r>
              <a:rPr lang="ar-LY" dirty="0">
                <a:solidFill>
                  <a:schemeClr val="accent1"/>
                </a:solidFill>
              </a:rPr>
              <a:t>نهاية لكل</a:t>
            </a:r>
          </a:p>
        </p:txBody>
      </p:sp>
    </p:spTree>
    <p:extLst>
      <p:ext uri="{BB962C8B-B14F-4D97-AF65-F5344CB8AC3E}">
        <p14:creationId xmlns:p14="http://schemas.microsoft.com/office/powerpoint/2010/main" val="87091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جدول القرار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93F4-2AB0-4F3F-A8C4-8048B8F2E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39" y="1825625"/>
            <a:ext cx="10371160" cy="2787318"/>
          </a:xfrm>
        </p:spPr>
        <p:txBody>
          <a:bodyPr>
            <a:normAutofit fontScale="92500" lnSpcReduction="10000"/>
          </a:bodyPr>
          <a:lstStyle/>
          <a:p>
            <a:pPr algn="just" rtl="1"/>
            <a:r>
              <a:rPr lang="ar-LY" dirty="0"/>
              <a:t>هي أداة تستخدم لتوضيح وإيجاز الحالات والظروف المختلفة لتنفيذ العمليات عندما تكون الشروط معقدة وكثيرة.</a:t>
            </a:r>
          </a:p>
          <a:p>
            <a:pPr algn="just" rtl="1"/>
            <a:r>
              <a:rPr lang="ar-LY" dirty="0"/>
              <a:t>يتكون الجدول من صفوف تمثل الشروط (الحالات) تليها صفوف تمثل العمليات.</a:t>
            </a:r>
          </a:p>
          <a:p>
            <a:pPr algn="just" rtl="1"/>
            <a:r>
              <a:rPr lang="ar-LY" dirty="0"/>
              <a:t>العمود الأول لوصف الشرط او العملية.</a:t>
            </a:r>
          </a:p>
          <a:p>
            <a:pPr algn="just" rtl="1"/>
            <a:r>
              <a:rPr lang="ar-LY" dirty="0"/>
              <a:t>الاعمدة الأخرى في حالة الشروط تمثل جميع احتمال تحقق الشروط ونستعمل (</a:t>
            </a:r>
            <a:r>
              <a:rPr lang="en-GB" dirty="0"/>
              <a:t>Y</a:t>
            </a:r>
            <a:r>
              <a:rPr lang="ar-LY" dirty="0"/>
              <a:t>) لنعم و (</a:t>
            </a:r>
            <a:r>
              <a:rPr lang="en-GB" dirty="0"/>
              <a:t>N</a:t>
            </a:r>
            <a:r>
              <a:rPr lang="ar-LY" dirty="0"/>
              <a:t>)لا، وفي حالة العمليات نستخدم العلامة (</a:t>
            </a:r>
            <a:r>
              <a:rPr lang="en-GB" dirty="0"/>
              <a:t>X</a:t>
            </a:r>
            <a:r>
              <a:rPr lang="ar-LY" dirty="0"/>
              <a:t>) للدلالة على تنفيذ العملية او فراغ في حال عدم تنفيذ العملية  </a:t>
            </a:r>
          </a:p>
          <a:p>
            <a:pPr marL="0" indent="0" algn="just" rtl="1">
              <a:buNone/>
            </a:pPr>
            <a:endParaRPr lang="ar-LY" dirty="0"/>
          </a:p>
          <a:p>
            <a:pPr algn="just" rtl="1"/>
            <a:endParaRPr lang="ar-LY" dirty="0"/>
          </a:p>
          <a:p>
            <a:pPr marL="0" indent="0" algn="just" rtl="1">
              <a:buNone/>
            </a:pPr>
            <a:endParaRPr lang="ar-LY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A0CB9B-BE8C-4C67-A8BA-1DDCD6AF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15917"/>
              </p:ext>
            </p:extLst>
          </p:nvPr>
        </p:nvGraphicFramePr>
        <p:xfrm>
          <a:off x="7865683" y="4854938"/>
          <a:ext cx="3004001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834173">
                  <a:extLst>
                    <a:ext uri="{9D8B030D-6E8A-4147-A177-3AD203B41FA5}">
                      <a16:colId xmlns:a16="http://schemas.microsoft.com/office/drawing/2014/main" val="36404473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281851346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2243498185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3574876005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167907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الشرط الأول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8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الشرط الثاني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.................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العملية الأولى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0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العملية الثانية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404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C97966-6CF0-4D20-B57C-53FB79A8058E}"/>
              </a:ext>
            </a:extLst>
          </p:cNvPr>
          <p:cNvSpPr txBox="1"/>
          <p:nvPr/>
        </p:nvSpPr>
        <p:spPr>
          <a:xfrm>
            <a:off x="1132764" y="4854938"/>
            <a:ext cx="5942949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LY" dirty="0"/>
              <a:t>الجدول يبين ان العملية الأولى تعتمد على تحقق الشرط الأول فقط. </a:t>
            </a:r>
          </a:p>
          <a:p>
            <a:pPr algn="r" rtl="1"/>
            <a:r>
              <a:rPr lang="ar-LY" dirty="0"/>
              <a:t>بينما العملية الثانية تعتمد على تحقق الشرطين الأول والثاني.</a:t>
            </a:r>
          </a:p>
          <a:p>
            <a:pPr algn="r" rtl="1"/>
            <a:endParaRPr lang="ar-LY" dirty="0"/>
          </a:p>
        </p:txBody>
      </p:sp>
    </p:spTree>
    <p:extLst>
      <p:ext uri="{BB962C8B-B14F-4D97-AF65-F5344CB8AC3E}">
        <p14:creationId xmlns:p14="http://schemas.microsoft.com/office/powerpoint/2010/main" val="348127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E110-655B-4239-95BF-E90DE192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LY" dirty="0"/>
              <a:t>جدول القرار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7A0CB9B-BE8C-4C67-A8BA-1DDCD6AF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895663"/>
              </p:ext>
            </p:extLst>
          </p:nvPr>
        </p:nvGraphicFramePr>
        <p:xfrm>
          <a:off x="7838388" y="2029852"/>
          <a:ext cx="3004001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834173">
                  <a:extLst>
                    <a:ext uri="{9D8B030D-6E8A-4147-A177-3AD203B41FA5}">
                      <a16:colId xmlns:a16="http://schemas.microsoft.com/office/drawing/2014/main" val="36404473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281851346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2243498185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3574876005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167907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الشرط الأول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8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الشرط الثاني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.................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العملية الأولى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0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العملية الثانية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404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7C97966-6CF0-4D20-B57C-53FB79A8058E}"/>
              </a:ext>
            </a:extLst>
          </p:cNvPr>
          <p:cNvSpPr txBox="1"/>
          <p:nvPr/>
        </p:nvSpPr>
        <p:spPr>
          <a:xfrm>
            <a:off x="1305783" y="1298766"/>
            <a:ext cx="5942949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LY" sz="2000" dirty="0"/>
              <a:t>يجب إتباع الخطوات التالية في إعداد الجدول: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LY" sz="2000" dirty="0"/>
              <a:t>توضع جميع الاحتمالات للشروط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LY" sz="2000" dirty="0"/>
              <a:t>توضع علامة </a:t>
            </a:r>
            <a:r>
              <a:rPr lang="en-GB" sz="2000" dirty="0"/>
              <a:t>X</a:t>
            </a:r>
            <a:r>
              <a:rPr lang="ar-LY" sz="2000" dirty="0"/>
              <a:t> تحت العمود الذي يحقق شروط تنفيذ العملية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LY" sz="2000" dirty="0"/>
              <a:t>يتم مراجعة الجدول للتأكد من عدم وجود تضارب في الشروط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LY" sz="2000" dirty="0"/>
              <a:t>بعد مراجعة جميع العمليات والتحقق من شروطها يتم التالي: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ar-LY" sz="2000" dirty="0"/>
              <a:t>تحذف الاعمدة التي ليس فيها علامة </a:t>
            </a:r>
            <a:r>
              <a:rPr lang="en-GB" sz="2000" dirty="0"/>
              <a:t>X</a:t>
            </a:r>
          </a:p>
          <a:p>
            <a:pPr marL="914400" lvl="1" indent="-457200" algn="r" rtl="1">
              <a:buFont typeface="+mj-lt"/>
              <a:buAutoNum type="arabicPeriod"/>
            </a:pPr>
            <a:r>
              <a:rPr lang="ar-LY" sz="2000" dirty="0"/>
              <a:t>لو نتج عن الجدول ان عملية يتم تنفيذها في حال تحقق شرط (</a:t>
            </a:r>
            <a:r>
              <a:rPr lang="en-GB" sz="2000" dirty="0"/>
              <a:t>Y</a:t>
            </a:r>
            <a:r>
              <a:rPr lang="ar-LY" sz="2000" dirty="0"/>
              <a:t>) او لم يتحقق (</a:t>
            </a:r>
            <a:r>
              <a:rPr lang="en-GB" sz="2000" dirty="0"/>
              <a:t>N</a:t>
            </a:r>
            <a:r>
              <a:rPr lang="ar-LY" sz="2000" dirty="0"/>
              <a:t>)،  يتم وضع – مكان الشرط للدلالة على ان العملية لا تعتمد على هذا الشرط 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DB03E8F-7F06-49BB-BD09-4F9C2A51C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85626"/>
              </p:ext>
            </p:extLst>
          </p:nvPr>
        </p:nvGraphicFramePr>
        <p:xfrm>
          <a:off x="8423302" y="4414285"/>
          <a:ext cx="2419087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834173">
                  <a:extLst>
                    <a:ext uri="{9D8B030D-6E8A-4147-A177-3AD203B41FA5}">
                      <a16:colId xmlns:a16="http://schemas.microsoft.com/office/drawing/2014/main" val="36404473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281851346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3574876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الشرط الأول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LY" sz="1800" dirty="0"/>
                        <a:t>–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8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الشرط الثاني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.................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العملية الأولى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0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العملية الثانية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404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3081E9-AC4C-4F70-9694-75278F9D5881}"/>
              </a:ext>
            </a:extLst>
          </p:cNvPr>
          <p:cNvSpPr txBox="1"/>
          <p:nvPr/>
        </p:nvSpPr>
        <p:spPr>
          <a:xfrm>
            <a:off x="9743258" y="4044953"/>
            <a:ext cx="1366080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LY" sz="2000" dirty="0"/>
              <a:t>الجدول النهائي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1A4E5-D071-4A1C-B98C-D1D65BF581DD}"/>
              </a:ext>
            </a:extLst>
          </p:cNvPr>
          <p:cNvSpPr txBox="1"/>
          <p:nvPr/>
        </p:nvSpPr>
        <p:spPr>
          <a:xfrm>
            <a:off x="9667614" y="1633474"/>
            <a:ext cx="133081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LY" sz="2000" dirty="0"/>
              <a:t>الجدول الاولي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930441A6-6EC2-4B98-9EEC-4ACB8D4E40FE}"/>
              </a:ext>
            </a:extLst>
          </p:cNvPr>
          <p:cNvGraphicFramePr>
            <a:graphicFrameLocks noGrp="1"/>
          </p:cNvGraphicFramePr>
          <p:nvPr/>
        </p:nvGraphicFramePr>
        <p:xfrm>
          <a:off x="4288559" y="4421396"/>
          <a:ext cx="3004001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834173">
                  <a:extLst>
                    <a:ext uri="{9D8B030D-6E8A-4147-A177-3AD203B41FA5}">
                      <a16:colId xmlns:a16="http://schemas.microsoft.com/office/drawing/2014/main" val="36404473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281851346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2243498185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3574876005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167907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الشرط الأول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8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الشرط الثاني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ar-L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.................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العملية الأولى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0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العملية الثانية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404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18CA73-E513-49E7-B19B-A8934A92F8B9}"/>
              </a:ext>
            </a:extLst>
          </p:cNvPr>
          <p:cNvSpPr txBox="1"/>
          <p:nvPr/>
        </p:nvSpPr>
        <p:spPr>
          <a:xfrm>
            <a:off x="3431729" y="4063191"/>
            <a:ext cx="145905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ar-LY" sz="2000" dirty="0"/>
              <a:t>الأخطاء الشائعة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8BEC7B-C938-439D-941A-DBE13D4B7CAB}"/>
              </a:ext>
            </a:extLst>
          </p:cNvPr>
          <p:cNvSpPr/>
          <p:nvPr/>
        </p:nvSpPr>
        <p:spPr>
          <a:xfrm>
            <a:off x="4554664" y="4247857"/>
            <a:ext cx="300251" cy="22632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50999E4F-6A83-4317-848C-8E7B848F7E76}"/>
              </a:ext>
            </a:extLst>
          </p:cNvPr>
          <p:cNvGraphicFramePr>
            <a:graphicFrameLocks noGrp="1"/>
          </p:cNvGraphicFramePr>
          <p:nvPr/>
        </p:nvGraphicFramePr>
        <p:xfrm>
          <a:off x="1133026" y="4421396"/>
          <a:ext cx="3004001" cy="185420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834173">
                  <a:extLst>
                    <a:ext uri="{9D8B030D-6E8A-4147-A177-3AD203B41FA5}">
                      <a16:colId xmlns:a16="http://schemas.microsoft.com/office/drawing/2014/main" val="36404473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281851346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2243498185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3574876005"/>
                    </a:ext>
                  </a:extLst>
                </a:gridCol>
                <a:gridCol w="292457">
                  <a:extLst>
                    <a:ext uri="{9D8B030D-6E8A-4147-A177-3AD203B41FA5}">
                      <a16:colId xmlns:a16="http://schemas.microsoft.com/office/drawing/2014/main" val="1679079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الشرط الأول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80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الشرط الثاني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Y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ar-L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N</a:t>
                      </a:r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.................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66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العملية الأولى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0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ar-LY" dirty="0"/>
                        <a:t>العملية الثانية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GB" dirty="0"/>
                        <a:t>X</a:t>
                      </a:r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L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140415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C81DDA4-A670-465A-AA60-F84DA3F10A0A}"/>
              </a:ext>
            </a:extLst>
          </p:cNvPr>
          <p:cNvSpPr/>
          <p:nvPr/>
        </p:nvSpPr>
        <p:spPr>
          <a:xfrm>
            <a:off x="1399131" y="4247857"/>
            <a:ext cx="300251" cy="22632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21BB2D-D62F-4195-A7EE-DA2D0FEEBD70}"/>
              </a:ext>
            </a:extLst>
          </p:cNvPr>
          <p:cNvSpPr/>
          <p:nvPr/>
        </p:nvSpPr>
        <p:spPr>
          <a:xfrm>
            <a:off x="1720443" y="4247857"/>
            <a:ext cx="300251" cy="22632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LY"/>
          </a:p>
        </p:txBody>
      </p:sp>
    </p:spTree>
    <p:extLst>
      <p:ext uri="{BB962C8B-B14F-4D97-AF65-F5344CB8AC3E}">
        <p14:creationId xmlns:p14="http://schemas.microsoft.com/office/powerpoint/2010/main" val="1657798427"/>
      </p:ext>
    </p:extLst>
  </p:cSld>
  <p:clrMapOvr>
    <a:masterClrMapping/>
  </p:clrMapOvr>
</p:sld>
</file>

<file path=ppt/theme/theme1.xml><?xml version="1.0" encoding="utf-8"?>
<a:theme xmlns:a="http://schemas.openxmlformats.org/drawingml/2006/main" name="UOTPresetation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OTPresetationTemplate" id="{184E87E4-0594-4CE6-8409-A1A8D49FA53A}" vid="{3DC75CAB-47B0-43DD-A0A3-B48BEDC6423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B38CF6E7A78D6F4FA320ABC5D7BA0B5D" ma:contentTypeVersion="2" ma:contentTypeDescription="إنشاء مستند جديد." ma:contentTypeScope="" ma:versionID="ab27c1f2734c24be13bbe1e01dd9d219">
  <xsd:schema xmlns:xsd="http://www.w3.org/2001/XMLSchema" xmlns:xs="http://www.w3.org/2001/XMLSchema" xmlns:p="http://schemas.microsoft.com/office/2006/metadata/properties" xmlns:ns2="180d2ae4-5cfd-4138-bf8e-533166f6eab2" targetNamespace="http://schemas.microsoft.com/office/2006/metadata/properties" ma:root="true" ma:fieldsID="8eee17d0b07a8c9c901703e05d54c99d" ns2:_="">
    <xsd:import namespace="180d2ae4-5cfd-4138-bf8e-533166f6ea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d2ae4-5cfd-4138-bf8e-533166f6ea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84F207-D9D2-4A3F-ABD3-3C7DD495792D}"/>
</file>

<file path=customXml/itemProps2.xml><?xml version="1.0" encoding="utf-8"?>
<ds:datastoreItem xmlns:ds="http://schemas.openxmlformats.org/officeDocument/2006/customXml" ds:itemID="{A5AABA8A-A859-4DCF-AA94-36E100C2B6D3}">
  <ds:schemaRefs>
    <ds:schemaRef ds:uri="6403bfde-b7fa-4fba-b74b-080b78f99ecd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512F258-F5A3-4E47-B9E0-3E226995AF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UOTPresetationTemplate</Template>
  <TotalTime>2720</TotalTime>
  <Words>1287</Words>
  <Application>Microsoft Office PowerPoint</Application>
  <PresentationFormat>Widescreen</PresentationFormat>
  <Paragraphs>370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UOTPresetationTemplate</vt:lpstr>
      <vt:lpstr>CS319 تحليل و تصميم النظم مرحلة التحليل تقنية وصف العمليات</vt:lpstr>
      <vt:lpstr>اهداف وطرق وصف العمليات</vt:lpstr>
      <vt:lpstr>اللغة الهيكلية</vt:lpstr>
      <vt:lpstr>اللغة الهيكلية</vt:lpstr>
      <vt:lpstr>اللغة الهيكلية</vt:lpstr>
      <vt:lpstr>مثال – إدارة المخازن- مخطط المستوى 1 عملية استلام بضائع</vt:lpstr>
      <vt:lpstr>علاقة اللغة الهيكلية بمخطط تدفق البيانات</vt:lpstr>
      <vt:lpstr>جدول القرار</vt:lpstr>
      <vt:lpstr>جدول القرار</vt:lpstr>
      <vt:lpstr>جدول القرار – مثال</vt:lpstr>
      <vt:lpstr>جدول القرار – مثال</vt:lpstr>
      <vt:lpstr>شجرة القرار</vt:lpstr>
      <vt:lpstr>شجرة القرار - مثال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Adnan Sherif</dc:creator>
  <cp:lastModifiedBy>Adnan Sherif</cp:lastModifiedBy>
  <cp:revision>33</cp:revision>
  <dcterms:created xsi:type="dcterms:W3CDTF">2021-11-16T07:36:59Z</dcterms:created>
  <dcterms:modified xsi:type="dcterms:W3CDTF">2022-01-05T10:34:16Z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0x010100B38CF6E7A78D6F4FA320ABC5D7BA0B5D</vt:lpwstr>
  </property>
</Properties>
</file>