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2" r:id="rId4"/>
  </p:sldMasterIdLst>
  <p:sldIdLst>
    <p:sldId id="256" r:id="rId5"/>
    <p:sldId id="257" r:id="rId6"/>
    <p:sldId id="259" r:id="rId7"/>
    <p:sldId id="260" r:id="rId8"/>
    <p:sldId id="262" r:id="rId9"/>
    <p:sldId id="261"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5C327F-2997-4942-BD16-C0847305DE31}" v="7" dt="2022-01-01T16:58:21.5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837" autoAdjust="0"/>
    <p:restoredTop sz="94660"/>
  </p:normalViewPr>
  <p:slideViewPr>
    <p:cSldViewPr snapToGrid="0">
      <p:cViewPr varScale="1">
        <p:scale>
          <a:sx n="70" d="100"/>
          <a:sy n="70" d="100"/>
        </p:scale>
        <p:origin x="5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nan Sherif" userId="3d340580-6530-4dff-b8bf-c010861caf53" providerId="ADAL" clId="{D85C327F-2997-4942-BD16-C0847305DE31}"/>
    <pc:docChg chg="undo custSel addSld delSld modSld sldOrd">
      <pc:chgData name="Adnan Sherif" userId="3d340580-6530-4dff-b8bf-c010861caf53" providerId="ADAL" clId="{D85C327F-2997-4942-BD16-C0847305DE31}" dt="2022-01-01T19:22:45.818" v="6387" actId="14100"/>
      <pc:docMkLst>
        <pc:docMk/>
      </pc:docMkLst>
      <pc:sldChg chg="modSp mod">
        <pc:chgData name="Adnan Sherif" userId="3d340580-6530-4dff-b8bf-c010861caf53" providerId="ADAL" clId="{D85C327F-2997-4942-BD16-C0847305DE31}" dt="2021-12-30T18:56:59.732" v="31" actId="20577"/>
        <pc:sldMkLst>
          <pc:docMk/>
          <pc:sldMk cId="2406273178" sldId="256"/>
        </pc:sldMkLst>
        <pc:spChg chg="mod">
          <ac:chgData name="Adnan Sherif" userId="3d340580-6530-4dff-b8bf-c010861caf53" providerId="ADAL" clId="{D85C327F-2997-4942-BD16-C0847305DE31}" dt="2021-12-30T18:56:59.732" v="31" actId="20577"/>
          <ac:spMkLst>
            <pc:docMk/>
            <pc:sldMk cId="2406273178" sldId="256"/>
            <ac:spMk id="2" creationId="{00000000-0000-0000-0000-000000000000}"/>
          </ac:spMkLst>
        </pc:spChg>
      </pc:sldChg>
      <pc:sldChg chg="modSp mod">
        <pc:chgData name="Adnan Sherif" userId="3d340580-6530-4dff-b8bf-c010861caf53" providerId="ADAL" clId="{D85C327F-2997-4942-BD16-C0847305DE31}" dt="2021-12-31T10:20:46.239" v="1176" actId="207"/>
        <pc:sldMkLst>
          <pc:docMk/>
          <pc:sldMk cId="768372293" sldId="257"/>
        </pc:sldMkLst>
        <pc:spChg chg="mod">
          <ac:chgData name="Adnan Sherif" userId="3d340580-6530-4dff-b8bf-c010861caf53" providerId="ADAL" clId="{D85C327F-2997-4942-BD16-C0847305DE31}" dt="2021-12-30T19:35:45.047" v="525" actId="20577"/>
          <ac:spMkLst>
            <pc:docMk/>
            <pc:sldMk cId="768372293" sldId="257"/>
            <ac:spMk id="2" creationId="{BEB6E110-655B-4239-95BF-E90DE192CC53}"/>
          </ac:spMkLst>
        </pc:spChg>
        <pc:spChg chg="mod">
          <ac:chgData name="Adnan Sherif" userId="3d340580-6530-4dff-b8bf-c010861caf53" providerId="ADAL" clId="{D85C327F-2997-4942-BD16-C0847305DE31}" dt="2021-12-31T10:20:46.239" v="1176" actId="207"/>
          <ac:spMkLst>
            <pc:docMk/>
            <pc:sldMk cId="768372293" sldId="257"/>
            <ac:spMk id="3" creationId="{312693F4-2AB0-4F3F-A8C4-8048B8F2E514}"/>
          </ac:spMkLst>
        </pc:spChg>
      </pc:sldChg>
      <pc:sldChg chg="modSp add del mod">
        <pc:chgData name="Adnan Sherif" userId="3d340580-6530-4dff-b8bf-c010861caf53" providerId="ADAL" clId="{D85C327F-2997-4942-BD16-C0847305DE31}" dt="2021-12-31T10:07:09.296" v="1037" actId="47"/>
        <pc:sldMkLst>
          <pc:docMk/>
          <pc:sldMk cId="460480557" sldId="258"/>
        </pc:sldMkLst>
        <pc:spChg chg="mod">
          <ac:chgData name="Adnan Sherif" userId="3d340580-6530-4dff-b8bf-c010861caf53" providerId="ADAL" clId="{D85C327F-2997-4942-BD16-C0847305DE31}" dt="2021-12-31T09:48:44.813" v="1035" actId="20577"/>
          <ac:spMkLst>
            <pc:docMk/>
            <pc:sldMk cId="460480557" sldId="258"/>
            <ac:spMk id="2" creationId="{BEB6E110-655B-4239-95BF-E90DE192CC53}"/>
          </ac:spMkLst>
        </pc:spChg>
        <pc:spChg chg="mod">
          <ac:chgData name="Adnan Sherif" userId="3d340580-6530-4dff-b8bf-c010861caf53" providerId="ADAL" clId="{D85C327F-2997-4942-BD16-C0847305DE31}" dt="2021-12-31T09:48:55.313" v="1036" actId="20577"/>
          <ac:spMkLst>
            <pc:docMk/>
            <pc:sldMk cId="460480557" sldId="258"/>
            <ac:spMk id="3" creationId="{312693F4-2AB0-4F3F-A8C4-8048B8F2E514}"/>
          </ac:spMkLst>
        </pc:spChg>
      </pc:sldChg>
      <pc:sldChg chg="del">
        <pc:chgData name="Adnan Sherif" userId="3d340580-6530-4dff-b8bf-c010861caf53" providerId="ADAL" clId="{D85C327F-2997-4942-BD16-C0847305DE31}" dt="2021-12-30T19:41:22.513" v="668" actId="47"/>
        <pc:sldMkLst>
          <pc:docMk/>
          <pc:sldMk cId="4012867727" sldId="258"/>
        </pc:sldMkLst>
      </pc:sldChg>
      <pc:sldChg chg="addSp delSp modSp add mod">
        <pc:chgData name="Adnan Sherif" userId="3d340580-6530-4dff-b8bf-c010861caf53" providerId="ADAL" clId="{D85C327F-2997-4942-BD16-C0847305DE31}" dt="2022-01-01T11:55:28.012" v="2329" actId="20577"/>
        <pc:sldMkLst>
          <pc:docMk/>
          <pc:sldMk cId="25177750" sldId="259"/>
        </pc:sldMkLst>
        <pc:spChg chg="mod">
          <ac:chgData name="Adnan Sherif" userId="3d340580-6530-4dff-b8bf-c010861caf53" providerId="ADAL" clId="{D85C327F-2997-4942-BD16-C0847305DE31}" dt="2022-01-01T11:55:06.074" v="2324" actId="20577"/>
          <ac:spMkLst>
            <pc:docMk/>
            <pc:sldMk cId="25177750" sldId="259"/>
            <ac:spMk id="3" creationId="{312693F4-2AB0-4F3F-A8C4-8048B8F2E514}"/>
          </ac:spMkLst>
        </pc:spChg>
        <pc:spChg chg="add mod">
          <ac:chgData name="Adnan Sherif" userId="3d340580-6530-4dff-b8bf-c010861caf53" providerId="ADAL" clId="{D85C327F-2997-4942-BD16-C0847305DE31}" dt="2022-01-01T11:55:28.012" v="2329" actId="20577"/>
          <ac:spMkLst>
            <pc:docMk/>
            <pc:sldMk cId="25177750" sldId="259"/>
            <ac:spMk id="4" creationId="{DA256B96-CFE7-4502-AF67-6032BA01E34B}"/>
          </ac:spMkLst>
        </pc:spChg>
        <pc:graphicFrameChg chg="add del mod modGraphic">
          <ac:chgData name="Adnan Sherif" userId="3d340580-6530-4dff-b8bf-c010861caf53" providerId="ADAL" clId="{D85C327F-2997-4942-BD16-C0847305DE31}" dt="2022-01-01T11:08:04.638" v="1648" actId="478"/>
          <ac:graphicFrameMkLst>
            <pc:docMk/>
            <pc:sldMk cId="25177750" sldId="259"/>
            <ac:graphicFrameMk id="5" creationId="{36671602-BBFC-43B9-9A1A-C3014AD9AC41}"/>
          </ac:graphicFrameMkLst>
        </pc:graphicFrameChg>
        <pc:graphicFrameChg chg="add mod">
          <ac:chgData name="Adnan Sherif" userId="3d340580-6530-4dff-b8bf-c010861caf53" providerId="ADAL" clId="{D85C327F-2997-4942-BD16-C0847305DE31}" dt="2022-01-01T11:15:02.684" v="1650" actId="1076"/>
          <ac:graphicFrameMkLst>
            <pc:docMk/>
            <pc:sldMk cId="25177750" sldId="259"/>
            <ac:graphicFrameMk id="6" creationId="{72A43306-A85B-4BAC-955B-C812E023571C}"/>
          </ac:graphicFrameMkLst>
        </pc:graphicFrameChg>
      </pc:sldChg>
      <pc:sldChg chg="del">
        <pc:chgData name="Adnan Sherif" userId="3d340580-6530-4dff-b8bf-c010861caf53" providerId="ADAL" clId="{D85C327F-2997-4942-BD16-C0847305DE31}" dt="2021-12-30T19:41:22.513" v="668" actId="47"/>
        <pc:sldMkLst>
          <pc:docMk/>
          <pc:sldMk cId="1175444334" sldId="259"/>
        </pc:sldMkLst>
      </pc:sldChg>
      <pc:sldChg chg="del">
        <pc:chgData name="Adnan Sherif" userId="3d340580-6530-4dff-b8bf-c010861caf53" providerId="ADAL" clId="{D85C327F-2997-4942-BD16-C0847305DE31}" dt="2021-12-30T19:41:22.513" v="668" actId="47"/>
        <pc:sldMkLst>
          <pc:docMk/>
          <pc:sldMk cId="2498576222" sldId="260"/>
        </pc:sldMkLst>
      </pc:sldChg>
      <pc:sldChg chg="addSp delSp modSp add mod">
        <pc:chgData name="Adnan Sherif" userId="3d340580-6530-4dff-b8bf-c010861caf53" providerId="ADAL" clId="{D85C327F-2997-4942-BD16-C0847305DE31}" dt="2022-01-01T13:08:13.063" v="3227" actId="6549"/>
        <pc:sldMkLst>
          <pc:docMk/>
          <pc:sldMk cId="3283661075" sldId="260"/>
        </pc:sldMkLst>
        <pc:spChg chg="mod">
          <ac:chgData name="Adnan Sherif" userId="3d340580-6530-4dff-b8bf-c010861caf53" providerId="ADAL" clId="{D85C327F-2997-4942-BD16-C0847305DE31}" dt="2022-01-01T11:58:59.967" v="2414" actId="20577"/>
          <ac:spMkLst>
            <pc:docMk/>
            <pc:sldMk cId="3283661075" sldId="260"/>
            <ac:spMk id="3" creationId="{312693F4-2AB0-4F3F-A8C4-8048B8F2E514}"/>
          </ac:spMkLst>
        </pc:spChg>
        <pc:spChg chg="del">
          <ac:chgData name="Adnan Sherif" userId="3d340580-6530-4dff-b8bf-c010861caf53" providerId="ADAL" clId="{D85C327F-2997-4942-BD16-C0847305DE31}" dt="2022-01-01T11:31:06.337" v="1935" actId="478"/>
          <ac:spMkLst>
            <pc:docMk/>
            <pc:sldMk cId="3283661075" sldId="260"/>
            <ac:spMk id="4" creationId="{DA256B96-CFE7-4502-AF67-6032BA01E34B}"/>
          </ac:spMkLst>
        </pc:spChg>
        <pc:graphicFrameChg chg="add mod modGraphic">
          <ac:chgData name="Adnan Sherif" userId="3d340580-6530-4dff-b8bf-c010861caf53" providerId="ADAL" clId="{D85C327F-2997-4942-BD16-C0847305DE31}" dt="2022-01-01T13:08:13.063" v="3227" actId="6549"/>
          <ac:graphicFrameMkLst>
            <pc:docMk/>
            <pc:sldMk cId="3283661075" sldId="260"/>
            <ac:graphicFrameMk id="5" creationId="{5A045202-61BC-4643-B8CE-6FFE8BC4C8DB}"/>
          </ac:graphicFrameMkLst>
        </pc:graphicFrameChg>
        <pc:graphicFrameChg chg="del">
          <ac:chgData name="Adnan Sherif" userId="3d340580-6530-4dff-b8bf-c010861caf53" providerId="ADAL" clId="{D85C327F-2997-4942-BD16-C0847305DE31}" dt="2022-01-01T11:31:09.003" v="1936" actId="478"/>
          <ac:graphicFrameMkLst>
            <pc:docMk/>
            <pc:sldMk cId="3283661075" sldId="260"/>
            <ac:graphicFrameMk id="6" creationId="{72A43306-A85B-4BAC-955B-C812E023571C}"/>
          </ac:graphicFrameMkLst>
        </pc:graphicFrameChg>
      </pc:sldChg>
      <pc:sldChg chg="modSp add mod">
        <pc:chgData name="Adnan Sherif" userId="3d340580-6530-4dff-b8bf-c010861caf53" providerId="ADAL" clId="{D85C327F-2997-4942-BD16-C0847305DE31}" dt="2022-01-01T14:38:56.752" v="4764" actId="20577"/>
        <pc:sldMkLst>
          <pc:docMk/>
          <pc:sldMk cId="887082580" sldId="261"/>
        </pc:sldMkLst>
        <pc:spChg chg="mod">
          <ac:chgData name="Adnan Sherif" userId="3d340580-6530-4dff-b8bf-c010861caf53" providerId="ADAL" clId="{D85C327F-2997-4942-BD16-C0847305DE31}" dt="2022-01-01T14:38:56.752" v="4764" actId="20577"/>
          <ac:spMkLst>
            <pc:docMk/>
            <pc:sldMk cId="887082580" sldId="261"/>
            <ac:spMk id="3" creationId="{312693F4-2AB0-4F3F-A8C4-8048B8F2E514}"/>
          </ac:spMkLst>
        </pc:spChg>
      </pc:sldChg>
      <pc:sldChg chg="modSp add mod ord">
        <pc:chgData name="Adnan Sherif" userId="3d340580-6530-4dff-b8bf-c010861caf53" providerId="ADAL" clId="{D85C327F-2997-4942-BD16-C0847305DE31}" dt="2022-01-01T13:26:29.921" v="3712" actId="947"/>
        <pc:sldMkLst>
          <pc:docMk/>
          <pc:sldMk cId="2006666953" sldId="262"/>
        </pc:sldMkLst>
        <pc:spChg chg="mod">
          <ac:chgData name="Adnan Sherif" userId="3d340580-6530-4dff-b8bf-c010861caf53" providerId="ADAL" clId="{D85C327F-2997-4942-BD16-C0847305DE31}" dt="2022-01-01T13:18:08.576" v="3411" actId="20577"/>
          <ac:spMkLst>
            <pc:docMk/>
            <pc:sldMk cId="2006666953" sldId="262"/>
            <ac:spMk id="3" creationId="{312693F4-2AB0-4F3F-A8C4-8048B8F2E514}"/>
          </ac:spMkLst>
        </pc:spChg>
        <pc:spChg chg="mod">
          <ac:chgData name="Adnan Sherif" userId="3d340580-6530-4dff-b8bf-c010861caf53" providerId="ADAL" clId="{D85C327F-2997-4942-BD16-C0847305DE31}" dt="2022-01-01T13:26:29.921" v="3712" actId="947"/>
          <ac:spMkLst>
            <pc:docMk/>
            <pc:sldMk cId="2006666953" sldId="262"/>
            <ac:spMk id="4" creationId="{DA256B96-CFE7-4502-AF67-6032BA01E34B}"/>
          </ac:spMkLst>
        </pc:spChg>
      </pc:sldChg>
      <pc:sldChg chg="addSp delSp modSp add mod">
        <pc:chgData name="Adnan Sherif" userId="3d340580-6530-4dff-b8bf-c010861caf53" providerId="ADAL" clId="{D85C327F-2997-4942-BD16-C0847305DE31}" dt="2022-01-01T19:22:45.818" v="6387" actId="14100"/>
        <pc:sldMkLst>
          <pc:docMk/>
          <pc:sldMk cId="1071309372" sldId="263"/>
        </pc:sldMkLst>
        <pc:spChg chg="del">
          <ac:chgData name="Adnan Sherif" userId="3d340580-6530-4dff-b8bf-c010861caf53" providerId="ADAL" clId="{D85C327F-2997-4942-BD16-C0847305DE31}" dt="2022-01-01T16:57:15.003" v="4766" actId="478"/>
          <ac:spMkLst>
            <pc:docMk/>
            <pc:sldMk cId="1071309372" sldId="263"/>
            <ac:spMk id="3" creationId="{312693F4-2AB0-4F3F-A8C4-8048B8F2E514}"/>
          </ac:spMkLst>
        </pc:spChg>
        <pc:spChg chg="add del mod">
          <ac:chgData name="Adnan Sherif" userId="3d340580-6530-4dff-b8bf-c010861caf53" providerId="ADAL" clId="{D85C327F-2997-4942-BD16-C0847305DE31}" dt="2022-01-01T17:00:32.323" v="4800" actId="478"/>
          <ac:spMkLst>
            <pc:docMk/>
            <pc:sldMk cId="1071309372" sldId="263"/>
            <ac:spMk id="5" creationId="{FDF9CA86-6FD7-40CF-83F4-44C81BC90E9E}"/>
          </ac:spMkLst>
        </pc:spChg>
        <pc:spChg chg="add del mod">
          <ac:chgData name="Adnan Sherif" userId="3d340580-6530-4dff-b8bf-c010861caf53" providerId="ADAL" clId="{D85C327F-2997-4942-BD16-C0847305DE31}" dt="2022-01-01T17:00:33.596" v="4801" actId="478"/>
          <ac:spMkLst>
            <pc:docMk/>
            <pc:sldMk cId="1071309372" sldId="263"/>
            <ac:spMk id="9" creationId="{3553C99B-517B-4275-9B3D-D6AD6345F5DD}"/>
          </ac:spMkLst>
        </pc:spChg>
        <pc:graphicFrameChg chg="add del mod">
          <ac:chgData name="Adnan Sherif" userId="3d340580-6530-4dff-b8bf-c010861caf53" providerId="ADAL" clId="{D85C327F-2997-4942-BD16-C0847305DE31}" dt="2022-01-01T16:58:07.905" v="4781" actId="478"/>
          <ac:graphicFrameMkLst>
            <pc:docMk/>
            <pc:sldMk cId="1071309372" sldId="263"/>
            <ac:graphicFrameMk id="6" creationId="{714FB814-8B54-44DF-AF02-BAAFC4532E6E}"/>
          </ac:graphicFrameMkLst>
        </pc:graphicFrameChg>
        <pc:graphicFrameChg chg="add mod modGraphic">
          <ac:chgData name="Adnan Sherif" userId="3d340580-6530-4dff-b8bf-c010861caf53" providerId="ADAL" clId="{D85C327F-2997-4942-BD16-C0847305DE31}" dt="2022-01-01T19:22:45.818" v="6387" actId="14100"/>
          <ac:graphicFrameMkLst>
            <pc:docMk/>
            <pc:sldMk cId="1071309372" sldId="263"/>
            <ac:graphicFrameMk id="7" creationId="{0402AFAA-DB59-42E9-B7CA-FCB6C4F8F78D}"/>
          </ac:graphicFrameMkLst>
        </pc:graphicFrameChg>
      </pc:sldChg>
      <pc:sldChg chg="del">
        <pc:chgData name="Adnan Sherif" userId="3d340580-6530-4dff-b8bf-c010861caf53" providerId="ADAL" clId="{D85C327F-2997-4942-BD16-C0847305DE31}" dt="2021-12-30T19:41:22.513" v="668" actId="47"/>
        <pc:sldMkLst>
          <pc:docMk/>
          <pc:sldMk cId="3428576058" sldId="263"/>
        </pc:sldMkLst>
      </pc:sldChg>
      <pc:sldChg chg="addSp delSp modSp add mod">
        <pc:chgData name="Adnan Sherif" userId="3d340580-6530-4dff-b8bf-c010861caf53" providerId="ADAL" clId="{D85C327F-2997-4942-BD16-C0847305DE31}" dt="2022-01-01T19:21:35.505" v="6377" actId="20577"/>
        <pc:sldMkLst>
          <pc:docMk/>
          <pc:sldMk cId="332935497" sldId="264"/>
        </pc:sldMkLst>
        <pc:spChg chg="mod">
          <ac:chgData name="Adnan Sherif" userId="3d340580-6530-4dff-b8bf-c010861caf53" providerId="ADAL" clId="{D85C327F-2997-4942-BD16-C0847305DE31}" dt="2022-01-01T19:21:35.505" v="6377" actId="20577"/>
          <ac:spMkLst>
            <pc:docMk/>
            <pc:sldMk cId="332935497" sldId="264"/>
            <ac:spMk id="2" creationId="{BEB6E110-655B-4239-95BF-E90DE192CC53}"/>
          </ac:spMkLst>
        </pc:spChg>
        <pc:spChg chg="mod">
          <ac:chgData name="Adnan Sherif" userId="3d340580-6530-4dff-b8bf-c010861caf53" providerId="ADAL" clId="{D85C327F-2997-4942-BD16-C0847305DE31}" dt="2022-01-01T17:46:26.596" v="4944" actId="20577"/>
          <ac:spMkLst>
            <pc:docMk/>
            <pc:sldMk cId="332935497" sldId="264"/>
            <ac:spMk id="3" creationId="{312693F4-2AB0-4F3F-A8C4-8048B8F2E514}"/>
          </ac:spMkLst>
        </pc:spChg>
        <pc:graphicFrameChg chg="add mod modGraphic">
          <ac:chgData name="Adnan Sherif" userId="3d340580-6530-4dff-b8bf-c010861caf53" providerId="ADAL" clId="{D85C327F-2997-4942-BD16-C0847305DE31}" dt="2022-01-01T18:17:13.479" v="6019" actId="14734"/>
          <ac:graphicFrameMkLst>
            <pc:docMk/>
            <pc:sldMk cId="332935497" sldId="264"/>
            <ac:graphicFrameMk id="6" creationId="{A96FEC4D-6797-4437-939F-194FA5B818DA}"/>
          </ac:graphicFrameMkLst>
        </pc:graphicFrameChg>
        <pc:picChg chg="add del mod">
          <ac:chgData name="Adnan Sherif" userId="3d340580-6530-4dff-b8bf-c010861caf53" providerId="ADAL" clId="{D85C327F-2997-4942-BD16-C0847305DE31}" dt="2022-01-01T17:44:11.593" v="4819" actId="478"/>
          <ac:picMkLst>
            <pc:docMk/>
            <pc:sldMk cId="332935497" sldId="264"/>
            <ac:picMk id="5" creationId="{A8F25B1F-B441-409D-B085-A69E5A4F05ED}"/>
          </ac:picMkLst>
        </pc:picChg>
        <pc:picChg chg="add mod">
          <ac:chgData name="Adnan Sherif" userId="3d340580-6530-4dff-b8bf-c010861caf53" providerId="ADAL" clId="{D85C327F-2997-4942-BD16-C0847305DE31}" dt="2022-01-01T17:47:48.212" v="4962" actId="1076"/>
          <ac:picMkLst>
            <pc:docMk/>
            <pc:sldMk cId="332935497" sldId="264"/>
            <ac:picMk id="8" creationId="{B56BBAF9-86EE-43BA-8A2B-A88F842118E7}"/>
          </ac:picMkLst>
        </pc:picChg>
        <pc:picChg chg="add mod">
          <ac:chgData name="Adnan Sherif" userId="3d340580-6530-4dff-b8bf-c010861caf53" providerId="ADAL" clId="{D85C327F-2997-4942-BD16-C0847305DE31}" dt="2022-01-01T17:56:01.951" v="5428" actId="1076"/>
          <ac:picMkLst>
            <pc:docMk/>
            <pc:sldMk cId="332935497" sldId="264"/>
            <ac:picMk id="10" creationId="{ADF4399A-AF24-4978-8085-9FB3EE8F46AD}"/>
          </ac:picMkLst>
        </pc:picChg>
        <pc:picChg chg="add mod">
          <ac:chgData name="Adnan Sherif" userId="3d340580-6530-4dff-b8bf-c010861caf53" providerId="ADAL" clId="{D85C327F-2997-4942-BD16-C0847305DE31}" dt="2022-01-01T18:17:26.663" v="6045" actId="1035"/>
          <ac:picMkLst>
            <pc:docMk/>
            <pc:sldMk cId="332935497" sldId="264"/>
            <ac:picMk id="12" creationId="{D018C644-EADD-4B14-A740-ECB13475258D}"/>
          </ac:picMkLst>
        </pc:picChg>
        <pc:picChg chg="add mod">
          <ac:chgData name="Adnan Sherif" userId="3d340580-6530-4dff-b8bf-c010861caf53" providerId="ADAL" clId="{D85C327F-2997-4942-BD16-C0847305DE31}" dt="2022-01-01T18:20:53.661" v="6047" actId="1076"/>
          <ac:picMkLst>
            <pc:docMk/>
            <pc:sldMk cId="332935497" sldId="264"/>
            <ac:picMk id="14" creationId="{2E84A4A9-7E88-4330-ABC3-D6216AF7AB74}"/>
          </ac:picMkLst>
        </pc:picChg>
      </pc:sldChg>
      <pc:sldChg chg="del">
        <pc:chgData name="Adnan Sherif" userId="3d340580-6530-4dff-b8bf-c010861caf53" providerId="ADAL" clId="{D85C327F-2997-4942-BD16-C0847305DE31}" dt="2021-12-30T19:41:22.513" v="668" actId="47"/>
        <pc:sldMkLst>
          <pc:docMk/>
          <pc:sldMk cId="870919728" sldId="264"/>
        </pc:sldMkLst>
      </pc:sldChg>
      <pc:sldChg chg="addSp delSp modSp add mod">
        <pc:chgData name="Adnan Sherif" userId="3d340580-6530-4dff-b8bf-c010861caf53" providerId="ADAL" clId="{D85C327F-2997-4942-BD16-C0847305DE31}" dt="2022-01-01T19:21:00.358" v="6369" actId="6549"/>
        <pc:sldMkLst>
          <pc:docMk/>
          <pc:sldMk cId="2218992670" sldId="265"/>
        </pc:sldMkLst>
        <pc:spChg chg="mod">
          <ac:chgData name="Adnan Sherif" userId="3d340580-6530-4dff-b8bf-c010861caf53" providerId="ADAL" clId="{D85C327F-2997-4942-BD16-C0847305DE31}" dt="2022-01-01T19:21:00.358" v="6369" actId="6549"/>
          <ac:spMkLst>
            <pc:docMk/>
            <pc:sldMk cId="2218992670" sldId="265"/>
            <ac:spMk id="2" creationId="{BEB6E110-655B-4239-95BF-E90DE192CC53}"/>
          </ac:spMkLst>
        </pc:spChg>
        <pc:spChg chg="mod">
          <ac:chgData name="Adnan Sherif" userId="3d340580-6530-4dff-b8bf-c010861caf53" providerId="ADAL" clId="{D85C327F-2997-4942-BD16-C0847305DE31}" dt="2022-01-01T18:52:07.433" v="6336" actId="20577"/>
          <ac:spMkLst>
            <pc:docMk/>
            <pc:sldMk cId="2218992670" sldId="265"/>
            <ac:spMk id="3" creationId="{312693F4-2AB0-4F3F-A8C4-8048B8F2E514}"/>
          </ac:spMkLst>
        </pc:spChg>
        <pc:graphicFrameChg chg="modGraphic">
          <ac:chgData name="Adnan Sherif" userId="3d340580-6530-4dff-b8bf-c010861caf53" providerId="ADAL" clId="{D85C327F-2997-4942-BD16-C0847305DE31}" dt="2022-01-01T18:51:43.912" v="6329" actId="14734"/>
          <ac:graphicFrameMkLst>
            <pc:docMk/>
            <pc:sldMk cId="2218992670" sldId="265"/>
            <ac:graphicFrameMk id="6" creationId="{A96FEC4D-6797-4437-939F-194FA5B818DA}"/>
          </ac:graphicFrameMkLst>
        </pc:graphicFrameChg>
        <pc:picChg chg="add mod">
          <ac:chgData name="Adnan Sherif" userId="3d340580-6530-4dff-b8bf-c010861caf53" providerId="ADAL" clId="{D85C327F-2997-4942-BD16-C0847305DE31}" dt="2022-01-01T18:51:47.897" v="6330" actId="1076"/>
          <ac:picMkLst>
            <pc:docMk/>
            <pc:sldMk cId="2218992670" sldId="265"/>
            <ac:picMk id="5" creationId="{67189666-6145-425A-89D9-CBBFD08D75C6}"/>
          </ac:picMkLst>
        </pc:picChg>
        <pc:picChg chg="del">
          <ac:chgData name="Adnan Sherif" userId="3d340580-6530-4dff-b8bf-c010861caf53" providerId="ADAL" clId="{D85C327F-2997-4942-BD16-C0847305DE31}" dt="2022-01-01T18:21:32.372" v="6049" actId="478"/>
          <ac:picMkLst>
            <pc:docMk/>
            <pc:sldMk cId="2218992670" sldId="265"/>
            <ac:picMk id="8" creationId="{B56BBAF9-86EE-43BA-8A2B-A88F842118E7}"/>
          </ac:picMkLst>
        </pc:picChg>
        <pc:picChg chg="add mod">
          <ac:chgData name="Adnan Sherif" userId="3d340580-6530-4dff-b8bf-c010861caf53" providerId="ADAL" clId="{D85C327F-2997-4942-BD16-C0847305DE31}" dt="2022-01-01T18:51:51.798" v="6331" actId="1076"/>
          <ac:picMkLst>
            <pc:docMk/>
            <pc:sldMk cId="2218992670" sldId="265"/>
            <ac:picMk id="9" creationId="{7CD6E3C8-2D1E-4CCE-9414-A0B01607DB2D}"/>
          </ac:picMkLst>
        </pc:picChg>
        <pc:picChg chg="del">
          <ac:chgData name="Adnan Sherif" userId="3d340580-6530-4dff-b8bf-c010861caf53" providerId="ADAL" clId="{D85C327F-2997-4942-BD16-C0847305DE31}" dt="2022-01-01T18:21:33.731" v="6050" actId="478"/>
          <ac:picMkLst>
            <pc:docMk/>
            <pc:sldMk cId="2218992670" sldId="265"/>
            <ac:picMk id="10" creationId="{ADF4399A-AF24-4978-8085-9FB3EE8F46AD}"/>
          </ac:picMkLst>
        </pc:picChg>
        <pc:picChg chg="del">
          <ac:chgData name="Adnan Sherif" userId="3d340580-6530-4dff-b8bf-c010861caf53" providerId="ADAL" clId="{D85C327F-2997-4942-BD16-C0847305DE31}" dt="2022-01-01T18:21:34.815" v="6051" actId="478"/>
          <ac:picMkLst>
            <pc:docMk/>
            <pc:sldMk cId="2218992670" sldId="265"/>
            <ac:picMk id="12" creationId="{D018C644-EADD-4B14-A740-ECB13475258D}"/>
          </ac:picMkLst>
        </pc:picChg>
        <pc:picChg chg="del">
          <ac:chgData name="Adnan Sherif" userId="3d340580-6530-4dff-b8bf-c010861caf53" providerId="ADAL" clId="{D85C327F-2997-4942-BD16-C0847305DE31}" dt="2022-01-01T18:21:35.887" v="6052" actId="478"/>
          <ac:picMkLst>
            <pc:docMk/>
            <pc:sldMk cId="2218992670" sldId="265"/>
            <ac:picMk id="14" creationId="{2E84A4A9-7E88-4330-ABC3-D6216AF7AB74}"/>
          </ac:picMkLst>
        </pc:picChg>
      </pc:sldChg>
      <pc:sldChg chg="del">
        <pc:chgData name="Adnan Sherif" userId="3d340580-6530-4dff-b8bf-c010861caf53" providerId="ADAL" clId="{D85C327F-2997-4942-BD16-C0847305DE31}" dt="2021-12-30T19:41:22.513" v="668" actId="47"/>
        <pc:sldMkLst>
          <pc:docMk/>
          <pc:sldMk cId="3481272766" sldId="265"/>
        </pc:sldMkLst>
      </pc:sldChg>
      <pc:sldChg chg="del">
        <pc:chgData name="Adnan Sherif" userId="3d340580-6530-4dff-b8bf-c010861caf53" providerId="ADAL" clId="{D85C327F-2997-4942-BD16-C0847305DE31}" dt="2021-12-30T19:41:22.513" v="668" actId="47"/>
        <pc:sldMkLst>
          <pc:docMk/>
          <pc:sldMk cId="1415872072" sldId="266"/>
        </pc:sldMkLst>
      </pc:sldChg>
      <pc:sldChg chg="addSp delSp modSp new mod">
        <pc:chgData name="Adnan Sherif" userId="3d340580-6530-4dff-b8bf-c010861caf53" providerId="ADAL" clId="{D85C327F-2997-4942-BD16-C0847305DE31}" dt="2022-01-01T19:22:15.952" v="6385" actId="20577"/>
        <pc:sldMkLst>
          <pc:docMk/>
          <pc:sldMk cId="2794877431" sldId="266"/>
        </pc:sldMkLst>
        <pc:spChg chg="mod">
          <ac:chgData name="Adnan Sherif" userId="3d340580-6530-4dff-b8bf-c010861caf53" providerId="ADAL" clId="{D85C327F-2997-4942-BD16-C0847305DE31}" dt="2022-01-01T19:22:15.952" v="6385" actId="20577"/>
          <ac:spMkLst>
            <pc:docMk/>
            <pc:sldMk cId="2794877431" sldId="266"/>
            <ac:spMk id="2" creationId="{F954E7B8-2967-4517-8A08-F7FED83EFB7A}"/>
          </ac:spMkLst>
        </pc:spChg>
        <pc:spChg chg="del">
          <ac:chgData name="Adnan Sherif" userId="3d340580-6530-4dff-b8bf-c010861caf53" providerId="ADAL" clId="{D85C327F-2997-4942-BD16-C0847305DE31}" dt="2022-01-01T19:17:19.228" v="6338" actId="478"/>
          <ac:spMkLst>
            <pc:docMk/>
            <pc:sldMk cId="2794877431" sldId="266"/>
            <ac:spMk id="3" creationId="{D52D4433-376F-4803-897E-3E6163ED0D15}"/>
          </ac:spMkLst>
        </pc:spChg>
        <pc:picChg chg="add mod">
          <ac:chgData name="Adnan Sherif" userId="3d340580-6530-4dff-b8bf-c010861caf53" providerId="ADAL" clId="{D85C327F-2997-4942-BD16-C0847305DE31}" dt="2022-01-01T19:17:36.559" v="6340" actId="1076"/>
          <ac:picMkLst>
            <pc:docMk/>
            <pc:sldMk cId="2794877431" sldId="266"/>
            <ac:picMk id="5" creationId="{0598BCA3-3323-45D9-B20F-6AAD28975A02}"/>
          </ac:picMkLst>
        </pc:picChg>
      </pc:sldChg>
      <pc:sldChg chg="del">
        <pc:chgData name="Adnan Sherif" userId="3d340580-6530-4dff-b8bf-c010861caf53" providerId="ADAL" clId="{D85C327F-2997-4942-BD16-C0847305DE31}" dt="2021-12-30T19:41:22.513" v="668" actId="47"/>
        <pc:sldMkLst>
          <pc:docMk/>
          <pc:sldMk cId="1657798427" sldId="267"/>
        </pc:sldMkLst>
      </pc:sldChg>
      <pc:sldChg chg="del">
        <pc:chgData name="Adnan Sherif" userId="3d340580-6530-4dff-b8bf-c010861caf53" providerId="ADAL" clId="{D85C327F-2997-4942-BD16-C0847305DE31}" dt="2021-12-30T19:41:22.513" v="668" actId="47"/>
        <pc:sldMkLst>
          <pc:docMk/>
          <pc:sldMk cId="210850332" sldId="268"/>
        </pc:sldMkLst>
      </pc:sldChg>
      <pc:sldChg chg="del">
        <pc:chgData name="Adnan Sherif" userId="3d340580-6530-4dff-b8bf-c010861caf53" providerId="ADAL" clId="{D85C327F-2997-4942-BD16-C0847305DE31}" dt="2021-12-30T19:41:22.513" v="668" actId="47"/>
        <pc:sldMkLst>
          <pc:docMk/>
          <pc:sldMk cId="185536398" sldId="269"/>
        </pc:sldMkLst>
      </pc:sldChg>
      <pc:sldChg chg="del">
        <pc:chgData name="Adnan Sherif" userId="3d340580-6530-4dff-b8bf-c010861caf53" providerId="ADAL" clId="{D85C327F-2997-4942-BD16-C0847305DE31}" dt="2021-12-30T19:41:22.513" v="668" actId="47"/>
        <pc:sldMkLst>
          <pc:docMk/>
          <pc:sldMk cId="3367714603" sldId="27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ABE34-554C-4A4C-88DA-75D4963879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B5C24092-A263-4B05-BFAD-43DFDB6BA4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B9B80272-D6AA-46B8-A2E7-1403CD7249DE}"/>
              </a:ext>
            </a:extLst>
          </p:cNvPr>
          <p:cNvSpPr>
            <a:spLocks noGrp="1"/>
          </p:cNvSpPr>
          <p:nvPr>
            <p:ph type="dt" sz="half" idx="10"/>
          </p:nvPr>
        </p:nvSpPr>
        <p:spPr/>
        <p:txBody>
          <a:bodyPr/>
          <a:lstStyle/>
          <a:p>
            <a:fld id="{40771E8B-6CA5-40B2-8038-0E112F3DAC1C}" type="datetimeFigureOut">
              <a:rPr lang="es-ES" smtClean="0"/>
              <a:t>01/01/2022</a:t>
            </a:fld>
            <a:endParaRPr lang="es-ES"/>
          </a:p>
        </p:txBody>
      </p:sp>
      <p:sp>
        <p:nvSpPr>
          <p:cNvPr id="5" name="Footer Placeholder 4">
            <a:extLst>
              <a:ext uri="{FF2B5EF4-FFF2-40B4-BE49-F238E27FC236}">
                <a16:creationId xmlns:a16="http://schemas.microsoft.com/office/drawing/2014/main" id="{302A9AF4-61B8-44CD-B1DC-63D184D252C3}"/>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90826D5F-3CF9-4C8D-8E4E-55615BE1BC34}"/>
              </a:ext>
            </a:extLst>
          </p:cNvPr>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0782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24321-F86B-4E09-9975-D110E5A89CBA}"/>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F616C5BB-028D-4451-A731-F9C1BDFC27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755A7350-311F-4BAE-9CE0-60708762C0F4}"/>
              </a:ext>
            </a:extLst>
          </p:cNvPr>
          <p:cNvSpPr>
            <a:spLocks noGrp="1"/>
          </p:cNvSpPr>
          <p:nvPr>
            <p:ph type="dt" sz="half" idx="10"/>
          </p:nvPr>
        </p:nvSpPr>
        <p:spPr/>
        <p:txBody>
          <a:bodyPr/>
          <a:lstStyle/>
          <a:p>
            <a:fld id="{40771E8B-6CA5-40B2-8038-0E112F3DAC1C}" type="datetimeFigureOut">
              <a:rPr lang="es-ES" smtClean="0"/>
              <a:t>01/01/2022</a:t>
            </a:fld>
            <a:endParaRPr lang="es-ES"/>
          </a:p>
        </p:txBody>
      </p:sp>
      <p:sp>
        <p:nvSpPr>
          <p:cNvPr id="5" name="Footer Placeholder 4">
            <a:extLst>
              <a:ext uri="{FF2B5EF4-FFF2-40B4-BE49-F238E27FC236}">
                <a16:creationId xmlns:a16="http://schemas.microsoft.com/office/drawing/2014/main" id="{A37F7953-C510-4FF3-AA48-A4875813CC44}"/>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FC73354A-9205-4683-81DB-9C4C6DE10F5E}"/>
              </a:ext>
            </a:extLst>
          </p:cNvPr>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773508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768C52-AFA3-44D6-95F6-2CB2702B3E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D06E5189-2302-4E25-AAFA-3B80D8FF63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F3C44E19-7A08-4069-8313-549054245B22}"/>
              </a:ext>
            </a:extLst>
          </p:cNvPr>
          <p:cNvSpPr>
            <a:spLocks noGrp="1"/>
          </p:cNvSpPr>
          <p:nvPr>
            <p:ph type="dt" sz="half" idx="10"/>
          </p:nvPr>
        </p:nvSpPr>
        <p:spPr/>
        <p:txBody>
          <a:bodyPr/>
          <a:lstStyle/>
          <a:p>
            <a:fld id="{40771E8B-6CA5-40B2-8038-0E112F3DAC1C}" type="datetimeFigureOut">
              <a:rPr lang="es-ES" smtClean="0"/>
              <a:t>01/01/2022</a:t>
            </a:fld>
            <a:endParaRPr lang="es-ES"/>
          </a:p>
        </p:txBody>
      </p:sp>
      <p:sp>
        <p:nvSpPr>
          <p:cNvPr id="5" name="Footer Placeholder 4">
            <a:extLst>
              <a:ext uri="{FF2B5EF4-FFF2-40B4-BE49-F238E27FC236}">
                <a16:creationId xmlns:a16="http://schemas.microsoft.com/office/drawing/2014/main" id="{E70E94CD-229F-4282-8875-6D85DEF8AF92}"/>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45939709-0DB7-4B69-AE25-5E8955AC8A5C}"/>
              </a:ext>
            </a:extLst>
          </p:cNvPr>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135503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B729-B751-401F-B8A1-C68882B7A814}"/>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20A94F5C-72E2-4BEA-98BE-DDE51B31AC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7153411-C572-445C-B965-C299E479E378}"/>
              </a:ext>
            </a:extLst>
          </p:cNvPr>
          <p:cNvSpPr>
            <a:spLocks noGrp="1"/>
          </p:cNvSpPr>
          <p:nvPr>
            <p:ph type="dt" sz="half" idx="10"/>
          </p:nvPr>
        </p:nvSpPr>
        <p:spPr/>
        <p:txBody>
          <a:bodyPr/>
          <a:lstStyle/>
          <a:p>
            <a:fld id="{40771E8B-6CA5-40B2-8038-0E112F3DAC1C}" type="datetimeFigureOut">
              <a:rPr lang="es-ES" smtClean="0"/>
              <a:t>01/01/2022</a:t>
            </a:fld>
            <a:endParaRPr lang="es-ES"/>
          </a:p>
        </p:txBody>
      </p:sp>
      <p:sp>
        <p:nvSpPr>
          <p:cNvPr id="5" name="Footer Placeholder 4">
            <a:extLst>
              <a:ext uri="{FF2B5EF4-FFF2-40B4-BE49-F238E27FC236}">
                <a16:creationId xmlns:a16="http://schemas.microsoft.com/office/drawing/2014/main" id="{4C2EEB66-F4EE-4240-927F-943BAAEA92F9}"/>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C7FB0A0C-81C1-4BC4-B504-AC479CC5EAAC}"/>
              </a:ext>
            </a:extLst>
          </p:cNvPr>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408353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91E60-9BE1-4E7D-B56D-D030A0FCA2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3D2749CD-4B09-4CE5-B840-2327721C1E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103230-3AA4-4B8B-B456-3B26192AA769}"/>
              </a:ext>
            </a:extLst>
          </p:cNvPr>
          <p:cNvSpPr>
            <a:spLocks noGrp="1"/>
          </p:cNvSpPr>
          <p:nvPr>
            <p:ph type="dt" sz="half" idx="10"/>
          </p:nvPr>
        </p:nvSpPr>
        <p:spPr/>
        <p:txBody>
          <a:bodyPr/>
          <a:lstStyle/>
          <a:p>
            <a:fld id="{40771E8B-6CA5-40B2-8038-0E112F3DAC1C}" type="datetimeFigureOut">
              <a:rPr lang="es-ES" smtClean="0"/>
              <a:t>01/01/2022</a:t>
            </a:fld>
            <a:endParaRPr lang="es-ES"/>
          </a:p>
        </p:txBody>
      </p:sp>
      <p:sp>
        <p:nvSpPr>
          <p:cNvPr id="5" name="Footer Placeholder 4">
            <a:extLst>
              <a:ext uri="{FF2B5EF4-FFF2-40B4-BE49-F238E27FC236}">
                <a16:creationId xmlns:a16="http://schemas.microsoft.com/office/drawing/2014/main" id="{D99CE2CD-65F6-4B65-A6E6-C3B75CB5E3C5}"/>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97AE552C-5F8E-424A-ABB3-DBFB70F37A46}"/>
              </a:ext>
            </a:extLst>
          </p:cNvPr>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805119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5B26E-B80F-4410-9B8F-256A8B659DAE}"/>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D537726B-2140-438B-ACA1-A38FA2E46B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EC51D303-2FD8-4CAA-82A5-ED3718C36E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536C8E69-2004-49C3-9FE9-3198B420A2C0}"/>
              </a:ext>
            </a:extLst>
          </p:cNvPr>
          <p:cNvSpPr>
            <a:spLocks noGrp="1"/>
          </p:cNvSpPr>
          <p:nvPr>
            <p:ph type="dt" sz="half" idx="10"/>
          </p:nvPr>
        </p:nvSpPr>
        <p:spPr/>
        <p:txBody>
          <a:bodyPr/>
          <a:lstStyle/>
          <a:p>
            <a:fld id="{40771E8B-6CA5-40B2-8038-0E112F3DAC1C}" type="datetimeFigureOut">
              <a:rPr lang="es-ES" smtClean="0"/>
              <a:t>01/01/2022</a:t>
            </a:fld>
            <a:endParaRPr lang="es-ES"/>
          </a:p>
        </p:txBody>
      </p:sp>
      <p:sp>
        <p:nvSpPr>
          <p:cNvPr id="6" name="Footer Placeholder 5">
            <a:extLst>
              <a:ext uri="{FF2B5EF4-FFF2-40B4-BE49-F238E27FC236}">
                <a16:creationId xmlns:a16="http://schemas.microsoft.com/office/drawing/2014/main" id="{805BE995-10F5-49CD-A63F-49BD453111EE}"/>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0AF44B20-EF20-42A4-8636-C6BCB0EE8B9E}"/>
              </a:ext>
            </a:extLst>
          </p:cNvPr>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78889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E008E-580F-4AAD-B5F6-25A266E0B32B}"/>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BF4BE37D-8C70-48CF-8536-D408DE30C8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216220-B84C-49E7-9CAF-6745CEFE0A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B36B667D-2DE3-42CF-B3D7-479055B8CB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446BBB-3E3C-4388-936D-EE2C09EF0B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5C3FA940-623B-4908-9511-E2158A336C10}"/>
              </a:ext>
            </a:extLst>
          </p:cNvPr>
          <p:cNvSpPr>
            <a:spLocks noGrp="1"/>
          </p:cNvSpPr>
          <p:nvPr>
            <p:ph type="dt" sz="half" idx="10"/>
          </p:nvPr>
        </p:nvSpPr>
        <p:spPr/>
        <p:txBody>
          <a:bodyPr/>
          <a:lstStyle/>
          <a:p>
            <a:fld id="{40771E8B-6CA5-40B2-8038-0E112F3DAC1C}" type="datetimeFigureOut">
              <a:rPr lang="es-ES" smtClean="0"/>
              <a:t>01/01/2022</a:t>
            </a:fld>
            <a:endParaRPr lang="es-ES"/>
          </a:p>
        </p:txBody>
      </p:sp>
      <p:sp>
        <p:nvSpPr>
          <p:cNvPr id="8" name="Footer Placeholder 7">
            <a:extLst>
              <a:ext uri="{FF2B5EF4-FFF2-40B4-BE49-F238E27FC236}">
                <a16:creationId xmlns:a16="http://schemas.microsoft.com/office/drawing/2014/main" id="{ABD98F00-83AE-49D9-81B8-2A4E75ED48E4}"/>
              </a:ext>
            </a:extLst>
          </p:cNvPr>
          <p:cNvSpPr>
            <a:spLocks noGrp="1"/>
          </p:cNvSpPr>
          <p:nvPr>
            <p:ph type="ftr" sz="quarter" idx="11"/>
          </p:nvPr>
        </p:nvSpPr>
        <p:spPr/>
        <p:txBody>
          <a:bodyPr/>
          <a:lstStyle/>
          <a:p>
            <a:endParaRPr lang="es-ES"/>
          </a:p>
        </p:txBody>
      </p:sp>
      <p:sp>
        <p:nvSpPr>
          <p:cNvPr id="9" name="Slide Number Placeholder 8">
            <a:extLst>
              <a:ext uri="{FF2B5EF4-FFF2-40B4-BE49-F238E27FC236}">
                <a16:creationId xmlns:a16="http://schemas.microsoft.com/office/drawing/2014/main" id="{1248A2F9-8105-4C1E-88CB-10FF6C3062D1}"/>
              </a:ext>
            </a:extLst>
          </p:cNvPr>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1301038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DAB8A-A541-4013-B33A-2F083C8A8E68}"/>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790E04AF-298E-4881-83E6-F9A1EBC2BE1A}"/>
              </a:ext>
            </a:extLst>
          </p:cNvPr>
          <p:cNvSpPr>
            <a:spLocks noGrp="1"/>
          </p:cNvSpPr>
          <p:nvPr>
            <p:ph type="dt" sz="half" idx="10"/>
          </p:nvPr>
        </p:nvSpPr>
        <p:spPr/>
        <p:txBody>
          <a:bodyPr/>
          <a:lstStyle/>
          <a:p>
            <a:fld id="{40771E8B-6CA5-40B2-8038-0E112F3DAC1C}" type="datetimeFigureOut">
              <a:rPr lang="es-ES" smtClean="0"/>
              <a:t>01/01/2022</a:t>
            </a:fld>
            <a:endParaRPr lang="es-ES"/>
          </a:p>
        </p:txBody>
      </p:sp>
      <p:sp>
        <p:nvSpPr>
          <p:cNvPr id="4" name="Footer Placeholder 3">
            <a:extLst>
              <a:ext uri="{FF2B5EF4-FFF2-40B4-BE49-F238E27FC236}">
                <a16:creationId xmlns:a16="http://schemas.microsoft.com/office/drawing/2014/main" id="{AA1A706C-6A02-4AC0-8693-E0F1973F41C1}"/>
              </a:ext>
            </a:extLst>
          </p:cNvPr>
          <p:cNvSpPr>
            <a:spLocks noGrp="1"/>
          </p:cNvSpPr>
          <p:nvPr>
            <p:ph type="ftr" sz="quarter" idx="11"/>
          </p:nvPr>
        </p:nvSpPr>
        <p:spPr/>
        <p:txBody>
          <a:bodyPr/>
          <a:lstStyle/>
          <a:p>
            <a:endParaRPr lang="es-ES"/>
          </a:p>
        </p:txBody>
      </p:sp>
      <p:sp>
        <p:nvSpPr>
          <p:cNvPr id="5" name="Slide Number Placeholder 4">
            <a:extLst>
              <a:ext uri="{FF2B5EF4-FFF2-40B4-BE49-F238E27FC236}">
                <a16:creationId xmlns:a16="http://schemas.microsoft.com/office/drawing/2014/main" id="{A16BAFBD-36B3-4D96-B0F4-10A092D29525}"/>
              </a:ext>
            </a:extLst>
          </p:cNvPr>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97375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446DF7-A2C1-46DA-BFFF-74B8C0F2A000}"/>
              </a:ext>
            </a:extLst>
          </p:cNvPr>
          <p:cNvSpPr>
            <a:spLocks noGrp="1"/>
          </p:cNvSpPr>
          <p:nvPr>
            <p:ph type="dt" sz="half" idx="10"/>
          </p:nvPr>
        </p:nvSpPr>
        <p:spPr/>
        <p:txBody>
          <a:bodyPr/>
          <a:lstStyle/>
          <a:p>
            <a:fld id="{40771E8B-6CA5-40B2-8038-0E112F3DAC1C}" type="datetimeFigureOut">
              <a:rPr lang="es-ES" smtClean="0"/>
              <a:t>01/01/2022</a:t>
            </a:fld>
            <a:endParaRPr lang="es-ES"/>
          </a:p>
        </p:txBody>
      </p:sp>
      <p:sp>
        <p:nvSpPr>
          <p:cNvPr id="3" name="Footer Placeholder 2">
            <a:extLst>
              <a:ext uri="{FF2B5EF4-FFF2-40B4-BE49-F238E27FC236}">
                <a16:creationId xmlns:a16="http://schemas.microsoft.com/office/drawing/2014/main" id="{9DAFBC8D-2FF2-4FBE-8523-94DD298A4D37}"/>
              </a:ext>
            </a:extLst>
          </p:cNvPr>
          <p:cNvSpPr>
            <a:spLocks noGrp="1"/>
          </p:cNvSpPr>
          <p:nvPr>
            <p:ph type="ftr" sz="quarter" idx="11"/>
          </p:nvPr>
        </p:nvSpPr>
        <p:spPr/>
        <p:txBody>
          <a:bodyPr/>
          <a:lstStyle/>
          <a:p>
            <a:endParaRPr lang="es-ES"/>
          </a:p>
        </p:txBody>
      </p:sp>
      <p:sp>
        <p:nvSpPr>
          <p:cNvPr id="4" name="Slide Number Placeholder 3">
            <a:extLst>
              <a:ext uri="{FF2B5EF4-FFF2-40B4-BE49-F238E27FC236}">
                <a16:creationId xmlns:a16="http://schemas.microsoft.com/office/drawing/2014/main" id="{913EBDD4-4822-408C-AEF6-CD2EE20BE56C}"/>
              </a:ext>
            </a:extLst>
          </p:cNvPr>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641574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106AE-A744-419A-8C12-CB99A39B97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DF6F569D-ED7B-4243-AEE2-00BDB7BC5D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16E2C81B-9EBB-4E11-BB3B-DC1AF3562F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33F853-1299-4B06-8474-1488EFBF1DCC}"/>
              </a:ext>
            </a:extLst>
          </p:cNvPr>
          <p:cNvSpPr>
            <a:spLocks noGrp="1"/>
          </p:cNvSpPr>
          <p:nvPr>
            <p:ph type="dt" sz="half" idx="10"/>
          </p:nvPr>
        </p:nvSpPr>
        <p:spPr/>
        <p:txBody>
          <a:bodyPr/>
          <a:lstStyle/>
          <a:p>
            <a:fld id="{40771E8B-6CA5-40B2-8038-0E112F3DAC1C}" type="datetimeFigureOut">
              <a:rPr lang="es-ES" smtClean="0"/>
              <a:t>01/01/2022</a:t>
            </a:fld>
            <a:endParaRPr lang="es-ES"/>
          </a:p>
        </p:txBody>
      </p:sp>
      <p:sp>
        <p:nvSpPr>
          <p:cNvPr id="6" name="Footer Placeholder 5">
            <a:extLst>
              <a:ext uri="{FF2B5EF4-FFF2-40B4-BE49-F238E27FC236}">
                <a16:creationId xmlns:a16="http://schemas.microsoft.com/office/drawing/2014/main" id="{F72787BF-E869-4BEA-A4E3-79BC4ABA87E9}"/>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CFD92C3B-849A-4215-92C2-2F9E864AB9D2}"/>
              </a:ext>
            </a:extLst>
          </p:cNvPr>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4261447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7FD8-72CA-4666-A701-4B7B61429A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42A39CD7-CAE0-4AEF-AC55-D9A66B96B0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0E0714BE-5E50-483C-ACAE-68DB5317C6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44BE88-61C6-47F7-8705-4FC00185B79D}"/>
              </a:ext>
            </a:extLst>
          </p:cNvPr>
          <p:cNvSpPr>
            <a:spLocks noGrp="1"/>
          </p:cNvSpPr>
          <p:nvPr>
            <p:ph type="dt" sz="half" idx="10"/>
          </p:nvPr>
        </p:nvSpPr>
        <p:spPr/>
        <p:txBody>
          <a:bodyPr/>
          <a:lstStyle/>
          <a:p>
            <a:fld id="{40771E8B-6CA5-40B2-8038-0E112F3DAC1C}" type="datetimeFigureOut">
              <a:rPr lang="es-ES" smtClean="0"/>
              <a:t>01/01/2022</a:t>
            </a:fld>
            <a:endParaRPr lang="es-ES"/>
          </a:p>
        </p:txBody>
      </p:sp>
      <p:sp>
        <p:nvSpPr>
          <p:cNvPr id="6" name="Footer Placeholder 5">
            <a:extLst>
              <a:ext uri="{FF2B5EF4-FFF2-40B4-BE49-F238E27FC236}">
                <a16:creationId xmlns:a16="http://schemas.microsoft.com/office/drawing/2014/main" id="{7FCDDC19-1CFA-4D21-B274-D5D4D8ADC384}"/>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55FD0D70-0FB5-4086-B781-3C5E7B0695C3}"/>
              </a:ext>
            </a:extLst>
          </p:cNvPr>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787605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AF3A68-AF4F-428D-B803-FF908C57D9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11E4DDE9-B6AB-4016-B3BB-11F14683BD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B4B330FE-4B8B-4887-A8AD-B35B81F690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01/01/2022</a:t>
            </a:fld>
            <a:endParaRPr lang="es-ES"/>
          </a:p>
        </p:txBody>
      </p:sp>
      <p:sp>
        <p:nvSpPr>
          <p:cNvPr id="5" name="Footer Placeholder 4">
            <a:extLst>
              <a:ext uri="{FF2B5EF4-FFF2-40B4-BE49-F238E27FC236}">
                <a16:creationId xmlns:a16="http://schemas.microsoft.com/office/drawing/2014/main" id="{5B36B6C0-AF12-4910-8F16-AF5110D188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a:extLst>
              <a:ext uri="{FF2B5EF4-FFF2-40B4-BE49-F238E27FC236}">
                <a16:creationId xmlns:a16="http://schemas.microsoft.com/office/drawing/2014/main" id="{093FA657-AECC-4815-8EF5-6810E1F0C3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a:t>
            </a:fld>
            <a:endParaRPr lang="es-ES"/>
          </a:p>
        </p:txBody>
      </p:sp>
    </p:spTree>
    <p:extLst>
      <p:ext uri="{BB962C8B-B14F-4D97-AF65-F5344CB8AC3E}">
        <p14:creationId xmlns:p14="http://schemas.microsoft.com/office/powerpoint/2010/main" val="24318438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Adnan.sherif@uot.edu.ly"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m.ahmed@nasim.com.l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mailto:m.ahmed@nasim.com.l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pPr rtl="1"/>
            <a:r>
              <a:rPr lang="en-US" dirty="0">
                <a:cs typeface="Calibri Light"/>
              </a:rPr>
              <a:t>CS319</a:t>
            </a:r>
            <a:br>
              <a:rPr lang="es-ES" dirty="0">
                <a:cs typeface="Calibri Light"/>
              </a:rPr>
            </a:br>
            <a:r>
              <a:rPr lang="es-ES" dirty="0" err="1">
                <a:cs typeface="Calibri Light"/>
              </a:rPr>
              <a:t>تحليل</a:t>
            </a:r>
            <a:r>
              <a:rPr lang="es-ES" dirty="0">
                <a:cs typeface="Calibri Light"/>
              </a:rPr>
              <a:t> و </a:t>
            </a:r>
            <a:r>
              <a:rPr lang="es-ES" dirty="0" err="1">
                <a:cs typeface="Calibri Light"/>
              </a:rPr>
              <a:t>تصميم</a:t>
            </a:r>
            <a:r>
              <a:rPr lang="es-ES" dirty="0">
                <a:cs typeface="Calibri Light"/>
              </a:rPr>
              <a:t> </a:t>
            </a:r>
            <a:r>
              <a:rPr lang="es-ES" dirty="0" err="1">
                <a:cs typeface="Calibri Light"/>
              </a:rPr>
              <a:t>النظم</a:t>
            </a:r>
            <a:br>
              <a:rPr lang="es-ES" dirty="0">
                <a:cs typeface="Calibri Light"/>
              </a:rPr>
            </a:br>
            <a:r>
              <a:rPr lang="ar-LY" sz="5300" dirty="0">
                <a:cs typeface="Calibri Light"/>
              </a:rPr>
              <a:t>مرحلة التحليل</a:t>
            </a:r>
            <a:br>
              <a:rPr lang="ar-LY" sz="5300" dirty="0">
                <a:cs typeface="Calibri Light"/>
              </a:rPr>
            </a:br>
            <a:r>
              <a:rPr lang="ar-LY" sz="5300" dirty="0">
                <a:cs typeface="Calibri Light"/>
              </a:rPr>
              <a:t>نمذجة البيانات (</a:t>
            </a:r>
            <a:r>
              <a:rPr lang="en-GB" sz="5300" dirty="0">
                <a:cs typeface="Calibri Light"/>
              </a:rPr>
              <a:t>Data </a:t>
            </a:r>
            <a:r>
              <a:rPr lang="en-GB" sz="5300" dirty="0" err="1">
                <a:cs typeface="Calibri Light"/>
              </a:rPr>
              <a:t>Modeling</a:t>
            </a:r>
            <a:r>
              <a:rPr lang="ar-LY" sz="5300" dirty="0">
                <a:cs typeface="Calibri Light"/>
              </a:rPr>
              <a:t>)</a:t>
            </a:r>
            <a:endParaRPr lang="es-ES" dirty="0">
              <a:cs typeface="Calibri Light"/>
            </a:endParaRPr>
          </a:p>
        </p:txBody>
      </p:sp>
      <p:sp>
        <p:nvSpPr>
          <p:cNvPr id="3" name="Subtítulo 2"/>
          <p:cNvSpPr>
            <a:spLocks noGrp="1"/>
          </p:cNvSpPr>
          <p:nvPr>
            <p:ph type="subTitle" idx="1"/>
          </p:nvPr>
        </p:nvSpPr>
        <p:spPr/>
        <p:txBody>
          <a:bodyPr vert="horz" lIns="91440" tIns="45720" rIns="91440" bIns="45720" rtlCol="0" anchor="t">
            <a:normAutofit/>
          </a:bodyPr>
          <a:lstStyle/>
          <a:p>
            <a:pPr rtl="1"/>
            <a:r>
              <a:rPr lang="es-ES" dirty="0">
                <a:cs typeface="Calibri"/>
              </a:rPr>
              <a:t>د. </a:t>
            </a:r>
            <a:r>
              <a:rPr lang="es-ES" dirty="0" err="1">
                <a:cs typeface="Calibri"/>
              </a:rPr>
              <a:t>عدنان</a:t>
            </a:r>
            <a:r>
              <a:rPr lang="es-ES" dirty="0">
                <a:cs typeface="Calibri"/>
              </a:rPr>
              <a:t> </a:t>
            </a:r>
            <a:r>
              <a:rPr lang="es-ES" dirty="0" err="1">
                <a:cs typeface="Calibri"/>
              </a:rPr>
              <a:t>محمود</a:t>
            </a:r>
            <a:r>
              <a:rPr lang="es-ES" dirty="0">
                <a:cs typeface="Calibri"/>
              </a:rPr>
              <a:t> </a:t>
            </a:r>
            <a:r>
              <a:rPr lang="es-ES" dirty="0" err="1">
                <a:cs typeface="Calibri"/>
              </a:rPr>
              <a:t>الشريف</a:t>
            </a:r>
            <a:endParaRPr lang="es-ES" dirty="0">
              <a:cs typeface="Calibri"/>
            </a:endParaRPr>
          </a:p>
          <a:p>
            <a:pPr rtl="1"/>
            <a:r>
              <a:rPr lang="es-ES" dirty="0">
                <a:cs typeface="Calibri"/>
                <a:hlinkClick r:id="rId2"/>
              </a:rPr>
              <a:t>Adnan.sherif@uot.edu.ly</a:t>
            </a:r>
            <a:endParaRPr lang="es-ES" dirty="0">
              <a:cs typeface="Calibri"/>
            </a:endParaRPr>
          </a:p>
          <a:p>
            <a:pPr rtl="1"/>
            <a:r>
              <a:rPr lang="es-ES" dirty="0" err="1">
                <a:cs typeface="Calibri"/>
              </a:rPr>
              <a:t>خريف</a:t>
            </a:r>
            <a:r>
              <a:rPr lang="es-ES" dirty="0">
                <a:cs typeface="Calibri"/>
              </a:rPr>
              <a:t> 2022/2021</a:t>
            </a:r>
          </a:p>
        </p:txBody>
      </p:sp>
      <p:pic>
        <p:nvPicPr>
          <p:cNvPr id="5" name="Picture 4" descr="A picture containing text&#10;&#10;Description automatically generated">
            <a:extLst>
              <a:ext uri="{FF2B5EF4-FFF2-40B4-BE49-F238E27FC236}">
                <a16:creationId xmlns:a16="http://schemas.microsoft.com/office/drawing/2014/main" id="{DCA35643-A359-48CC-8B2F-284CB915C8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008" y="0"/>
            <a:ext cx="2268940" cy="825895"/>
          </a:xfrm>
          <a:prstGeom prst="rect">
            <a:avLst/>
          </a:prstGeom>
        </p:spPr>
      </p:pic>
      <p:pic>
        <p:nvPicPr>
          <p:cNvPr id="16" name="Picture 15" descr="Logo&#10;&#10;Description automatically generated">
            <a:extLst>
              <a:ext uri="{FF2B5EF4-FFF2-40B4-BE49-F238E27FC236}">
                <a16:creationId xmlns:a16="http://schemas.microsoft.com/office/drawing/2014/main" id="{B9D22042-52BD-4385-AFAB-BF8873631A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00346" y="0"/>
            <a:ext cx="891654" cy="1321066"/>
          </a:xfrm>
          <a:prstGeom prst="rect">
            <a:avLst/>
          </a:prstGeom>
        </p:spPr>
      </p:pic>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4E7B8-2967-4517-8A08-F7FED83EFB7A}"/>
              </a:ext>
            </a:extLst>
          </p:cNvPr>
          <p:cNvSpPr>
            <a:spLocks noGrp="1"/>
          </p:cNvSpPr>
          <p:nvPr>
            <p:ph type="title"/>
          </p:nvPr>
        </p:nvSpPr>
        <p:spPr/>
        <p:txBody>
          <a:bodyPr/>
          <a:lstStyle/>
          <a:p>
            <a:pPr algn="r"/>
            <a:r>
              <a:rPr lang="ar-LY" dirty="0"/>
              <a:t>مخطط علاقات الكينونات </a:t>
            </a:r>
            <a:r>
              <a:rPr lang="en-GB" dirty="0"/>
              <a:t>E</a:t>
            </a:r>
            <a:r>
              <a:rPr lang="pt-BR" sz="3600" dirty="0"/>
              <a:t>ntity Relationship Diagram</a:t>
            </a:r>
            <a:r>
              <a:rPr lang="ar-LY" sz="3600" dirty="0"/>
              <a:t> </a:t>
            </a:r>
            <a:endParaRPr lang="ar-LY" dirty="0"/>
          </a:p>
        </p:txBody>
      </p:sp>
      <p:pic>
        <p:nvPicPr>
          <p:cNvPr id="5" name="Picture 4">
            <a:extLst>
              <a:ext uri="{FF2B5EF4-FFF2-40B4-BE49-F238E27FC236}">
                <a16:creationId xmlns:a16="http://schemas.microsoft.com/office/drawing/2014/main" id="{0598BCA3-3323-45D9-B20F-6AAD28975A02}"/>
              </a:ext>
            </a:extLst>
          </p:cNvPr>
          <p:cNvPicPr>
            <a:picLocks noChangeAspect="1"/>
          </p:cNvPicPr>
          <p:nvPr/>
        </p:nvPicPr>
        <p:blipFill>
          <a:blip r:embed="rId2"/>
          <a:stretch>
            <a:fillRect/>
          </a:stretch>
        </p:blipFill>
        <p:spPr>
          <a:xfrm>
            <a:off x="2790825" y="1690688"/>
            <a:ext cx="6610350" cy="4981575"/>
          </a:xfrm>
          <a:prstGeom prst="rect">
            <a:avLst/>
          </a:prstGeom>
        </p:spPr>
      </p:pic>
    </p:spTree>
    <p:extLst>
      <p:ext uri="{BB962C8B-B14F-4D97-AF65-F5344CB8AC3E}">
        <p14:creationId xmlns:p14="http://schemas.microsoft.com/office/powerpoint/2010/main" val="2794877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E110-655B-4239-95BF-E90DE192CC53}"/>
              </a:ext>
            </a:extLst>
          </p:cNvPr>
          <p:cNvSpPr>
            <a:spLocks noGrp="1"/>
          </p:cNvSpPr>
          <p:nvPr>
            <p:ph type="title"/>
          </p:nvPr>
        </p:nvSpPr>
        <p:spPr/>
        <p:txBody>
          <a:bodyPr/>
          <a:lstStyle/>
          <a:p>
            <a:pPr algn="r" rtl="1"/>
            <a:r>
              <a:rPr lang="ar-LY" dirty="0"/>
              <a:t>اهداف وطرق نمذجة البيانات</a:t>
            </a:r>
            <a:endParaRPr lang="en-US" dirty="0"/>
          </a:p>
        </p:txBody>
      </p:sp>
      <p:sp>
        <p:nvSpPr>
          <p:cNvPr id="3" name="Content Placeholder 2">
            <a:extLst>
              <a:ext uri="{FF2B5EF4-FFF2-40B4-BE49-F238E27FC236}">
                <a16:creationId xmlns:a16="http://schemas.microsoft.com/office/drawing/2014/main" id="{312693F4-2AB0-4F3F-A8C4-8048B8F2E514}"/>
              </a:ext>
            </a:extLst>
          </p:cNvPr>
          <p:cNvSpPr>
            <a:spLocks noGrp="1"/>
          </p:cNvSpPr>
          <p:nvPr>
            <p:ph idx="1"/>
          </p:nvPr>
        </p:nvSpPr>
        <p:spPr/>
        <p:txBody>
          <a:bodyPr>
            <a:normAutofit lnSpcReduction="10000"/>
          </a:bodyPr>
          <a:lstStyle/>
          <a:p>
            <a:r>
              <a:rPr lang="ar-LY" dirty="0"/>
              <a:t>في مرحلة التحليل تم إعداد مخططات تدفق البيانات تبين حركة البيانات بين الكيانات  الخارجية وعمليات النظام وبين عمليات النظام وبعضها وقواعد البيانات. </a:t>
            </a:r>
          </a:p>
          <a:p>
            <a:r>
              <a:rPr lang="ar-LY" dirty="0"/>
              <a:t>تم قمنا بوصف العمليات باستخدام اللغة الهيكلية وجداول القرار وشجرة القرار عند الحاجة لذلك.</a:t>
            </a:r>
          </a:p>
          <a:p>
            <a:r>
              <a:rPr lang="ar-LY" dirty="0"/>
              <a:t>في هذه المرحلة يجب وصف تفاصيل البيانات على سبيل المثال في مخطط تدفق البيانات لعملية استلام بضاعة في نظام إدارة المخازن يرسل المورد (كيان خارجي)  "فاتورة" للنظام. هذه المرحلة تجيب على السؤال "ما محتويات الفاتورة من بيانات ؟" </a:t>
            </a:r>
          </a:p>
          <a:p>
            <a:r>
              <a:rPr lang="ar-LY" dirty="0"/>
              <a:t>نمذجة البيانات تهدف الى إنتاج نماذج لتمثيل البيانات وتوضيح تفاصيل البيانات وتركيباتها والعلاقة بينها. من اهم طرق نمذجة البيانات هي:</a:t>
            </a:r>
          </a:p>
          <a:p>
            <a:pPr lvl="1"/>
            <a:r>
              <a:rPr lang="ar-LY" dirty="0">
                <a:solidFill>
                  <a:schemeClr val="accent1"/>
                </a:solidFill>
              </a:rPr>
              <a:t>قاموس البيانات (</a:t>
            </a:r>
            <a:r>
              <a:rPr lang="en-GB" dirty="0">
                <a:solidFill>
                  <a:schemeClr val="accent1"/>
                </a:solidFill>
              </a:rPr>
              <a:t>Data Dictionary</a:t>
            </a:r>
            <a:r>
              <a:rPr lang="ar-LY" dirty="0">
                <a:solidFill>
                  <a:schemeClr val="accent1"/>
                </a:solidFill>
              </a:rPr>
              <a:t>)</a:t>
            </a:r>
          </a:p>
          <a:p>
            <a:pPr lvl="1"/>
            <a:r>
              <a:rPr lang="ar-LY" dirty="0">
                <a:solidFill>
                  <a:schemeClr val="accent1"/>
                </a:solidFill>
              </a:rPr>
              <a:t>مخطط علاقات الكينونات (</a:t>
            </a:r>
            <a:r>
              <a:rPr lang="en-GB" dirty="0">
                <a:solidFill>
                  <a:schemeClr val="accent1"/>
                </a:solidFill>
              </a:rPr>
              <a:t>Entity Relationship Diagram</a:t>
            </a:r>
            <a:r>
              <a:rPr lang="ar-LY" dirty="0">
                <a:solidFill>
                  <a:schemeClr val="accent1"/>
                </a:solidFill>
              </a:rPr>
              <a:t>)</a:t>
            </a:r>
          </a:p>
          <a:p>
            <a:pPr algn="r" rtl="1"/>
            <a:endParaRPr lang="ar-LY" dirty="0"/>
          </a:p>
          <a:p>
            <a:pPr marL="0" indent="0" algn="r" rtl="1">
              <a:buNone/>
            </a:pPr>
            <a:endParaRPr lang="ar-LY" dirty="0"/>
          </a:p>
        </p:txBody>
      </p:sp>
    </p:spTree>
    <p:extLst>
      <p:ext uri="{BB962C8B-B14F-4D97-AF65-F5344CB8AC3E}">
        <p14:creationId xmlns:p14="http://schemas.microsoft.com/office/powerpoint/2010/main" val="768372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E110-655B-4239-95BF-E90DE192CC53}"/>
              </a:ext>
            </a:extLst>
          </p:cNvPr>
          <p:cNvSpPr>
            <a:spLocks noGrp="1"/>
          </p:cNvSpPr>
          <p:nvPr>
            <p:ph type="title"/>
          </p:nvPr>
        </p:nvSpPr>
        <p:spPr/>
        <p:txBody>
          <a:bodyPr/>
          <a:lstStyle/>
          <a:p>
            <a:pPr algn="r" rtl="1"/>
            <a:r>
              <a:rPr lang="ar-LY" dirty="0"/>
              <a:t>قاموس البيانات (</a:t>
            </a:r>
            <a:r>
              <a:rPr lang="pt-BR" dirty="0"/>
              <a:t>Data Dictionary</a:t>
            </a:r>
            <a:r>
              <a:rPr lang="ar-LY" dirty="0"/>
              <a:t>)</a:t>
            </a:r>
            <a:endParaRPr lang="pt-BR" dirty="0"/>
          </a:p>
        </p:txBody>
      </p:sp>
      <p:sp>
        <p:nvSpPr>
          <p:cNvPr id="3" name="Content Placeholder 2">
            <a:extLst>
              <a:ext uri="{FF2B5EF4-FFF2-40B4-BE49-F238E27FC236}">
                <a16:creationId xmlns:a16="http://schemas.microsoft.com/office/drawing/2014/main" id="{312693F4-2AB0-4F3F-A8C4-8048B8F2E514}"/>
              </a:ext>
            </a:extLst>
          </p:cNvPr>
          <p:cNvSpPr>
            <a:spLocks noGrp="1"/>
          </p:cNvSpPr>
          <p:nvPr>
            <p:ph idx="1"/>
          </p:nvPr>
        </p:nvSpPr>
        <p:spPr>
          <a:xfrm>
            <a:off x="838200" y="1825625"/>
            <a:ext cx="10515600" cy="1603375"/>
          </a:xfrm>
        </p:spPr>
        <p:txBody>
          <a:bodyPr/>
          <a:lstStyle/>
          <a:p>
            <a:pPr algn="r" rtl="1"/>
            <a:r>
              <a:rPr lang="ar-LY" dirty="0"/>
              <a:t>يستخدم لوصف البيانات ويشمل كل بيانات النظام سواء كانت معلومات مخزنة في قواعد البيانات او بيانات يتم تناقلها بين الكيانات الخارجية والنظام او بين العمليات وبعضها.</a:t>
            </a:r>
          </a:p>
          <a:p>
            <a:pPr algn="r" rtl="1"/>
            <a:r>
              <a:rPr lang="ar-LY" dirty="0"/>
              <a:t>يجب وصف كل عنصر بيان من مكونات البيانات الأساسية.</a:t>
            </a:r>
          </a:p>
          <a:p>
            <a:pPr marL="457200" lvl="1" indent="0">
              <a:buNone/>
            </a:pPr>
            <a:endParaRPr lang="ar-LY" dirty="0"/>
          </a:p>
        </p:txBody>
      </p:sp>
      <p:sp>
        <p:nvSpPr>
          <p:cNvPr id="4" name="TextBox 3">
            <a:extLst>
              <a:ext uri="{FF2B5EF4-FFF2-40B4-BE49-F238E27FC236}">
                <a16:creationId xmlns:a16="http://schemas.microsoft.com/office/drawing/2014/main" id="{DA256B96-CFE7-4502-AF67-6032BA01E34B}"/>
              </a:ext>
            </a:extLst>
          </p:cNvPr>
          <p:cNvSpPr txBox="1"/>
          <p:nvPr/>
        </p:nvSpPr>
        <p:spPr>
          <a:xfrm>
            <a:off x="6769290" y="3429000"/>
            <a:ext cx="4646422" cy="3477875"/>
          </a:xfrm>
          <a:prstGeom prst="rect">
            <a:avLst/>
          </a:prstGeom>
          <a:noFill/>
        </p:spPr>
        <p:txBody>
          <a:bodyPr wrap="square" rtlCol="1">
            <a:spAutoFit/>
          </a:bodyPr>
          <a:lstStyle/>
          <a:p>
            <a:pPr algn="r" rtl="1"/>
            <a:r>
              <a:rPr lang="ar-LY" sz="2000" dirty="0"/>
              <a:t>مثال: في نظام إدارة المخازن "امر الشراء" يتم إرسالها من إدارة المشتريات الى نظام إدارة المخازن. وكما وضحنا في السابق ان امر الشراء يحتوي على بيانات البضاعة التي تم الاتفاق مع المورد على توريدها وشروط التوريد. (انظر الشكل المقابل)</a:t>
            </a:r>
          </a:p>
          <a:p>
            <a:pPr algn="r" rtl="1"/>
            <a:r>
              <a:rPr lang="ar-LY" sz="2000" dirty="0"/>
              <a:t>كل حقل في النموذج هو عنصر بيان من عناصر امر الشراء ويجب إدراجه في قاموس البيانات. (رقم امر الشراء، اسم المورد، عنوان المورد ....). </a:t>
            </a:r>
          </a:p>
          <a:p>
            <a:pPr algn="r" rtl="1"/>
            <a:r>
              <a:rPr lang="ar-LY" sz="2000" dirty="0"/>
              <a:t>كما يجب إدراج البيانات الموضحة في الجدول وتوضيح تكرار هذه البيانات اكثر من مره في امر الشراء.</a:t>
            </a:r>
          </a:p>
          <a:p>
            <a:pPr algn="r" rtl="1"/>
            <a:endParaRPr lang="ar-LY" sz="2000" dirty="0"/>
          </a:p>
        </p:txBody>
      </p:sp>
      <p:graphicFrame>
        <p:nvGraphicFramePr>
          <p:cNvPr id="6" name="Table 5">
            <a:extLst>
              <a:ext uri="{FF2B5EF4-FFF2-40B4-BE49-F238E27FC236}">
                <a16:creationId xmlns:a16="http://schemas.microsoft.com/office/drawing/2014/main" id="{72A43306-A85B-4BAC-955B-C812E023571C}"/>
              </a:ext>
            </a:extLst>
          </p:cNvPr>
          <p:cNvGraphicFramePr>
            <a:graphicFrameLocks noGrp="1"/>
          </p:cNvGraphicFramePr>
          <p:nvPr>
            <p:extLst>
              <p:ext uri="{D42A27DB-BD31-4B8C-83A1-F6EECF244321}">
                <p14:modId xmlns:p14="http://schemas.microsoft.com/office/powerpoint/2010/main" val="577922689"/>
              </p:ext>
            </p:extLst>
          </p:nvPr>
        </p:nvGraphicFramePr>
        <p:xfrm>
          <a:off x="1379941" y="3306964"/>
          <a:ext cx="5283200" cy="2971800"/>
        </p:xfrm>
        <a:graphic>
          <a:graphicData uri="http://schemas.openxmlformats.org/drawingml/2006/table">
            <a:tbl>
              <a:tblPr rtl="1"/>
              <a:tblGrid>
                <a:gridCol w="828177">
                  <a:extLst>
                    <a:ext uri="{9D8B030D-6E8A-4147-A177-3AD203B41FA5}">
                      <a16:colId xmlns:a16="http://schemas.microsoft.com/office/drawing/2014/main" val="2654789445"/>
                    </a:ext>
                  </a:extLst>
                </a:gridCol>
                <a:gridCol w="2370301">
                  <a:extLst>
                    <a:ext uri="{9D8B030D-6E8A-4147-A177-3AD203B41FA5}">
                      <a16:colId xmlns:a16="http://schemas.microsoft.com/office/drawing/2014/main" val="2388990162"/>
                    </a:ext>
                  </a:extLst>
                </a:gridCol>
                <a:gridCol w="504522">
                  <a:extLst>
                    <a:ext uri="{9D8B030D-6E8A-4147-A177-3AD203B41FA5}">
                      <a16:colId xmlns:a16="http://schemas.microsoft.com/office/drawing/2014/main" val="973315177"/>
                    </a:ext>
                  </a:extLst>
                </a:gridCol>
                <a:gridCol w="828177">
                  <a:extLst>
                    <a:ext uri="{9D8B030D-6E8A-4147-A177-3AD203B41FA5}">
                      <a16:colId xmlns:a16="http://schemas.microsoft.com/office/drawing/2014/main" val="1518045063"/>
                    </a:ext>
                  </a:extLst>
                </a:gridCol>
                <a:gridCol w="752023">
                  <a:extLst>
                    <a:ext uri="{9D8B030D-6E8A-4147-A177-3AD203B41FA5}">
                      <a16:colId xmlns:a16="http://schemas.microsoft.com/office/drawing/2014/main" val="3508209896"/>
                    </a:ext>
                  </a:extLst>
                </a:gridCol>
              </a:tblGrid>
              <a:tr h="257175">
                <a:tc gridSpan="5">
                  <a:txBody>
                    <a:bodyPr/>
                    <a:lstStyle/>
                    <a:p>
                      <a:pPr algn="ctr" rtl="1" fontAlgn="b"/>
                      <a:r>
                        <a:rPr lang="ar-LY" sz="1600" b="0" i="0" u="none" strike="noStrike" dirty="0">
                          <a:solidFill>
                            <a:srgbClr val="000000"/>
                          </a:solidFill>
                          <a:effectLst/>
                          <a:latin typeface="Arial" panose="020B0604020202020204" pitchFamily="34" charset="0"/>
                        </a:rPr>
                        <a:t>امر شراء</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pPr rtl="1"/>
                      <a:endParaRPr lang="ar-LY"/>
                    </a:p>
                  </a:txBody>
                  <a:tcPr/>
                </a:tc>
                <a:tc hMerge="1">
                  <a:txBody>
                    <a:bodyPr/>
                    <a:lstStyle/>
                    <a:p>
                      <a:pPr rtl="1"/>
                      <a:endParaRPr lang="ar-LY"/>
                    </a:p>
                  </a:txBody>
                  <a:tcPr/>
                </a:tc>
                <a:tc hMerge="1">
                  <a:txBody>
                    <a:bodyPr/>
                    <a:lstStyle/>
                    <a:p>
                      <a:pPr rtl="1"/>
                      <a:endParaRPr lang="ar-LY"/>
                    </a:p>
                  </a:txBody>
                  <a:tcPr/>
                </a:tc>
                <a:tc hMerge="1">
                  <a:txBody>
                    <a:bodyPr/>
                    <a:lstStyle/>
                    <a:p>
                      <a:pPr rtl="1"/>
                      <a:endParaRPr lang="ar-LY"/>
                    </a:p>
                  </a:txBody>
                  <a:tcPr/>
                </a:tc>
                <a:extLst>
                  <a:ext uri="{0D108BD9-81ED-4DB2-BD59-A6C34878D82A}">
                    <a16:rowId xmlns:a16="http://schemas.microsoft.com/office/drawing/2014/main" val="729678869"/>
                  </a:ext>
                </a:extLst>
              </a:tr>
              <a:tr h="190500">
                <a:tc>
                  <a:txBody>
                    <a:bodyPr/>
                    <a:lstStyle/>
                    <a:p>
                      <a:pPr algn="l" rtl="0" fontAlgn="b"/>
                      <a:r>
                        <a:rPr lang="ar-LY" sz="11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rtl="0" fontAlgn="b"/>
                      <a:endParaRPr lang="ar-LY" sz="11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b"/>
                      <a:endParaRPr lang="ar-LY" sz="11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l" rtl="0" fontAlgn="b"/>
                      <a:endParaRPr lang="ar-LY" sz="11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l" rtl="0" fontAlgn="b"/>
                      <a:r>
                        <a:rPr lang="ar-LY" sz="1100" b="0" i="0" u="none" strike="noStrike">
                          <a:solidFill>
                            <a:srgbClr val="000000"/>
                          </a:solidFill>
                          <a:effectLst/>
                          <a:latin typeface="Arial" panose="020B0604020202020204" pitchFamily="34" charset="0"/>
                        </a:rPr>
                        <a:t> </a:t>
                      </a: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8369936"/>
                  </a:ext>
                </a:extLst>
              </a:tr>
              <a:tr h="200025">
                <a:tc>
                  <a:txBody>
                    <a:bodyPr/>
                    <a:lstStyle/>
                    <a:p>
                      <a:pPr algn="r" rtl="1" fontAlgn="b"/>
                      <a:r>
                        <a:rPr lang="ar-LY" sz="1100" b="1" i="0" u="none" strike="noStrike">
                          <a:solidFill>
                            <a:srgbClr val="000000"/>
                          </a:solidFill>
                          <a:effectLst/>
                          <a:latin typeface="Arial" panose="020B0604020202020204" pitchFamily="34" charset="0"/>
                        </a:rPr>
                        <a:t>رقم امر الشراء</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rtl="0" fontAlgn="b"/>
                      <a:r>
                        <a:rPr lang="ar-LY" sz="1100" b="0" i="0" u="none" strike="noStrike">
                          <a:solidFill>
                            <a:srgbClr val="000000"/>
                          </a:solidFill>
                          <a:effectLst/>
                          <a:latin typeface="Arial" panose="020B0604020202020204" pitchFamily="34" charset="0"/>
                        </a:rPr>
                        <a:t>1223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endParaRPr lang="ar-LY" sz="1100" b="0" i="0" u="none" strike="noStrike">
                        <a:solidFill>
                          <a:srgbClr val="000000"/>
                        </a:solidFill>
                        <a:effectLst/>
                        <a:latin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rtl="1" fontAlgn="b"/>
                      <a:r>
                        <a:rPr lang="ar-LY" sz="1100" b="1" i="0" u="none" strike="noStrike">
                          <a:solidFill>
                            <a:srgbClr val="000000"/>
                          </a:solidFill>
                          <a:effectLst/>
                          <a:latin typeface="Arial" panose="020B0604020202020204" pitchFamily="34" charset="0"/>
                        </a:rPr>
                        <a:t>تاريخ امر الشراء</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r" rtl="0" fontAlgn="b"/>
                      <a:r>
                        <a:rPr lang="ar-LY" sz="1100" b="0" i="0" u="none" strike="noStrike">
                          <a:solidFill>
                            <a:srgbClr val="000000"/>
                          </a:solidFill>
                          <a:effectLst/>
                          <a:latin typeface="Arial" panose="020B0604020202020204" pitchFamily="34" charset="0"/>
                        </a:rPr>
                        <a:t>04/12/2021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3362349"/>
                  </a:ext>
                </a:extLst>
              </a:tr>
              <a:tr h="200025">
                <a:tc>
                  <a:txBody>
                    <a:bodyPr/>
                    <a:lstStyle/>
                    <a:p>
                      <a:pPr algn="r" rtl="1" fontAlgn="b"/>
                      <a:r>
                        <a:rPr lang="ar-LY" sz="1100" b="1" i="0" u="none" strike="noStrike">
                          <a:solidFill>
                            <a:srgbClr val="000000"/>
                          </a:solidFill>
                          <a:effectLst/>
                          <a:latin typeface="Arial" panose="020B0604020202020204" pitchFamily="34" charset="0"/>
                        </a:rPr>
                        <a:t>اسم المورد</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rtl="1" fontAlgn="b"/>
                      <a:r>
                        <a:rPr lang="ar-LY" sz="1100" b="0" i="0" u="none" strike="noStrike">
                          <a:solidFill>
                            <a:srgbClr val="000000"/>
                          </a:solidFill>
                          <a:effectLst/>
                          <a:latin typeface="Arial" panose="020B0604020202020204" pitchFamily="34" charset="0"/>
                        </a:rPr>
                        <a:t>شركة النسيم لمنتجات الالبان</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endParaRPr lang="ar-LY" sz="1100" b="0" i="0" u="none" strike="noStrike">
                        <a:solidFill>
                          <a:srgbClr val="000000"/>
                        </a:solidFill>
                        <a:effectLst/>
                        <a:latin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rtl="1" fontAlgn="b"/>
                      <a:r>
                        <a:rPr lang="ar-LY" sz="1100" b="1" i="0" u="none" strike="noStrike">
                          <a:solidFill>
                            <a:srgbClr val="000000"/>
                          </a:solidFill>
                          <a:effectLst/>
                          <a:latin typeface="Arial" panose="020B0604020202020204" pitchFamily="34" charset="0"/>
                        </a:rPr>
                        <a:t>تاريخ التوريد</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r" rtl="0" fontAlgn="b"/>
                      <a:r>
                        <a:rPr lang="ar-LY" sz="1100" b="0" i="0" u="none" strike="noStrike">
                          <a:solidFill>
                            <a:srgbClr val="000000"/>
                          </a:solidFill>
                          <a:effectLst/>
                          <a:latin typeface="Arial" panose="020B0604020202020204" pitchFamily="34" charset="0"/>
                        </a:rPr>
                        <a:t>15/12/2021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2708849"/>
                  </a:ext>
                </a:extLst>
              </a:tr>
              <a:tr h="200025">
                <a:tc>
                  <a:txBody>
                    <a:bodyPr/>
                    <a:lstStyle/>
                    <a:p>
                      <a:pPr algn="r" rtl="1" fontAlgn="b"/>
                      <a:r>
                        <a:rPr lang="ar-LY" sz="1100" b="1" i="0" u="none" strike="noStrike">
                          <a:solidFill>
                            <a:srgbClr val="000000"/>
                          </a:solidFill>
                          <a:effectLst/>
                          <a:latin typeface="Arial" panose="020B0604020202020204" pitchFamily="34" charset="0"/>
                        </a:rPr>
                        <a:t>عنوان المورد</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rtl="1" fontAlgn="b"/>
                      <a:r>
                        <a:rPr lang="ar-LY" sz="1100" b="0" i="0" u="none" strike="noStrike">
                          <a:solidFill>
                            <a:srgbClr val="000000"/>
                          </a:solidFill>
                          <a:effectLst/>
                          <a:latin typeface="Arial" panose="020B0604020202020204" pitchFamily="34" charset="0"/>
                        </a:rPr>
                        <a:t>مصراته</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endParaRPr lang="ar-LY" sz="1100" b="0" i="0" u="none" strike="noStrike">
                        <a:solidFill>
                          <a:srgbClr val="000000"/>
                        </a:solidFill>
                        <a:effectLst/>
                        <a:latin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rtl="0" fontAlgn="b"/>
                      <a:endParaRPr lang="ar-LY" sz="11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l" rtl="0" fontAlgn="b"/>
                      <a:r>
                        <a:rPr lang="ar-LY" sz="1100" b="0" i="0" u="none" strike="noStrike">
                          <a:solidFill>
                            <a:srgbClr val="000000"/>
                          </a:solidFill>
                          <a:effectLst/>
                          <a:latin typeface="Arial" panose="020B0604020202020204" pitchFamily="34" charset="0"/>
                        </a:rPr>
                        <a:t> </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315772105"/>
                  </a:ext>
                </a:extLst>
              </a:tr>
              <a:tr h="200025">
                <a:tc>
                  <a:txBody>
                    <a:bodyPr/>
                    <a:lstStyle/>
                    <a:p>
                      <a:pPr algn="l" rtl="0" fontAlgn="b"/>
                      <a:r>
                        <a:rPr lang="ar-LY" sz="1100" b="1"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rtl="0" fontAlgn="b"/>
                      <a:endParaRPr lang="ar-LY" sz="1100" b="0" i="0" u="none" strike="noStrike">
                        <a:solidFill>
                          <a:srgbClr val="000000"/>
                        </a:solidFill>
                        <a:effectLst/>
                        <a:latin typeface="Arial" panose="020B060402020202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endParaRPr lang="ar-LY" sz="11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l" rtl="0" fontAlgn="b"/>
                      <a:endParaRPr lang="ar-LY" sz="11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l" rtl="0" fontAlgn="b"/>
                      <a:r>
                        <a:rPr lang="ar-LY" sz="1100" b="0" i="0" u="none" strike="noStrike">
                          <a:solidFill>
                            <a:srgbClr val="000000"/>
                          </a:solidFill>
                          <a:effectLst/>
                          <a:latin typeface="Arial" panose="020B0604020202020204" pitchFamily="34" charset="0"/>
                        </a:rPr>
                        <a:t> </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2053919"/>
                  </a:ext>
                </a:extLst>
              </a:tr>
              <a:tr h="200025">
                <a:tc>
                  <a:txBody>
                    <a:bodyPr/>
                    <a:lstStyle/>
                    <a:p>
                      <a:pPr algn="r" rtl="1" fontAlgn="b"/>
                      <a:r>
                        <a:rPr lang="ar-LY" sz="1100" b="1" i="0" u="none" strike="noStrike">
                          <a:solidFill>
                            <a:srgbClr val="000000"/>
                          </a:solidFill>
                          <a:effectLst/>
                          <a:latin typeface="Arial" panose="020B0604020202020204" pitchFamily="34" charset="0"/>
                        </a:rPr>
                        <a:t>اسم المسؤول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rtl="1" fontAlgn="b"/>
                      <a:r>
                        <a:rPr lang="ar-LY" sz="1100" b="0" i="0" u="none" strike="noStrike">
                          <a:solidFill>
                            <a:srgbClr val="000000"/>
                          </a:solidFill>
                          <a:effectLst/>
                          <a:latin typeface="Arial" panose="020B0604020202020204" pitchFamily="34" charset="0"/>
                        </a:rPr>
                        <a:t>محمد احمد محمد</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endParaRPr lang="ar-LY" sz="1100" b="0" i="0" u="none" strike="noStrike">
                        <a:solidFill>
                          <a:srgbClr val="000000"/>
                        </a:solidFill>
                        <a:effectLst/>
                        <a:latin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rtl="0" fontAlgn="b"/>
                      <a:endParaRPr lang="ar-LY" sz="11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l" rtl="0" fontAlgn="b"/>
                      <a:r>
                        <a:rPr lang="ar-LY" sz="1100" b="0" i="0" u="none" strike="noStrike">
                          <a:solidFill>
                            <a:srgbClr val="000000"/>
                          </a:solidFill>
                          <a:effectLst/>
                          <a:latin typeface="Arial" panose="020B0604020202020204" pitchFamily="34" charset="0"/>
                        </a:rPr>
                        <a:t> </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160786280"/>
                  </a:ext>
                </a:extLst>
              </a:tr>
              <a:tr h="200025">
                <a:tc>
                  <a:txBody>
                    <a:bodyPr/>
                    <a:lstStyle/>
                    <a:p>
                      <a:pPr algn="r" rtl="1" fontAlgn="b"/>
                      <a:r>
                        <a:rPr lang="ar-LY" sz="1100" b="1" i="0" u="none" strike="noStrike">
                          <a:solidFill>
                            <a:srgbClr val="000000"/>
                          </a:solidFill>
                          <a:effectLst/>
                          <a:latin typeface="Arial" panose="020B0604020202020204" pitchFamily="34" charset="0"/>
                        </a:rPr>
                        <a:t>رقم الهاتف</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rtl="0" fontAlgn="b"/>
                      <a:r>
                        <a:rPr lang="ar-LY" sz="1100" b="0" i="0" u="none" strike="noStrike">
                          <a:solidFill>
                            <a:srgbClr val="000000"/>
                          </a:solidFill>
                          <a:effectLst/>
                          <a:latin typeface="Arial" panose="020B0604020202020204" pitchFamily="34" charset="0"/>
                        </a:rPr>
                        <a:t>913443322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endParaRPr lang="ar-LY" sz="1100" b="0" i="0" u="none" strike="noStrike">
                        <a:solidFill>
                          <a:srgbClr val="000000"/>
                        </a:solidFill>
                        <a:effectLst/>
                        <a:latin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rtl="0" fontAlgn="b"/>
                      <a:endParaRPr lang="ar-LY" sz="11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l" rtl="0" fontAlgn="b"/>
                      <a:r>
                        <a:rPr lang="ar-LY" sz="1100" b="0" i="0" u="none" strike="noStrike">
                          <a:solidFill>
                            <a:srgbClr val="000000"/>
                          </a:solidFill>
                          <a:effectLst/>
                          <a:latin typeface="Arial" panose="020B0604020202020204" pitchFamily="34" charset="0"/>
                        </a:rPr>
                        <a:t> </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91702097"/>
                  </a:ext>
                </a:extLst>
              </a:tr>
              <a:tr h="200025">
                <a:tc>
                  <a:txBody>
                    <a:bodyPr/>
                    <a:lstStyle/>
                    <a:p>
                      <a:pPr algn="r" rtl="1" fontAlgn="b"/>
                      <a:r>
                        <a:rPr lang="ar-LY" sz="1100" b="1" i="0" u="none" strike="noStrike">
                          <a:solidFill>
                            <a:srgbClr val="000000"/>
                          </a:solidFill>
                          <a:effectLst/>
                          <a:latin typeface="Arial" panose="020B0604020202020204" pitchFamily="34" charset="0"/>
                        </a:rPr>
                        <a:t>البريد الالكتروني</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rtl="0" fontAlgn="b"/>
                      <a:r>
                        <a:rPr lang="pt-BR" sz="1100" b="0" i="0" u="sng" strike="noStrike">
                          <a:solidFill>
                            <a:srgbClr val="0563C1"/>
                          </a:solidFill>
                          <a:effectLst/>
                          <a:latin typeface="Arial" panose="020B0604020202020204" pitchFamily="34" charset="0"/>
                          <a:hlinkClick r:id="rId2"/>
                        </a:rPr>
                        <a:t>m.ahmed@nasim.com.ly</a:t>
                      </a:r>
                      <a:endParaRPr lang="pt-BR" sz="1100" b="0" i="0" u="sng" strike="noStrike">
                        <a:solidFill>
                          <a:srgbClr val="0563C1"/>
                        </a:solidFill>
                        <a:effectLst/>
                        <a:latin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endParaRPr lang="ar-LY" sz="1100" b="0" i="0" u="none" strike="noStrike">
                        <a:solidFill>
                          <a:srgbClr val="000000"/>
                        </a:solidFill>
                        <a:effectLst/>
                        <a:latin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rtl="0" fontAlgn="b"/>
                      <a:endParaRPr lang="ar-LY" sz="11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l" rtl="0" fontAlgn="b"/>
                      <a:r>
                        <a:rPr lang="ar-LY" sz="1100" b="0" i="0" u="none" strike="noStrike">
                          <a:solidFill>
                            <a:srgbClr val="000000"/>
                          </a:solidFill>
                          <a:effectLst/>
                          <a:latin typeface="Arial" panose="020B0604020202020204" pitchFamily="34" charset="0"/>
                        </a:rPr>
                        <a:t> </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680988492"/>
                  </a:ext>
                </a:extLst>
              </a:tr>
              <a:tr h="190500">
                <a:tc>
                  <a:txBody>
                    <a:bodyPr/>
                    <a:lstStyle/>
                    <a:p>
                      <a:pPr algn="l" rtl="0" fontAlgn="b"/>
                      <a:r>
                        <a:rPr lang="ar-LY" sz="11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rtl="0" fontAlgn="b"/>
                      <a:endParaRPr lang="ar-LY" sz="1100" b="0" i="0" u="none" strike="noStrike">
                        <a:solidFill>
                          <a:srgbClr val="000000"/>
                        </a:solidFill>
                        <a:effectLst/>
                        <a:latin typeface="Arial" panose="020B060402020202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endParaRPr lang="ar-LY" sz="11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b"/>
                      <a:endParaRPr lang="ar-LY" sz="11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b"/>
                      <a:r>
                        <a:rPr lang="ar-LY" sz="1100" b="0" i="0" u="none" strike="noStrike">
                          <a:solidFill>
                            <a:srgbClr val="000000"/>
                          </a:solidFill>
                          <a:effectLst/>
                          <a:latin typeface="Arial" panose="020B0604020202020204" pitchFamily="34" charset="0"/>
                        </a:rPr>
                        <a:t> </a:t>
                      </a: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8629258"/>
                  </a:ext>
                </a:extLst>
              </a:tr>
              <a:tr h="200025">
                <a:tc>
                  <a:txBody>
                    <a:bodyPr/>
                    <a:lstStyle/>
                    <a:p>
                      <a:pPr algn="r" rtl="1" fontAlgn="b"/>
                      <a:r>
                        <a:rPr lang="ar-LY" sz="1100" b="1" i="0" u="none" strike="noStrike">
                          <a:solidFill>
                            <a:srgbClr val="000000"/>
                          </a:solidFill>
                          <a:effectLst/>
                          <a:latin typeface="Arial" panose="020B0604020202020204" pitchFamily="34" charset="0"/>
                        </a:rPr>
                        <a:t>رقم الصنف</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fontAlgn="b"/>
                      <a:r>
                        <a:rPr lang="ar-LY" sz="1100" b="1" i="0" u="none" strike="noStrike">
                          <a:solidFill>
                            <a:srgbClr val="000000"/>
                          </a:solidFill>
                          <a:effectLst/>
                          <a:latin typeface="Arial" panose="020B0604020202020204" pitchFamily="34" charset="0"/>
                        </a:rPr>
                        <a:t>الوصف</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fontAlgn="b"/>
                      <a:r>
                        <a:rPr lang="ar-LY" sz="1100" b="1" i="0" u="none" strike="noStrike">
                          <a:solidFill>
                            <a:srgbClr val="000000"/>
                          </a:solidFill>
                          <a:effectLst/>
                          <a:latin typeface="Arial" panose="020B0604020202020204" pitchFamily="34" charset="0"/>
                        </a:rPr>
                        <a:t>الصلاحية</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fontAlgn="b"/>
                      <a:r>
                        <a:rPr lang="ar-LY" sz="1100" b="1" i="0" u="none" strike="noStrike">
                          <a:solidFill>
                            <a:srgbClr val="000000"/>
                          </a:solidFill>
                          <a:effectLst/>
                          <a:latin typeface="Arial" panose="020B0604020202020204" pitchFamily="34" charset="0"/>
                        </a:rPr>
                        <a:t>الكمية المطلوبة</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fontAlgn="b"/>
                      <a:r>
                        <a:rPr lang="ar-LY" sz="1100" b="1" i="0" u="none" strike="noStrike">
                          <a:solidFill>
                            <a:srgbClr val="000000"/>
                          </a:solidFill>
                          <a:effectLst/>
                          <a:latin typeface="Arial" panose="020B0604020202020204" pitchFamily="34" charset="0"/>
                        </a:rPr>
                        <a:t>السعر  د.ل.</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756811"/>
                  </a:ext>
                </a:extLst>
              </a:tr>
              <a:tr h="180975">
                <a:tc>
                  <a:txBody>
                    <a:bodyPr/>
                    <a:lstStyle/>
                    <a:p>
                      <a:pPr algn="r" rtl="0" fontAlgn="b"/>
                      <a:r>
                        <a:rPr lang="ar-LY" sz="1100" b="0" i="0" u="none" strike="noStrike">
                          <a:solidFill>
                            <a:srgbClr val="000000"/>
                          </a:solidFill>
                          <a:effectLst/>
                          <a:latin typeface="Arial" panose="020B0604020202020204" pitchFamily="34" charset="0"/>
                        </a:rPr>
                        <a:t>23322432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1" fontAlgn="b"/>
                      <a:r>
                        <a:rPr lang="ar-LY" sz="1100" b="0" i="0" u="none" strike="noStrike">
                          <a:solidFill>
                            <a:srgbClr val="000000"/>
                          </a:solidFill>
                          <a:effectLst/>
                          <a:latin typeface="Arial" panose="020B0604020202020204" pitchFamily="34" charset="0"/>
                        </a:rPr>
                        <a:t>زبادي سادة حجم صغير 70 جرام</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1" fontAlgn="b"/>
                      <a:r>
                        <a:rPr lang="ar-LY" sz="1100" b="0" i="0" u="none" strike="noStrike">
                          <a:solidFill>
                            <a:srgbClr val="000000"/>
                          </a:solidFill>
                          <a:effectLst/>
                          <a:latin typeface="Arial" panose="020B0604020202020204" pitchFamily="34" charset="0"/>
                        </a:rPr>
                        <a:t>3 اشهر</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ar-LY" sz="1100" b="0" i="0" u="none" strike="noStrike">
                          <a:solidFill>
                            <a:srgbClr val="000000"/>
                          </a:solidFill>
                          <a:effectLst/>
                          <a:latin typeface="Arial" panose="020B060402020202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ar-LY" sz="1100" b="0" i="0" u="none" strike="noStrike">
                          <a:solidFill>
                            <a:srgbClr val="000000"/>
                          </a:solidFill>
                          <a:effectLst/>
                          <a:latin typeface="Arial" panose="020B060402020202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4243274"/>
                  </a:ext>
                </a:extLst>
              </a:tr>
              <a:tr h="180975">
                <a:tc>
                  <a:txBody>
                    <a:bodyPr/>
                    <a:lstStyle/>
                    <a:p>
                      <a:pPr algn="r" rtl="0" fontAlgn="b"/>
                      <a:r>
                        <a:rPr lang="ar-LY" sz="1100" b="0" i="0" u="none" strike="noStrike">
                          <a:solidFill>
                            <a:srgbClr val="000000"/>
                          </a:solidFill>
                          <a:effectLst/>
                          <a:latin typeface="Arial" panose="020B0604020202020204" pitchFamily="34" charset="0"/>
                        </a:rPr>
                        <a:t>23322582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1" fontAlgn="b"/>
                      <a:r>
                        <a:rPr lang="ar-LY" sz="1100" b="0" i="0" u="none" strike="noStrike">
                          <a:solidFill>
                            <a:srgbClr val="000000"/>
                          </a:solidFill>
                          <a:effectLst/>
                          <a:latin typeface="Arial" panose="020B0604020202020204" pitchFamily="34" charset="0"/>
                        </a:rPr>
                        <a:t>زبادي بطعم الفراولة حجم صغير 70 جرام</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1" fontAlgn="b"/>
                      <a:r>
                        <a:rPr lang="ar-LY" sz="1100" b="0" i="0" u="none" strike="noStrike">
                          <a:solidFill>
                            <a:srgbClr val="000000"/>
                          </a:solidFill>
                          <a:effectLst/>
                          <a:latin typeface="Arial" panose="020B0604020202020204" pitchFamily="34" charset="0"/>
                        </a:rPr>
                        <a:t>3 شهور</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ar-LY" sz="1100" b="0" i="0" u="none" strike="noStrike">
                          <a:solidFill>
                            <a:srgbClr val="000000"/>
                          </a:solidFill>
                          <a:effectLst/>
                          <a:latin typeface="Arial" panose="020B060402020202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ar-LY" sz="1100" b="0" i="0" u="none" strike="noStrike">
                          <a:solidFill>
                            <a:srgbClr val="000000"/>
                          </a:solidFill>
                          <a:effectLst/>
                          <a:latin typeface="Arial" panose="020B060402020202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5885109"/>
                  </a:ext>
                </a:extLst>
              </a:tr>
              <a:tr h="180975">
                <a:tc>
                  <a:txBody>
                    <a:bodyPr/>
                    <a:lstStyle/>
                    <a:p>
                      <a:pPr algn="r" rtl="0" fontAlgn="b"/>
                      <a:r>
                        <a:rPr lang="ar-LY" sz="1100" b="0" i="0" u="none" strike="noStrike">
                          <a:solidFill>
                            <a:srgbClr val="000000"/>
                          </a:solidFill>
                          <a:effectLst/>
                          <a:latin typeface="Arial" panose="020B0604020202020204" pitchFamily="34" charset="0"/>
                        </a:rPr>
                        <a:t>23322588</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1" fontAlgn="b"/>
                      <a:r>
                        <a:rPr lang="ar-LY" sz="1100" b="0" i="0" u="none" strike="noStrike">
                          <a:solidFill>
                            <a:srgbClr val="000000"/>
                          </a:solidFill>
                          <a:effectLst/>
                          <a:latin typeface="Arial" panose="020B0604020202020204" pitchFamily="34" charset="0"/>
                        </a:rPr>
                        <a:t>زبادي بطعم الفانيلا حجم صغير 70 جرام</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1" fontAlgn="b"/>
                      <a:r>
                        <a:rPr lang="ar-LY" sz="1100" b="0" i="0" u="none" strike="noStrike">
                          <a:solidFill>
                            <a:srgbClr val="000000"/>
                          </a:solidFill>
                          <a:effectLst/>
                          <a:latin typeface="Arial" panose="020B0604020202020204" pitchFamily="34" charset="0"/>
                        </a:rPr>
                        <a:t>3 شهور</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ar-LY" sz="1100" b="0" i="0" u="none" strike="noStrike">
                          <a:solidFill>
                            <a:srgbClr val="000000"/>
                          </a:solidFill>
                          <a:effectLst/>
                          <a:latin typeface="Arial" panose="020B060402020202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ar-LY" sz="1100" b="0" i="0" u="none" strike="noStrike">
                          <a:solidFill>
                            <a:srgbClr val="000000"/>
                          </a:solidFill>
                          <a:effectLst/>
                          <a:latin typeface="Arial" panose="020B060402020202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7414730"/>
                  </a:ext>
                </a:extLst>
              </a:tr>
              <a:tr h="190500">
                <a:tc>
                  <a:txBody>
                    <a:bodyPr/>
                    <a:lstStyle/>
                    <a:p>
                      <a:pPr algn="r" rtl="0" fontAlgn="b"/>
                      <a:r>
                        <a:rPr lang="ar-LY" sz="1100" b="0" i="0" u="none" strike="noStrike">
                          <a:solidFill>
                            <a:srgbClr val="000000"/>
                          </a:solidFill>
                          <a:effectLst/>
                          <a:latin typeface="Arial" panose="020B0604020202020204" pitchFamily="34" charset="0"/>
                        </a:rPr>
                        <a:t>23322589</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fontAlgn="b"/>
                      <a:r>
                        <a:rPr lang="ar-LY" sz="1100" b="0" i="0" u="none" strike="noStrike">
                          <a:solidFill>
                            <a:srgbClr val="000000"/>
                          </a:solidFill>
                          <a:effectLst/>
                          <a:latin typeface="Arial" panose="020B0604020202020204" pitchFamily="34" charset="0"/>
                        </a:rPr>
                        <a:t>زبادي بطعم الفواكه المشكلة حجم صغير 70 جرام</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fontAlgn="b"/>
                      <a:r>
                        <a:rPr lang="ar-LY" sz="1100" b="0" i="0" u="none" strike="noStrike">
                          <a:solidFill>
                            <a:srgbClr val="000000"/>
                          </a:solidFill>
                          <a:effectLst/>
                          <a:latin typeface="Arial" panose="020B0604020202020204" pitchFamily="34" charset="0"/>
                        </a:rPr>
                        <a:t>3 شهور</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fontAlgn="b"/>
                      <a:r>
                        <a:rPr lang="ar-LY" sz="1100" b="0" i="0" u="none" strike="noStrike">
                          <a:solidFill>
                            <a:srgbClr val="000000"/>
                          </a:solidFill>
                          <a:effectLst/>
                          <a:latin typeface="Arial" panose="020B060402020202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fontAlgn="b"/>
                      <a:r>
                        <a:rPr lang="ar-LY" sz="1100" b="0" i="0" u="none" strike="noStrike" dirty="0">
                          <a:solidFill>
                            <a:srgbClr val="000000"/>
                          </a:solidFill>
                          <a:effectLst/>
                          <a:latin typeface="Arial" panose="020B060402020202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3993736"/>
                  </a:ext>
                </a:extLst>
              </a:tr>
            </a:tbl>
          </a:graphicData>
        </a:graphic>
      </p:graphicFrame>
    </p:spTree>
    <p:extLst>
      <p:ext uri="{BB962C8B-B14F-4D97-AF65-F5344CB8AC3E}">
        <p14:creationId xmlns:p14="http://schemas.microsoft.com/office/powerpoint/2010/main" val="25177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E110-655B-4239-95BF-E90DE192CC53}"/>
              </a:ext>
            </a:extLst>
          </p:cNvPr>
          <p:cNvSpPr>
            <a:spLocks noGrp="1"/>
          </p:cNvSpPr>
          <p:nvPr>
            <p:ph type="title"/>
          </p:nvPr>
        </p:nvSpPr>
        <p:spPr/>
        <p:txBody>
          <a:bodyPr/>
          <a:lstStyle/>
          <a:p>
            <a:pPr algn="r" rtl="1"/>
            <a:r>
              <a:rPr lang="ar-LY" dirty="0"/>
              <a:t>قاموس البيانات (</a:t>
            </a:r>
            <a:r>
              <a:rPr lang="pt-BR" dirty="0"/>
              <a:t>Data Dictionary</a:t>
            </a:r>
            <a:r>
              <a:rPr lang="ar-LY" dirty="0"/>
              <a:t>)</a:t>
            </a:r>
            <a:endParaRPr lang="pt-BR" dirty="0"/>
          </a:p>
        </p:txBody>
      </p:sp>
      <p:sp>
        <p:nvSpPr>
          <p:cNvPr id="3" name="Content Placeholder 2">
            <a:extLst>
              <a:ext uri="{FF2B5EF4-FFF2-40B4-BE49-F238E27FC236}">
                <a16:creationId xmlns:a16="http://schemas.microsoft.com/office/drawing/2014/main" id="{312693F4-2AB0-4F3F-A8C4-8048B8F2E514}"/>
              </a:ext>
            </a:extLst>
          </p:cNvPr>
          <p:cNvSpPr>
            <a:spLocks noGrp="1"/>
          </p:cNvSpPr>
          <p:nvPr>
            <p:ph idx="1"/>
          </p:nvPr>
        </p:nvSpPr>
        <p:spPr>
          <a:xfrm>
            <a:off x="838200" y="1825625"/>
            <a:ext cx="10515600" cy="1603375"/>
          </a:xfrm>
        </p:spPr>
        <p:txBody>
          <a:bodyPr>
            <a:normAutofit/>
          </a:bodyPr>
          <a:lstStyle/>
          <a:p>
            <a:pPr algn="r" rtl="1"/>
            <a:r>
              <a:rPr lang="ar-LY" dirty="0"/>
              <a:t>لوصف البيانات نستخدم الرموز التالية:</a:t>
            </a:r>
          </a:p>
          <a:p>
            <a:pPr algn="r" rtl="1"/>
            <a:endParaRPr lang="ar-LY" dirty="0"/>
          </a:p>
          <a:p>
            <a:pPr marL="457200" lvl="1" indent="0">
              <a:buNone/>
            </a:pPr>
            <a:endParaRPr lang="ar-LY" dirty="0"/>
          </a:p>
        </p:txBody>
      </p:sp>
      <p:graphicFrame>
        <p:nvGraphicFramePr>
          <p:cNvPr id="5" name="Table 6">
            <a:extLst>
              <a:ext uri="{FF2B5EF4-FFF2-40B4-BE49-F238E27FC236}">
                <a16:creationId xmlns:a16="http://schemas.microsoft.com/office/drawing/2014/main" id="{5A045202-61BC-4643-B8CE-6FFE8BC4C8DB}"/>
              </a:ext>
            </a:extLst>
          </p:cNvPr>
          <p:cNvGraphicFramePr>
            <a:graphicFrameLocks noGrp="1"/>
          </p:cNvGraphicFramePr>
          <p:nvPr>
            <p:extLst>
              <p:ext uri="{D42A27DB-BD31-4B8C-83A1-F6EECF244321}">
                <p14:modId xmlns:p14="http://schemas.microsoft.com/office/powerpoint/2010/main" val="2916071232"/>
              </p:ext>
            </p:extLst>
          </p:nvPr>
        </p:nvGraphicFramePr>
        <p:xfrm>
          <a:off x="238078" y="2441892"/>
          <a:ext cx="10058399" cy="2865120"/>
        </p:xfrm>
        <a:graphic>
          <a:graphicData uri="http://schemas.openxmlformats.org/drawingml/2006/table">
            <a:tbl>
              <a:tblPr rtl="1" firstRow="1" bandRow="1">
                <a:tableStyleId>{F5AB1C69-6EDB-4FF4-983F-18BD219EF322}</a:tableStyleId>
              </a:tblPr>
              <a:tblGrid>
                <a:gridCol w="975056">
                  <a:extLst>
                    <a:ext uri="{9D8B030D-6E8A-4147-A177-3AD203B41FA5}">
                      <a16:colId xmlns:a16="http://schemas.microsoft.com/office/drawing/2014/main" val="1594388418"/>
                    </a:ext>
                  </a:extLst>
                </a:gridCol>
                <a:gridCol w="3407404">
                  <a:extLst>
                    <a:ext uri="{9D8B030D-6E8A-4147-A177-3AD203B41FA5}">
                      <a16:colId xmlns:a16="http://schemas.microsoft.com/office/drawing/2014/main" val="3015055233"/>
                    </a:ext>
                  </a:extLst>
                </a:gridCol>
                <a:gridCol w="1834745">
                  <a:extLst>
                    <a:ext uri="{9D8B030D-6E8A-4147-A177-3AD203B41FA5}">
                      <a16:colId xmlns:a16="http://schemas.microsoft.com/office/drawing/2014/main" val="696778233"/>
                    </a:ext>
                  </a:extLst>
                </a:gridCol>
                <a:gridCol w="3841194">
                  <a:extLst>
                    <a:ext uri="{9D8B030D-6E8A-4147-A177-3AD203B41FA5}">
                      <a16:colId xmlns:a16="http://schemas.microsoft.com/office/drawing/2014/main" val="357606628"/>
                    </a:ext>
                  </a:extLst>
                </a:gridCol>
              </a:tblGrid>
              <a:tr h="370840">
                <a:tc>
                  <a:txBody>
                    <a:bodyPr/>
                    <a:lstStyle/>
                    <a:p>
                      <a:pPr algn="ctr" rtl="1"/>
                      <a:r>
                        <a:rPr lang="ar-LY" dirty="0"/>
                        <a:t>الرمز</a:t>
                      </a:r>
                    </a:p>
                  </a:txBody>
                  <a:tcPr/>
                </a:tc>
                <a:tc>
                  <a:txBody>
                    <a:bodyPr/>
                    <a:lstStyle/>
                    <a:p>
                      <a:pPr rtl="1"/>
                      <a:r>
                        <a:rPr lang="ar-LY" dirty="0"/>
                        <a:t>المعنى بالعربي</a:t>
                      </a:r>
                    </a:p>
                  </a:txBody>
                  <a:tcPr/>
                </a:tc>
                <a:tc>
                  <a:txBody>
                    <a:bodyPr/>
                    <a:lstStyle/>
                    <a:p>
                      <a:pPr rtl="1"/>
                      <a:r>
                        <a:rPr lang="ar-LY" dirty="0"/>
                        <a:t>المعنى بالإنجليزي</a:t>
                      </a:r>
                    </a:p>
                  </a:txBody>
                  <a:tcPr/>
                </a:tc>
                <a:tc>
                  <a:txBody>
                    <a:bodyPr/>
                    <a:lstStyle/>
                    <a:p>
                      <a:pPr rtl="1"/>
                      <a:r>
                        <a:rPr lang="ar-LY" dirty="0"/>
                        <a:t>مثال</a:t>
                      </a:r>
                    </a:p>
                  </a:txBody>
                  <a:tcPr/>
                </a:tc>
                <a:extLst>
                  <a:ext uri="{0D108BD9-81ED-4DB2-BD59-A6C34878D82A}">
                    <a16:rowId xmlns:a16="http://schemas.microsoft.com/office/drawing/2014/main" val="3286336710"/>
                  </a:ext>
                </a:extLst>
              </a:tr>
              <a:tr h="370840">
                <a:tc>
                  <a:txBody>
                    <a:bodyPr/>
                    <a:lstStyle/>
                    <a:p>
                      <a:pPr algn="ctr" rtl="1"/>
                      <a:r>
                        <a:rPr lang="ar-LY" dirty="0"/>
                        <a:t>+</a:t>
                      </a:r>
                    </a:p>
                  </a:txBody>
                  <a:tcPr/>
                </a:tc>
                <a:tc>
                  <a:txBody>
                    <a:bodyPr/>
                    <a:lstStyle/>
                    <a:p>
                      <a:pPr rtl="1"/>
                      <a:r>
                        <a:rPr lang="ar-LY" dirty="0"/>
                        <a:t>ارتباط (ربط عنصرين او اكثر لتكوين عنصر جديد)</a:t>
                      </a:r>
                    </a:p>
                  </a:txBody>
                  <a:tcPr/>
                </a:tc>
                <a:tc>
                  <a:txBody>
                    <a:bodyPr/>
                    <a:lstStyle/>
                    <a:p>
                      <a:pPr rtl="1"/>
                      <a:r>
                        <a:rPr lang="en-GB" dirty="0"/>
                        <a:t>Concatenation</a:t>
                      </a:r>
                      <a:endParaRPr lang="ar-LY" dirty="0"/>
                    </a:p>
                  </a:txBody>
                  <a:tcPr/>
                </a:tc>
                <a:tc>
                  <a:txBody>
                    <a:bodyPr/>
                    <a:lstStyle/>
                    <a:p>
                      <a:pPr rtl="1"/>
                      <a:r>
                        <a:rPr lang="ar-LY" dirty="0"/>
                        <a:t>الاسم </a:t>
                      </a:r>
                      <a:r>
                        <a:rPr lang="ar-LY" dirty="0" err="1"/>
                        <a:t>الأول+اسم</a:t>
                      </a:r>
                      <a:r>
                        <a:rPr lang="ar-LY" dirty="0"/>
                        <a:t> </a:t>
                      </a:r>
                      <a:r>
                        <a:rPr lang="ar-LY" dirty="0" err="1"/>
                        <a:t>الاب+اللقب</a:t>
                      </a:r>
                      <a:endParaRPr lang="ar-LY" dirty="0"/>
                    </a:p>
                  </a:txBody>
                  <a:tcPr/>
                </a:tc>
                <a:extLst>
                  <a:ext uri="{0D108BD9-81ED-4DB2-BD59-A6C34878D82A}">
                    <a16:rowId xmlns:a16="http://schemas.microsoft.com/office/drawing/2014/main" val="1815915184"/>
                  </a:ext>
                </a:extLst>
              </a:tr>
              <a:tr h="370840">
                <a:tc>
                  <a:txBody>
                    <a:bodyPr/>
                    <a:lstStyle/>
                    <a:p>
                      <a:pPr algn="ctr" rtl="1"/>
                      <a:r>
                        <a:rPr lang="ar-LY" dirty="0"/>
                        <a:t>=</a:t>
                      </a:r>
                    </a:p>
                  </a:txBody>
                  <a:tcPr/>
                </a:tc>
                <a:tc>
                  <a:txBody>
                    <a:bodyPr/>
                    <a:lstStyle/>
                    <a:p>
                      <a:pPr rtl="1"/>
                      <a:r>
                        <a:rPr lang="ar-LY" dirty="0"/>
                        <a:t>يكافئ ام مؤلف من</a:t>
                      </a:r>
                    </a:p>
                  </a:txBody>
                  <a:tcPr/>
                </a:tc>
                <a:tc>
                  <a:txBody>
                    <a:bodyPr/>
                    <a:lstStyle/>
                    <a:p>
                      <a:pPr rtl="1"/>
                      <a:r>
                        <a:rPr lang="en-GB" dirty="0"/>
                        <a:t>Equivalent to</a:t>
                      </a:r>
                      <a:endParaRPr lang="ar-LY" dirty="0"/>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LY" dirty="0"/>
                        <a:t>اسم الطالب=الاسم </a:t>
                      </a:r>
                      <a:r>
                        <a:rPr lang="ar-LY" dirty="0" err="1"/>
                        <a:t>الأول+اسم</a:t>
                      </a:r>
                      <a:r>
                        <a:rPr lang="ar-LY" dirty="0"/>
                        <a:t> </a:t>
                      </a:r>
                      <a:r>
                        <a:rPr lang="ar-LY" dirty="0" err="1"/>
                        <a:t>الاب+اللقب</a:t>
                      </a:r>
                      <a:endParaRPr lang="ar-LY" dirty="0"/>
                    </a:p>
                  </a:txBody>
                  <a:tcPr/>
                </a:tc>
                <a:extLst>
                  <a:ext uri="{0D108BD9-81ED-4DB2-BD59-A6C34878D82A}">
                    <a16:rowId xmlns:a16="http://schemas.microsoft.com/office/drawing/2014/main" val="454328487"/>
                  </a:ext>
                </a:extLst>
              </a:tr>
              <a:tr h="370840">
                <a:tc>
                  <a:txBody>
                    <a:bodyPr/>
                    <a:lstStyle/>
                    <a:p>
                      <a:pPr algn="ctr" rtl="1"/>
                      <a:r>
                        <a:rPr lang="ar-LY" dirty="0"/>
                        <a:t>|</a:t>
                      </a:r>
                    </a:p>
                  </a:txBody>
                  <a:tcPr/>
                </a:tc>
                <a:tc>
                  <a:txBody>
                    <a:bodyPr/>
                    <a:lstStyle/>
                    <a:p>
                      <a:pPr rtl="1"/>
                      <a:r>
                        <a:rPr lang="ar-LY" dirty="0"/>
                        <a:t>او</a:t>
                      </a:r>
                    </a:p>
                  </a:txBody>
                  <a:tcPr/>
                </a:tc>
                <a:tc>
                  <a:txBody>
                    <a:bodyPr/>
                    <a:lstStyle/>
                    <a:p>
                      <a:pPr rtl="1"/>
                      <a:r>
                        <a:rPr lang="en-GB" dirty="0"/>
                        <a:t>Or</a:t>
                      </a:r>
                      <a:endParaRPr lang="ar-LY" dirty="0"/>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LY" dirty="0"/>
                        <a:t>تواصل= رقم الهاتف | البريد الالكتروني</a:t>
                      </a:r>
                    </a:p>
                  </a:txBody>
                  <a:tcPr/>
                </a:tc>
                <a:extLst>
                  <a:ext uri="{0D108BD9-81ED-4DB2-BD59-A6C34878D82A}">
                    <a16:rowId xmlns:a16="http://schemas.microsoft.com/office/drawing/2014/main" val="1394645441"/>
                  </a:ext>
                </a:extLst>
              </a:tr>
              <a:tr h="370840">
                <a:tc>
                  <a:txBody>
                    <a:bodyPr/>
                    <a:lstStyle/>
                    <a:p>
                      <a:pPr algn="ctr" rtl="1"/>
                      <a:r>
                        <a:rPr lang="en-US" baseline="30000" dirty="0"/>
                        <a:t>M-N</a:t>
                      </a:r>
                      <a:r>
                        <a:rPr lang="en-GB" dirty="0"/>
                        <a:t>{}</a:t>
                      </a:r>
                      <a:endParaRPr lang="ar-LY" dirty="0"/>
                    </a:p>
                  </a:txBody>
                  <a:tcPr/>
                </a:tc>
                <a:tc>
                  <a:txBody>
                    <a:bodyPr/>
                    <a:lstStyle/>
                    <a:p>
                      <a:pPr rtl="1"/>
                      <a:r>
                        <a:rPr lang="ar-LY" dirty="0"/>
                        <a:t>تكرار</a:t>
                      </a:r>
                      <a:r>
                        <a:rPr lang="en-GB" dirty="0"/>
                        <a:t> </a:t>
                      </a:r>
                      <a:r>
                        <a:rPr lang="ar-LY" dirty="0"/>
                        <a:t>ويوضح </a:t>
                      </a:r>
                      <a:r>
                        <a:rPr lang="en-GB" dirty="0"/>
                        <a:t>N </a:t>
                      </a:r>
                      <a:r>
                        <a:rPr lang="ar-LY" dirty="0"/>
                        <a:t>و </a:t>
                      </a:r>
                      <a:r>
                        <a:rPr lang="en-GB" dirty="0"/>
                        <a:t>M</a:t>
                      </a:r>
                      <a:r>
                        <a:rPr lang="ar-LY" dirty="0"/>
                        <a:t> عدد مرات التكرار </a:t>
                      </a:r>
                    </a:p>
                  </a:txBody>
                  <a:tcPr/>
                </a:tc>
                <a:tc>
                  <a:txBody>
                    <a:bodyPr/>
                    <a:lstStyle/>
                    <a:p>
                      <a:pPr rtl="1"/>
                      <a:r>
                        <a:rPr lang="en-GB" dirty="0"/>
                        <a:t>Repetition</a:t>
                      </a:r>
                      <a:endParaRPr lang="ar-LY" dirty="0"/>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GB" dirty="0"/>
                        <a:t>}</a:t>
                      </a:r>
                      <a:r>
                        <a:rPr lang="ar-LY" dirty="0"/>
                        <a:t>رقم </a:t>
                      </a:r>
                      <a:r>
                        <a:rPr lang="ar-LY" dirty="0" err="1"/>
                        <a:t>المقرر+اسم</a:t>
                      </a:r>
                      <a:r>
                        <a:rPr lang="ar-LY" dirty="0"/>
                        <a:t> </a:t>
                      </a:r>
                      <a:r>
                        <a:rPr lang="ar-LY" dirty="0" err="1"/>
                        <a:t>المقرر+عدد</a:t>
                      </a:r>
                      <a:r>
                        <a:rPr lang="ar-LY" dirty="0"/>
                        <a:t> الوحدات</a:t>
                      </a:r>
                      <a:r>
                        <a:rPr lang="en-GB" dirty="0"/>
                        <a:t>{</a:t>
                      </a:r>
                      <a:r>
                        <a:rPr lang="ar-LY" baseline="30000" dirty="0"/>
                        <a:t>1-10</a:t>
                      </a:r>
                    </a:p>
                  </a:txBody>
                  <a:tcPr/>
                </a:tc>
                <a:extLst>
                  <a:ext uri="{0D108BD9-81ED-4DB2-BD59-A6C34878D82A}">
                    <a16:rowId xmlns:a16="http://schemas.microsoft.com/office/drawing/2014/main" val="1411814181"/>
                  </a:ext>
                </a:extLst>
              </a:tr>
              <a:tr h="370840">
                <a:tc>
                  <a:txBody>
                    <a:bodyPr/>
                    <a:lstStyle/>
                    <a:p>
                      <a:pPr algn="ctr" rtl="1"/>
                      <a:r>
                        <a:rPr lang="en-GB" dirty="0"/>
                        <a:t>[]</a:t>
                      </a:r>
                      <a:endParaRPr lang="ar-LY" dirty="0"/>
                    </a:p>
                  </a:txBody>
                  <a:tcPr/>
                </a:tc>
                <a:tc>
                  <a:txBody>
                    <a:bodyPr/>
                    <a:lstStyle/>
                    <a:p>
                      <a:pPr rtl="1"/>
                      <a:r>
                        <a:rPr lang="ar-LY" dirty="0"/>
                        <a:t>أما / او</a:t>
                      </a:r>
                    </a:p>
                  </a:txBody>
                  <a:tcPr/>
                </a:tc>
                <a:tc>
                  <a:txBody>
                    <a:bodyPr/>
                    <a:lstStyle/>
                    <a:p>
                      <a:pPr rtl="1"/>
                      <a:r>
                        <a:rPr lang="en-GB" dirty="0"/>
                        <a:t>Selection</a:t>
                      </a:r>
                      <a:endParaRPr lang="ar-LY" dirty="0"/>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GB" baseline="0" dirty="0"/>
                        <a:t>]</a:t>
                      </a:r>
                      <a:r>
                        <a:rPr lang="ar-LY" baseline="0" dirty="0"/>
                        <a:t>رقم الهاتف| البريد الالكتروني</a:t>
                      </a:r>
                      <a:r>
                        <a:rPr lang="en-GB" baseline="0" dirty="0"/>
                        <a:t>[</a:t>
                      </a:r>
                      <a:endParaRPr lang="ar-LY" baseline="0" dirty="0"/>
                    </a:p>
                  </a:txBody>
                  <a:tcPr/>
                </a:tc>
                <a:extLst>
                  <a:ext uri="{0D108BD9-81ED-4DB2-BD59-A6C34878D82A}">
                    <a16:rowId xmlns:a16="http://schemas.microsoft.com/office/drawing/2014/main" val="2909420003"/>
                  </a:ext>
                </a:extLst>
              </a:tr>
              <a:tr h="370840">
                <a:tc>
                  <a:txBody>
                    <a:bodyPr/>
                    <a:lstStyle/>
                    <a:p>
                      <a:pPr algn="ctr" rtl="1"/>
                      <a:r>
                        <a:rPr lang="en-GB" dirty="0"/>
                        <a:t>()</a:t>
                      </a:r>
                      <a:endParaRPr lang="ar-LY" dirty="0"/>
                    </a:p>
                  </a:txBody>
                  <a:tcPr/>
                </a:tc>
                <a:tc>
                  <a:txBody>
                    <a:bodyPr/>
                    <a:lstStyle/>
                    <a:p>
                      <a:pPr rtl="1"/>
                      <a:r>
                        <a:rPr lang="ar-LY" dirty="0"/>
                        <a:t>اختياري</a:t>
                      </a:r>
                    </a:p>
                  </a:txBody>
                  <a:tcPr/>
                </a:tc>
                <a:tc>
                  <a:txBody>
                    <a:bodyPr/>
                    <a:lstStyle/>
                    <a:p>
                      <a:pPr rtl="1"/>
                      <a:r>
                        <a:rPr lang="en-GB" dirty="0"/>
                        <a:t>Optional</a:t>
                      </a:r>
                      <a:endParaRPr lang="ar-LY" dirty="0"/>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baseline="0" dirty="0"/>
                        <a:t>)</a:t>
                      </a:r>
                      <a:r>
                        <a:rPr lang="ar-LY" baseline="0" dirty="0"/>
                        <a:t>الهوية)</a:t>
                      </a:r>
                    </a:p>
                  </a:txBody>
                  <a:tcPr/>
                </a:tc>
                <a:extLst>
                  <a:ext uri="{0D108BD9-81ED-4DB2-BD59-A6C34878D82A}">
                    <a16:rowId xmlns:a16="http://schemas.microsoft.com/office/drawing/2014/main" val="1520422559"/>
                  </a:ext>
                </a:extLst>
              </a:tr>
            </a:tbl>
          </a:graphicData>
        </a:graphic>
      </p:graphicFrame>
    </p:spTree>
    <p:extLst>
      <p:ext uri="{BB962C8B-B14F-4D97-AF65-F5344CB8AC3E}">
        <p14:creationId xmlns:p14="http://schemas.microsoft.com/office/powerpoint/2010/main" val="3283661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E110-655B-4239-95BF-E90DE192CC53}"/>
              </a:ext>
            </a:extLst>
          </p:cNvPr>
          <p:cNvSpPr>
            <a:spLocks noGrp="1"/>
          </p:cNvSpPr>
          <p:nvPr>
            <p:ph type="title"/>
          </p:nvPr>
        </p:nvSpPr>
        <p:spPr/>
        <p:txBody>
          <a:bodyPr/>
          <a:lstStyle/>
          <a:p>
            <a:pPr algn="r" rtl="1"/>
            <a:r>
              <a:rPr lang="ar-LY" dirty="0"/>
              <a:t>قاموس البيانات (</a:t>
            </a:r>
            <a:r>
              <a:rPr lang="pt-BR" dirty="0"/>
              <a:t>Data Dictionary</a:t>
            </a:r>
            <a:r>
              <a:rPr lang="ar-LY" dirty="0"/>
              <a:t>)</a:t>
            </a:r>
            <a:endParaRPr lang="pt-BR" dirty="0"/>
          </a:p>
        </p:txBody>
      </p:sp>
      <p:sp>
        <p:nvSpPr>
          <p:cNvPr id="3" name="Content Placeholder 2">
            <a:extLst>
              <a:ext uri="{FF2B5EF4-FFF2-40B4-BE49-F238E27FC236}">
                <a16:creationId xmlns:a16="http://schemas.microsoft.com/office/drawing/2014/main" id="{312693F4-2AB0-4F3F-A8C4-8048B8F2E514}"/>
              </a:ext>
            </a:extLst>
          </p:cNvPr>
          <p:cNvSpPr>
            <a:spLocks noGrp="1"/>
          </p:cNvSpPr>
          <p:nvPr>
            <p:ph idx="1"/>
          </p:nvPr>
        </p:nvSpPr>
        <p:spPr>
          <a:xfrm>
            <a:off x="838200" y="1825625"/>
            <a:ext cx="10515600" cy="1603375"/>
          </a:xfrm>
        </p:spPr>
        <p:txBody>
          <a:bodyPr/>
          <a:lstStyle/>
          <a:p>
            <a:pPr algn="r" rtl="1"/>
            <a:r>
              <a:rPr lang="ar-LY" dirty="0"/>
              <a:t>باستخدام رموز وصف عناصر البيانات المبينة في الجدول السابق يمكن الان وضع وصف تفصيلي لمكونات امر الشراء من المثال السابق كالاتي:</a:t>
            </a:r>
          </a:p>
          <a:p>
            <a:pPr marL="457200" lvl="1" indent="0">
              <a:buNone/>
            </a:pPr>
            <a:endParaRPr lang="ar-LY" dirty="0"/>
          </a:p>
        </p:txBody>
      </p:sp>
      <p:sp>
        <p:nvSpPr>
          <p:cNvPr id="4" name="TextBox 3">
            <a:extLst>
              <a:ext uri="{FF2B5EF4-FFF2-40B4-BE49-F238E27FC236}">
                <a16:creationId xmlns:a16="http://schemas.microsoft.com/office/drawing/2014/main" id="{DA256B96-CFE7-4502-AF67-6032BA01E34B}"/>
              </a:ext>
            </a:extLst>
          </p:cNvPr>
          <p:cNvSpPr txBox="1"/>
          <p:nvPr/>
        </p:nvSpPr>
        <p:spPr>
          <a:xfrm>
            <a:off x="6769289" y="3429000"/>
            <a:ext cx="4844955" cy="2246769"/>
          </a:xfrm>
          <a:prstGeom prst="rect">
            <a:avLst/>
          </a:prstGeom>
          <a:noFill/>
        </p:spPr>
        <p:txBody>
          <a:bodyPr wrap="square" rtlCol="1">
            <a:spAutoFit/>
          </a:bodyPr>
          <a:lstStyle/>
          <a:p>
            <a:pPr algn="r" rtl="1"/>
            <a:r>
              <a:rPr lang="ar-LY" sz="2000" dirty="0"/>
              <a:t>امر شراء = رقم امر الشراء + تاريخ امر الشراء +        </a:t>
            </a:r>
          </a:p>
          <a:p>
            <a:pPr algn="r" rtl="1"/>
            <a:r>
              <a:rPr lang="ar-LY" sz="2000" dirty="0"/>
              <a:t>               اسم المورد + تاريخ التوريد + </a:t>
            </a:r>
          </a:p>
          <a:p>
            <a:pPr algn="r" rtl="1"/>
            <a:r>
              <a:rPr lang="ar-LY" sz="2000" dirty="0"/>
              <a:t>               عنوان المورد + اسم المسؤول +</a:t>
            </a:r>
          </a:p>
          <a:p>
            <a:pPr algn="r" rtl="1"/>
            <a:r>
              <a:rPr lang="ar-LY" sz="2000" dirty="0"/>
              <a:t>	  </a:t>
            </a:r>
            <a:r>
              <a:rPr lang="en-GB" sz="2000" dirty="0"/>
              <a:t>]</a:t>
            </a:r>
            <a:r>
              <a:rPr lang="ar-LY" sz="2000" dirty="0"/>
              <a:t>رقم الهاتف </a:t>
            </a:r>
            <a:r>
              <a:rPr lang="en-GB" sz="2000" dirty="0"/>
              <a:t>|</a:t>
            </a:r>
            <a:r>
              <a:rPr lang="ar-LY" sz="2000" dirty="0"/>
              <a:t> البريد الالكتروني</a:t>
            </a:r>
            <a:r>
              <a:rPr lang="en-GB" sz="2000" dirty="0"/>
              <a:t>[</a:t>
            </a:r>
            <a:r>
              <a:rPr lang="ar-LY" sz="2000" dirty="0"/>
              <a:t> +</a:t>
            </a:r>
          </a:p>
          <a:p>
            <a:pPr algn="r" rtl="1"/>
            <a:r>
              <a:rPr lang="ar-LY" sz="2000" dirty="0"/>
              <a:t>               </a:t>
            </a:r>
            <a:r>
              <a:rPr lang="en-GB" sz="2000" dirty="0"/>
              <a:t>}</a:t>
            </a:r>
            <a:r>
              <a:rPr lang="ar-LY" sz="2000" dirty="0"/>
              <a:t> رقم الصنف+ وصف الصنف+ </a:t>
            </a:r>
          </a:p>
          <a:p>
            <a:pPr algn="r" rtl="1"/>
            <a:r>
              <a:rPr lang="ar-LY" sz="2000" dirty="0"/>
              <a:t>               الصلاحية +الكمية المطلوبة+ (السعر)</a:t>
            </a:r>
            <a:r>
              <a:rPr lang="en-GB" sz="2000" dirty="0"/>
              <a:t>{</a:t>
            </a:r>
            <a:r>
              <a:rPr lang="ar-LY" sz="2000" baseline="30000" dirty="0"/>
              <a:t>1-*</a:t>
            </a:r>
          </a:p>
          <a:p>
            <a:pPr algn="r" rtl="1"/>
            <a:endParaRPr lang="ar-LY" sz="2000" dirty="0"/>
          </a:p>
        </p:txBody>
      </p:sp>
      <p:graphicFrame>
        <p:nvGraphicFramePr>
          <p:cNvPr id="6" name="Table 5">
            <a:extLst>
              <a:ext uri="{FF2B5EF4-FFF2-40B4-BE49-F238E27FC236}">
                <a16:creationId xmlns:a16="http://schemas.microsoft.com/office/drawing/2014/main" id="{72A43306-A85B-4BAC-955B-C812E023571C}"/>
              </a:ext>
            </a:extLst>
          </p:cNvPr>
          <p:cNvGraphicFramePr>
            <a:graphicFrameLocks noGrp="1"/>
          </p:cNvGraphicFramePr>
          <p:nvPr/>
        </p:nvGraphicFramePr>
        <p:xfrm>
          <a:off x="1379941" y="3306964"/>
          <a:ext cx="5283200" cy="2971800"/>
        </p:xfrm>
        <a:graphic>
          <a:graphicData uri="http://schemas.openxmlformats.org/drawingml/2006/table">
            <a:tbl>
              <a:tblPr rtl="1"/>
              <a:tblGrid>
                <a:gridCol w="828177">
                  <a:extLst>
                    <a:ext uri="{9D8B030D-6E8A-4147-A177-3AD203B41FA5}">
                      <a16:colId xmlns:a16="http://schemas.microsoft.com/office/drawing/2014/main" val="2654789445"/>
                    </a:ext>
                  </a:extLst>
                </a:gridCol>
                <a:gridCol w="2370301">
                  <a:extLst>
                    <a:ext uri="{9D8B030D-6E8A-4147-A177-3AD203B41FA5}">
                      <a16:colId xmlns:a16="http://schemas.microsoft.com/office/drawing/2014/main" val="2388990162"/>
                    </a:ext>
                  </a:extLst>
                </a:gridCol>
                <a:gridCol w="504522">
                  <a:extLst>
                    <a:ext uri="{9D8B030D-6E8A-4147-A177-3AD203B41FA5}">
                      <a16:colId xmlns:a16="http://schemas.microsoft.com/office/drawing/2014/main" val="973315177"/>
                    </a:ext>
                  </a:extLst>
                </a:gridCol>
                <a:gridCol w="828177">
                  <a:extLst>
                    <a:ext uri="{9D8B030D-6E8A-4147-A177-3AD203B41FA5}">
                      <a16:colId xmlns:a16="http://schemas.microsoft.com/office/drawing/2014/main" val="1518045063"/>
                    </a:ext>
                  </a:extLst>
                </a:gridCol>
                <a:gridCol w="752023">
                  <a:extLst>
                    <a:ext uri="{9D8B030D-6E8A-4147-A177-3AD203B41FA5}">
                      <a16:colId xmlns:a16="http://schemas.microsoft.com/office/drawing/2014/main" val="3508209896"/>
                    </a:ext>
                  </a:extLst>
                </a:gridCol>
              </a:tblGrid>
              <a:tr h="257175">
                <a:tc gridSpan="5">
                  <a:txBody>
                    <a:bodyPr/>
                    <a:lstStyle/>
                    <a:p>
                      <a:pPr algn="ctr" rtl="1" fontAlgn="b"/>
                      <a:r>
                        <a:rPr lang="ar-LY" sz="1600" b="0" i="0" u="none" strike="noStrike" dirty="0">
                          <a:solidFill>
                            <a:srgbClr val="000000"/>
                          </a:solidFill>
                          <a:effectLst/>
                          <a:latin typeface="Arial" panose="020B0604020202020204" pitchFamily="34" charset="0"/>
                        </a:rPr>
                        <a:t>امر شراء</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pPr rtl="1"/>
                      <a:endParaRPr lang="ar-LY"/>
                    </a:p>
                  </a:txBody>
                  <a:tcPr/>
                </a:tc>
                <a:tc hMerge="1">
                  <a:txBody>
                    <a:bodyPr/>
                    <a:lstStyle/>
                    <a:p>
                      <a:pPr rtl="1"/>
                      <a:endParaRPr lang="ar-LY"/>
                    </a:p>
                  </a:txBody>
                  <a:tcPr/>
                </a:tc>
                <a:tc hMerge="1">
                  <a:txBody>
                    <a:bodyPr/>
                    <a:lstStyle/>
                    <a:p>
                      <a:pPr rtl="1"/>
                      <a:endParaRPr lang="ar-LY"/>
                    </a:p>
                  </a:txBody>
                  <a:tcPr/>
                </a:tc>
                <a:tc hMerge="1">
                  <a:txBody>
                    <a:bodyPr/>
                    <a:lstStyle/>
                    <a:p>
                      <a:pPr rtl="1"/>
                      <a:endParaRPr lang="ar-LY"/>
                    </a:p>
                  </a:txBody>
                  <a:tcPr/>
                </a:tc>
                <a:extLst>
                  <a:ext uri="{0D108BD9-81ED-4DB2-BD59-A6C34878D82A}">
                    <a16:rowId xmlns:a16="http://schemas.microsoft.com/office/drawing/2014/main" val="729678869"/>
                  </a:ext>
                </a:extLst>
              </a:tr>
              <a:tr h="190500">
                <a:tc>
                  <a:txBody>
                    <a:bodyPr/>
                    <a:lstStyle/>
                    <a:p>
                      <a:pPr algn="l" rtl="0" fontAlgn="b"/>
                      <a:r>
                        <a:rPr lang="ar-LY" sz="11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rtl="0" fontAlgn="b"/>
                      <a:endParaRPr lang="ar-LY" sz="11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b"/>
                      <a:endParaRPr lang="ar-LY" sz="11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l" rtl="0" fontAlgn="b"/>
                      <a:endParaRPr lang="ar-LY" sz="11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l" rtl="0" fontAlgn="b"/>
                      <a:r>
                        <a:rPr lang="ar-LY" sz="1100" b="0" i="0" u="none" strike="noStrike">
                          <a:solidFill>
                            <a:srgbClr val="000000"/>
                          </a:solidFill>
                          <a:effectLst/>
                          <a:latin typeface="Arial" panose="020B0604020202020204" pitchFamily="34" charset="0"/>
                        </a:rPr>
                        <a:t> </a:t>
                      </a: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8369936"/>
                  </a:ext>
                </a:extLst>
              </a:tr>
              <a:tr h="200025">
                <a:tc>
                  <a:txBody>
                    <a:bodyPr/>
                    <a:lstStyle/>
                    <a:p>
                      <a:pPr algn="r" rtl="1" fontAlgn="b"/>
                      <a:r>
                        <a:rPr lang="ar-LY" sz="1100" b="1" i="0" u="none" strike="noStrike">
                          <a:solidFill>
                            <a:srgbClr val="000000"/>
                          </a:solidFill>
                          <a:effectLst/>
                          <a:latin typeface="Arial" panose="020B0604020202020204" pitchFamily="34" charset="0"/>
                        </a:rPr>
                        <a:t>رقم امر الشراء</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rtl="0" fontAlgn="b"/>
                      <a:r>
                        <a:rPr lang="ar-LY" sz="1100" b="0" i="0" u="none" strike="noStrike">
                          <a:solidFill>
                            <a:srgbClr val="000000"/>
                          </a:solidFill>
                          <a:effectLst/>
                          <a:latin typeface="Arial" panose="020B0604020202020204" pitchFamily="34" charset="0"/>
                        </a:rPr>
                        <a:t>1223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endParaRPr lang="ar-LY" sz="1100" b="0" i="0" u="none" strike="noStrike">
                        <a:solidFill>
                          <a:srgbClr val="000000"/>
                        </a:solidFill>
                        <a:effectLst/>
                        <a:latin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rtl="1" fontAlgn="b"/>
                      <a:r>
                        <a:rPr lang="ar-LY" sz="1100" b="1" i="0" u="none" strike="noStrike">
                          <a:solidFill>
                            <a:srgbClr val="000000"/>
                          </a:solidFill>
                          <a:effectLst/>
                          <a:latin typeface="Arial" panose="020B0604020202020204" pitchFamily="34" charset="0"/>
                        </a:rPr>
                        <a:t>تاريخ امر الشراء</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r" rtl="0" fontAlgn="b"/>
                      <a:r>
                        <a:rPr lang="ar-LY" sz="1100" b="0" i="0" u="none" strike="noStrike">
                          <a:solidFill>
                            <a:srgbClr val="000000"/>
                          </a:solidFill>
                          <a:effectLst/>
                          <a:latin typeface="Arial" panose="020B0604020202020204" pitchFamily="34" charset="0"/>
                        </a:rPr>
                        <a:t>04/12/2021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3362349"/>
                  </a:ext>
                </a:extLst>
              </a:tr>
              <a:tr h="200025">
                <a:tc>
                  <a:txBody>
                    <a:bodyPr/>
                    <a:lstStyle/>
                    <a:p>
                      <a:pPr algn="r" rtl="1" fontAlgn="b"/>
                      <a:r>
                        <a:rPr lang="ar-LY" sz="1100" b="1" i="0" u="none" strike="noStrike">
                          <a:solidFill>
                            <a:srgbClr val="000000"/>
                          </a:solidFill>
                          <a:effectLst/>
                          <a:latin typeface="Arial" panose="020B0604020202020204" pitchFamily="34" charset="0"/>
                        </a:rPr>
                        <a:t>اسم المورد</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rtl="1" fontAlgn="b"/>
                      <a:r>
                        <a:rPr lang="ar-LY" sz="1100" b="0" i="0" u="none" strike="noStrike">
                          <a:solidFill>
                            <a:srgbClr val="000000"/>
                          </a:solidFill>
                          <a:effectLst/>
                          <a:latin typeface="Arial" panose="020B0604020202020204" pitchFamily="34" charset="0"/>
                        </a:rPr>
                        <a:t>شركة النسيم لمنتجات الالبان</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endParaRPr lang="ar-LY" sz="1100" b="0" i="0" u="none" strike="noStrike">
                        <a:solidFill>
                          <a:srgbClr val="000000"/>
                        </a:solidFill>
                        <a:effectLst/>
                        <a:latin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r" rtl="1" fontAlgn="b"/>
                      <a:r>
                        <a:rPr lang="ar-LY" sz="1100" b="1" i="0" u="none" strike="noStrike">
                          <a:solidFill>
                            <a:srgbClr val="000000"/>
                          </a:solidFill>
                          <a:effectLst/>
                          <a:latin typeface="Arial" panose="020B0604020202020204" pitchFamily="34" charset="0"/>
                        </a:rPr>
                        <a:t>تاريخ التوريد</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r" rtl="0" fontAlgn="b"/>
                      <a:r>
                        <a:rPr lang="ar-LY" sz="1100" b="0" i="0" u="none" strike="noStrike">
                          <a:solidFill>
                            <a:srgbClr val="000000"/>
                          </a:solidFill>
                          <a:effectLst/>
                          <a:latin typeface="Arial" panose="020B0604020202020204" pitchFamily="34" charset="0"/>
                        </a:rPr>
                        <a:t>15/12/2021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2708849"/>
                  </a:ext>
                </a:extLst>
              </a:tr>
              <a:tr h="200025">
                <a:tc>
                  <a:txBody>
                    <a:bodyPr/>
                    <a:lstStyle/>
                    <a:p>
                      <a:pPr algn="r" rtl="1" fontAlgn="b"/>
                      <a:r>
                        <a:rPr lang="ar-LY" sz="1100" b="1" i="0" u="none" strike="noStrike">
                          <a:solidFill>
                            <a:srgbClr val="000000"/>
                          </a:solidFill>
                          <a:effectLst/>
                          <a:latin typeface="Arial" panose="020B0604020202020204" pitchFamily="34" charset="0"/>
                        </a:rPr>
                        <a:t>عنوان المورد</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rtl="1" fontAlgn="b"/>
                      <a:r>
                        <a:rPr lang="ar-LY" sz="1100" b="0" i="0" u="none" strike="noStrike">
                          <a:solidFill>
                            <a:srgbClr val="000000"/>
                          </a:solidFill>
                          <a:effectLst/>
                          <a:latin typeface="Arial" panose="020B0604020202020204" pitchFamily="34" charset="0"/>
                        </a:rPr>
                        <a:t>مصراته</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endParaRPr lang="ar-LY" sz="1100" b="0" i="0" u="none" strike="noStrike">
                        <a:solidFill>
                          <a:srgbClr val="000000"/>
                        </a:solidFill>
                        <a:effectLst/>
                        <a:latin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rtl="0" fontAlgn="b"/>
                      <a:endParaRPr lang="ar-LY" sz="11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l" rtl="0" fontAlgn="b"/>
                      <a:r>
                        <a:rPr lang="ar-LY" sz="1100" b="0" i="0" u="none" strike="noStrike">
                          <a:solidFill>
                            <a:srgbClr val="000000"/>
                          </a:solidFill>
                          <a:effectLst/>
                          <a:latin typeface="Arial" panose="020B0604020202020204" pitchFamily="34" charset="0"/>
                        </a:rPr>
                        <a:t> </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315772105"/>
                  </a:ext>
                </a:extLst>
              </a:tr>
              <a:tr h="200025">
                <a:tc>
                  <a:txBody>
                    <a:bodyPr/>
                    <a:lstStyle/>
                    <a:p>
                      <a:pPr algn="l" rtl="0" fontAlgn="b"/>
                      <a:r>
                        <a:rPr lang="ar-LY" sz="1100" b="1"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rtl="0" fontAlgn="b"/>
                      <a:endParaRPr lang="ar-LY" sz="1100" b="0" i="0" u="none" strike="noStrike">
                        <a:solidFill>
                          <a:srgbClr val="000000"/>
                        </a:solidFill>
                        <a:effectLst/>
                        <a:latin typeface="Arial" panose="020B060402020202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endParaRPr lang="ar-LY" sz="11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l" rtl="0" fontAlgn="b"/>
                      <a:endParaRPr lang="ar-LY" sz="11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l" rtl="0" fontAlgn="b"/>
                      <a:r>
                        <a:rPr lang="ar-LY" sz="1100" b="0" i="0" u="none" strike="noStrike">
                          <a:solidFill>
                            <a:srgbClr val="000000"/>
                          </a:solidFill>
                          <a:effectLst/>
                          <a:latin typeface="Arial" panose="020B0604020202020204" pitchFamily="34" charset="0"/>
                        </a:rPr>
                        <a:t> </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2053919"/>
                  </a:ext>
                </a:extLst>
              </a:tr>
              <a:tr h="200025">
                <a:tc>
                  <a:txBody>
                    <a:bodyPr/>
                    <a:lstStyle/>
                    <a:p>
                      <a:pPr algn="r" rtl="1" fontAlgn="b"/>
                      <a:r>
                        <a:rPr lang="ar-LY" sz="1100" b="1" i="0" u="none" strike="noStrike">
                          <a:solidFill>
                            <a:srgbClr val="000000"/>
                          </a:solidFill>
                          <a:effectLst/>
                          <a:latin typeface="Arial" panose="020B0604020202020204" pitchFamily="34" charset="0"/>
                        </a:rPr>
                        <a:t>اسم المسؤول</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rtl="1" fontAlgn="b"/>
                      <a:r>
                        <a:rPr lang="ar-LY" sz="1100" b="0" i="0" u="none" strike="noStrike">
                          <a:solidFill>
                            <a:srgbClr val="000000"/>
                          </a:solidFill>
                          <a:effectLst/>
                          <a:latin typeface="Arial" panose="020B0604020202020204" pitchFamily="34" charset="0"/>
                        </a:rPr>
                        <a:t>محمد احمد محمد</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endParaRPr lang="ar-LY" sz="1100" b="0" i="0" u="none" strike="noStrike">
                        <a:solidFill>
                          <a:srgbClr val="000000"/>
                        </a:solidFill>
                        <a:effectLst/>
                        <a:latin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rtl="0" fontAlgn="b"/>
                      <a:endParaRPr lang="ar-LY" sz="11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l" rtl="0" fontAlgn="b"/>
                      <a:r>
                        <a:rPr lang="ar-LY" sz="1100" b="0" i="0" u="none" strike="noStrike">
                          <a:solidFill>
                            <a:srgbClr val="000000"/>
                          </a:solidFill>
                          <a:effectLst/>
                          <a:latin typeface="Arial" panose="020B0604020202020204" pitchFamily="34" charset="0"/>
                        </a:rPr>
                        <a:t> </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160786280"/>
                  </a:ext>
                </a:extLst>
              </a:tr>
              <a:tr h="200025">
                <a:tc>
                  <a:txBody>
                    <a:bodyPr/>
                    <a:lstStyle/>
                    <a:p>
                      <a:pPr algn="r" rtl="1" fontAlgn="b"/>
                      <a:r>
                        <a:rPr lang="ar-LY" sz="1100" b="1" i="0" u="none" strike="noStrike">
                          <a:solidFill>
                            <a:srgbClr val="000000"/>
                          </a:solidFill>
                          <a:effectLst/>
                          <a:latin typeface="Arial" panose="020B0604020202020204" pitchFamily="34" charset="0"/>
                        </a:rPr>
                        <a:t>رقم الهاتف</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rtl="0" fontAlgn="b"/>
                      <a:r>
                        <a:rPr lang="ar-LY" sz="1100" b="0" i="0" u="none" strike="noStrike">
                          <a:solidFill>
                            <a:srgbClr val="000000"/>
                          </a:solidFill>
                          <a:effectLst/>
                          <a:latin typeface="Arial" panose="020B0604020202020204" pitchFamily="34" charset="0"/>
                        </a:rPr>
                        <a:t>913443322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endParaRPr lang="ar-LY" sz="1100" b="0" i="0" u="none" strike="noStrike">
                        <a:solidFill>
                          <a:srgbClr val="000000"/>
                        </a:solidFill>
                        <a:effectLst/>
                        <a:latin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rtl="0" fontAlgn="b"/>
                      <a:endParaRPr lang="ar-LY" sz="11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l" rtl="0" fontAlgn="b"/>
                      <a:r>
                        <a:rPr lang="ar-LY" sz="1100" b="0" i="0" u="none" strike="noStrike">
                          <a:solidFill>
                            <a:srgbClr val="000000"/>
                          </a:solidFill>
                          <a:effectLst/>
                          <a:latin typeface="Arial" panose="020B0604020202020204" pitchFamily="34" charset="0"/>
                        </a:rPr>
                        <a:t> </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91702097"/>
                  </a:ext>
                </a:extLst>
              </a:tr>
              <a:tr h="200025">
                <a:tc>
                  <a:txBody>
                    <a:bodyPr/>
                    <a:lstStyle/>
                    <a:p>
                      <a:pPr algn="r" rtl="1" fontAlgn="b"/>
                      <a:r>
                        <a:rPr lang="ar-LY" sz="1100" b="1" i="0" u="none" strike="noStrike">
                          <a:solidFill>
                            <a:srgbClr val="000000"/>
                          </a:solidFill>
                          <a:effectLst/>
                          <a:latin typeface="Arial" panose="020B0604020202020204" pitchFamily="34" charset="0"/>
                        </a:rPr>
                        <a:t>البريد الالكتروني</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rtl="0" fontAlgn="b"/>
                      <a:r>
                        <a:rPr lang="pt-BR" sz="1100" b="0" i="0" u="sng" strike="noStrike">
                          <a:solidFill>
                            <a:srgbClr val="0563C1"/>
                          </a:solidFill>
                          <a:effectLst/>
                          <a:latin typeface="Arial" panose="020B0604020202020204" pitchFamily="34" charset="0"/>
                          <a:hlinkClick r:id="rId2"/>
                        </a:rPr>
                        <a:t>m.ahmed@nasim.com.ly</a:t>
                      </a:r>
                      <a:endParaRPr lang="pt-BR" sz="1100" b="0" i="0" u="sng" strike="noStrike">
                        <a:solidFill>
                          <a:srgbClr val="0563C1"/>
                        </a:solidFill>
                        <a:effectLst/>
                        <a:latin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endParaRPr lang="ar-LY" sz="1100" b="0" i="0" u="none" strike="noStrike">
                        <a:solidFill>
                          <a:srgbClr val="000000"/>
                        </a:solidFill>
                        <a:effectLst/>
                        <a:latin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rtl="0" fontAlgn="b"/>
                      <a:endParaRPr lang="ar-LY" sz="11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l" rtl="0" fontAlgn="b"/>
                      <a:r>
                        <a:rPr lang="ar-LY" sz="1100" b="0" i="0" u="none" strike="noStrike">
                          <a:solidFill>
                            <a:srgbClr val="000000"/>
                          </a:solidFill>
                          <a:effectLst/>
                          <a:latin typeface="Arial" panose="020B0604020202020204" pitchFamily="34" charset="0"/>
                        </a:rPr>
                        <a:t> </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680988492"/>
                  </a:ext>
                </a:extLst>
              </a:tr>
              <a:tr h="190500">
                <a:tc>
                  <a:txBody>
                    <a:bodyPr/>
                    <a:lstStyle/>
                    <a:p>
                      <a:pPr algn="l" rtl="0" fontAlgn="b"/>
                      <a:r>
                        <a:rPr lang="ar-LY" sz="11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rtl="0" fontAlgn="b"/>
                      <a:endParaRPr lang="ar-LY" sz="1100" b="0" i="0" u="none" strike="noStrike">
                        <a:solidFill>
                          <a:srgbClr val="000000"/>
                        </a:solidFill>
                        <a:effectLst/>
                        <a:latin typeface="Arial" panose="020B060402020202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endParaRPr lang="ar-LY" sz="11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b"/>
                      <a:endParaRPr lang="ar-LY" sz="11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b"/>
                      <a:r>
                        <a:rPr lang="ar-LY" sz="1100" b="0" i="0" u="none" strike="noStrike">
                          <a:solidFill>
                            <a:srgbClr val="000000"/>
                          </a:solidFill>
                          <a:effectLst/>
                          <a:latin typeface="Arial" panose="020B0604020202020204" pitchFamily="34" charset="0"/>
                        </a:rPr>
                        <a:t> </a:t>
                      </a: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8629258"/>
                  </a:ext>
                </a:extLst>
              </a:tr>
              <a:tr h="200025">
                <a:tc>
                  <a:txBody>
                    <a:bodyPr/>
                    <a:lstStyle/>
                    <a:p>
                      <a:pPr algn="r" rtl="1" fontAlgn="b"/>
                      <a:r>
                        <a:rPr lang="ar-LY" sz="1100" b="1" i="0" u="none" strike="noStrike">
                          <a:solidFill>
                            <a:srgbClr val="000000"/>
                          </a:solidFill>
                          <a:effectLst/>
                          <a:latin typeface="Arial" panose="020B0604020202020204" pitchFamily="34" charset="0"/>
                        </a:rPr>
                        <a:t>رقم الصنف</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fontAlgn="b"/>
                      <a:r>
                        <a:rPr lang="ar-LY" sz="1100" b="1" i="0" u="none" strike="noStrike">
                          <a:solidFill>
                            <a:srgbClr val="000000"/>
                          </a:solidFill>
                          <a:effectLst/>
                          <a:latin typeface="Arial" panose="020B0604020202020204" pitchFamily="34" charset="0"/>
                        </a:rPr>
                        <a:t>الوصف</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fontAlgn="b"/>
                      <a:r>
                        <a:rPr lang="ar-LY" sz="1100" b="1" i="0" u="none" strike="noStrike">
                          <a:solidFill>
                            <a:srgbClr val="000000"/>
                          </a:solidFill>
                          <a:effectLst/>
                          <a:latin typeface="Arial" panose="020B0604020202020204" pitchFamily="34" charset="0"/>
                        </a:rPr>
                        <a:t>الصلاحية</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fontAlgn="b"/>
                      <a:r>
                        <a:rPr lang="ar-LY" sz="1100" b="1" i="0" u="none" strike="noStrike">
                          <a:solidFill>
                            <a:srgbClr val="000000"/>
                          </a:solidFill>
                          <a:effectLst/>
                          <a:latin typeface="Arial" panose="020B0604020202020204" pitchFamily="34" charset="0"/>
                        </a:rPr>
                        <a:t>الكمية المطلوبة</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fontAlgn="b"/>
                      <a:r>
                        <a:rPr lang="ar-LY" sz="1100" b="1" i="0" u="none" strike="noStrike">
                          <a:solidFill>
                            <a:srgbClr val="000000"/>
                          </a:solidFill>
                          <a:effectLst/>
                          <a:latin typeface="Arial" panose="020B0604020202020204" pitchFamily="34" charset="0"/>
                        </a:rPr>
                        <a:t>السعر  د.ل.</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756811"/>
                  </a:ext>
                </a:extLst>
              </a:tr>
              <a:tr h="180975">
                <a:tc>
                  <a:txBody>
                    <a:bodyPr/>
                    <a:lstStyle/>
                    <a:p>
                      <a:pPr algn="r" rtl="0" fontAlgn="b"/>
                      <a:r>
                        <a:rPr lang="ar-LY" sz="1100" b="0" i="0" u="none" strike="noStrike">
                          <a:solidFill>
                            <a:srgbClr val="000000"/>
                          </a:solidFill>
                          <a:effectLst/>
                          <a:latin typeface="Arial" panose="020B0604020202020204" pitchFamily="34" charset="0"/>
                        </a:rPr>
                        <a:t>23322432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1" fontAlgn="b"/>
                      <a:r>
                        <a:rPr lang="ar-LY" sz="1100" b="0" i="0" u="none" strike="noStrike">
                          <a:solidFill>
                            <a:srgbClr val="000000"/>
                          </a:solidFill>
                          <a:effectLst/>
                          <a:latin typeface="Arial" panose="020B0604020202020204" pitchFamily="34" charset="0"/>
                        </a:rPr>
                        <a:t>زبادي سادة حجم صغير 70 جرام</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1" fontAlgn="b"/>
                      <a:r>
                        <a:rPr lang="ar-LY" sz="1100" b="0" i="0" u="none" strike="noStrike">
                          <a:solidFill>
                            <a:srgbClr val="000000"/>
                          </a:solidFill>
                          <a:effectLst/>
                          <a:latin typeface="Arial" panose="020B0604020202020204" pitchFamily="34" charset="0"/>
                        </a:rPr>
                        <a:t>3 اشهر</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ar-LY" sz="1100" b="0" i="0" u="none" strike="noStrike">
                          <a:solidFill>
                            <a:srgbClr val="000000"/>
                          </a:solidFill>
                          <a:effectLst/>
                          <a:latin typeface="Arial" panose="020B060402020202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ar-LY" sz="1100" b="0" i="0" u="none" strike="noStrike">
                          <a:solidFill>
                            <a:srgbClr val="000000"/>
                          </a:solidFill>
                          <a:effectLst/>
                          <a:latin typeface="Arial" panose="020B060402020202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4243274"/>
                  </a:ext>
                </a:extLst>
              </a:tr>
              <a:tr h="180975">
                <a:tc>
                  <a:txBody>
                    <a:bodyPr/>
                    <a:lstStyle/>
                    <a:p>
                      <a:pPr algn="r" rtl="0" fontAlgn="b"/>
                      <a:r>
                        <a:rPr lang="ar-LY" sz="1100" b="0" i="0" u="none" strike="noStrike">
                          <a:solidFill>
                            <a:srgbClr val="000000"/>
                          </a:solidFill>
                          <a:effectLst/>
                          <a:latin typeface="Arial" panose="020B0604020202020204" pitchFamily="34" charset="0"/>
                        </a:rPr>
                        <a:t>23322582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1" fontAlgn="b"/>
                      <a:r>
                        <a:rPr lang="ar-LY" sz="1100" b="0" i="0" u="none" strike="noStrike">
                          <a:solidFill>
                            <a:srgbClr val="000000"/>
                          </a:solidFill>
                          <a:effectLst/>
                          <a:latin typeface="Arial" panose="020B0604020202020204" pitchFamily="34" charset="0"/>
                        </a:rPr>
                        <a:t>زبادي بطعم الفراولة حجم صغير 70 جرام</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1" fontAlgn="b"/>
                      <a:r>
                        <a:rPr lang="ar-LY" sz="1100" b="0" i="0" u="none" strike="noStrike">
                          <a:solidFill>
                            <a:srgbClr val="000000"/>
                          </a:solidFill>
                          <a:effectLst/>
                          <a:latin typeface="Arial" panose="020B0604020202020204" pitchFamily="34" charset="0"/>
                        </a:rPr>
                        <a:t>3 شهور</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ar-LY" sz="1100" b="0" i="0" u="none" strike="noStrike">
                          <a:solidFill>
                            <a:srgbClr val="000000"/>
                          </a:solidFill>
                          <a:effectLst/>
                          <a:latin typeface="Arial" panose="020B060402020202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ar-LY" sz="1100" b="0" i="0" u="none" strike="noStrike">
                          <a:solidFill>
                            <a:srgbClr val="000000"/>
                          </a:solidFill>
                          <a:effectLst/>
                          <a:latin typeface="Arial" panose="020B060402020202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5885109"/>
                  </a:ext>
                </a:extLst>
              </a:tr>
              <a:tr h="180975">
                <a:tc>
                  <a:txBody>
                    <a:bodyPr/>
                    <a:lstStyle/>
                    <a:p>
                      <a:pPr algn="r" rtl="0" fontAlgn="b"/>
                      <a:r>
                        <a:rPr lang="ar-LY" sz="1100" b="0" i="0" u="none" strike="noStrike">
                          <a:solidFill>
                            <a:srgbClr val="000000"/>
                          </a:solidFill>
                          <a:effectLst/>
                          <a:latin typeface="Arial" panose="020B0604020202020204" pitchFamily="34" charset="0"/>
                        </a:rPr>
                        <a:t>23322588</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1" fontAlgn="b"/>
                      <a:r>
                        <a:rPr lang="ar-LY" sz="1100" b="0" i="0" u="none" strike="noStrike">
                          <a:solidFill>
                            <a:srgbClr val="000000"/>
                          </a:solidFill>
                          <a:effectLst/>
                          <a:latin typeface="Arial" panose="020B0604020202020204" pitchFamily="34" charset="0"/>
                        </a:rPr>
                        <a:t>زبادي بطعم الفانيلا حجم صغير 70 جرام</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1" fontAlgn="b"/>
                      <a:r>
                        <a:rPr lang="ar-LY" sz="1100" b="0" i="0" u="none" strike="noStrike">
                          <a:solidFill>
                            <a:srgbClr val="000000"/>
                          </a:solidFill>
                          <a:effectLst/>
                          <a:latin typeface="Arial" panose="020B0604020202020204" pitchFamily="34" charset="0"/>
                        </a:rPr>
                        <a:t>3 شهور</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ar-LY" sz="1100" b="0" i="0" u="none" strike="noStrike">
                          <a:solidFill>
                            <a:srgbClr val="000000"/>
                          </a:solidFill>
                          <a:effectLst/>
                          <a:latin typeface="Arial" panose="020B060402020202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ar-LY" sz="1100" b="0" i="0" u="none" strike="noStrike">
                          <a:solidFill>
                            <a:srgbClr val="000000"/>
                          </a:solidFill>
                          <a:effectLst/>
                          <a:latin typeface="Arial" panose="020B060402020202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7414730"/>
                  </a:ext>
                </a:extLst>
              </a:tr>
              <a:tr h="190500">
                <a:tc>
                  <a:txBody>
                    <a:bodyPr/>
                    <a:lstStyle/>
                    <a:p>
                      <a:pPr algn="r" rtl="0" fontAlgn="b"/>
                      <a:r>
                        <a:rPr lang="ar-LY" sz="1100" b="0" i="0" u="none" strike="noStrike">
                          <a:solidFill>
                            <a:srgbClr val="000000"/>
                          </a:solidFill>
                          <a:effectLst/>
                          <a:latin typeface="Arial" panose="020B0604020202020204" pitchFamily="34" charset="0"/>
                        </a:rPr>
                        <a:t>23322589</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fontAlgn="b"/>
                      <a:r>
                        <a:rPr lang="ar-LY" sz="1100" b="0" i="0" u="none" strike="noStrike">
                          <a:solidFill>
                            <a:srgbClr val="000000"/>
                          </a:solidFill>
                          <a:effectLst/>
                          <a:latin typeface="Arial" panose="020B0604020202020204" pitchFamily="34" charset="0"/>
                        </a:rPr>
                        <a:t>زبادي بطعم الفواكه المشكلة حجم صغير 70 جرام</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fontAlgn="b"/>
                      <a:r>
                        <a:rPr lang="ar-LY" sz="1100" b="0" i="0" u="none" strike="noStrike">
                          <a:solidFill>
                            <a:srgbClr val="000000"/>
                          </a:solidFill>
                          <a:effectLst/>
                          <a:latin typeface="Arial" panose="020B0604020202020204" pitchFamily="34" charset="0"/>
                        </a:rPr>
                        <a:t>3 شهور</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fontAlgn="b"/>
                      <a:r>
                        <a:rPr lang="ar-LY" sz="1100" b="0" i="0" u="none" strike="noStrike">
                          <a:solidFill>
                            <a:srgbClr val="000000"/>
                          </a:solidFill>
                          <a:effectLst/>
                          <a:latin typeface="Arial" panose="020B060402020202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fontAlgn="b"/>
                      <a:r>
                        <a:rPr lang="ar-LY" sz="1100" b="0" i="0" u="none" strike="noStrike" dirty="0">
                          <a:solidFill>
                            <a:srgbClr val="000000"/>
                          </a:solidFill>
                          <a:effectLst/>
                          <a:latin typeface="Arial" panose="020B060402020202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3993736"/>
                  </a:ext>
                </a:extLst>
              </a:tr>
            </a:tbl>
          </a:graphicData>
        </a:graphic>
      </p:graphicFrame>
    </p:spTree>
    <p:extLst>
      <p:ext uri="{BB962C8B-B14F-4D97-AF65-F5344CB8AC3E}">
        <p14:creationId xmlns:p14="http://schemas.microsoft.com/office/powerpoint/2010/main" val="2006666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E110-655B-4239-95BF-E90DE192CC53}"/>
              </a:ext>
            </a:extLst>
          </p:cNvPr>
          <p:cNvSpPr>
            <a:spLocks noGrp="1"/>
          </p:cNvSpPr>
          <p:nvPr>
            <p:ph type="title"/>
          </p:nvPr>
        </p:nvSpPr>
        <p:spPr/>
        <p:txBody>
          <a:bodyPr/>
          <a:lstStyle/>
          <a:p>
            <a:pPr algn="r" rtl="1"/>
            <a:r>
              <a:rPr lang="ar-LY" dirty="0"/>
              <a:t>قاموس البيانات (</a:t>
            </a:r>
            <a:r>
              <a:rPr lang="pt-BR" dirty="0"/>
              <a:t>Data Dictionary</a:t>
            </a:r>
            <a:r>
              <a:rPr lang="ar-LY" dirty="0"/>
              <a:t>)</a:t>
            </a:r>
            <a:endParaRPr lang="pt-BR" dirty="0"/>
          </a:p>
        </p:txBody>
      </p:sp>
      <p:sp>
        <p:nvSpPr>
          <p:cNvPr id="3" name="Content Placeholder 2">
            <a:extLst>
              <a:ext uri="{FF2B5EF4-FFF2-40B4-BE49-F238E27FC236}">
                <a16:creationId xmlns:a16="http://schemas.microsoft.com/office/drawing/2014/main" id="{312693F4-2AB0-4F3F-A8C4-8048B8F2E514}"/>
              </a:ext>
            </a:extLst>
          </p:cNvPr>
          <p:cNvSpPr>
            <a:spLocks noGrp="1"/>
          </p:cNvSpPr>
          <p:nvPr>
            <p:ph idx="1"/>
          </p:nvPr>
        </p:nvSpPr>
        <p:spPr>
          <a:xfrm>
            <a:off x="838200" y="1825625"/>
            <a:ext cx="10515600" cy="4302220"/>
          </a:xfrm>
        </p:spPr>
        <p:txBody>
          <a:bodyPr>
            <a:normAutofit fontScale="85000" lnSpcReduction="20000"/>
          </a:bodyPr>
          <a:lstStyle/>
          <a:p>
            <a:pPr algn="r" rtl="1"/>
            <a:r>
              <a:rPr lang="ar-LY" dirty="0"/>
              <a:t>بعد وصف كل البيانات الأساسية يتم إعداد قاموس البيانات حيث يتم جمع كل العناصر في شكل جدول يبين التالي:</a:t>
            </a:r>
          </a:p>
          <a:p>
            <a:pPr lvl="1"/>
            <a:r>
              <a:rPr lang="ar-LY" dirty="0"/>
              <a:t>اسم العنصر</a:t>
            </a:r>
            <a:r>
              <a:rPr lang="en-GB" dirty="0"/>
              <a:t>(Data Element)</a:t>
            </a:r>
            <a:r>
              <a:rPr lang="ar-LY" dirty="0"/>
              <a:t>: وهو اسم وحيد لا يتكرر يعين عنصر بيان واحد فقط، وان يكون مفهوم لدى المستخدم. </a:t>
            </a:r>
          </a:p>
          <a:p>
            <a:pPr lvl="1"/>
            <a:r>
              <a:rPr lang="ar-LY" dirty="0"/>
              <a:t>الوصف </a:t>
            </a:r>
            <a:r>
              <a:rPr lang="en-GB" dirty="0"/>
              <a:t>(Description)</a:t>
            </a:r>
            <a:r>
              <a:rPr lang="ar-LY" dirty="0"/>
              <a:t>: وصف عنصر البيان يشمل تحديد معنى العنصر ومفهومه مثل رمز المادة يتكون من 5 حروف، الحرف الأول والثاني رمز القسم والثالث يدل على مستوى المادة (سنة 1 او 2 او 3 او 4) والرابع والخامس رقم تسلسل. كما يشمل وصفه لو كان العنصر مركب من اكثر من بيان.</a:t>
            </a:r>
          </a:p>
          <a:p>
            <a:pPr lvl="1"/>
            <a:r>
              <a:rPr lang="ar-LY" dirty="0"/>
              <a:t>النطاق </a:t>
            </a:r>
            <a:r>
              <a:rPr lang="en-GB" dirty="0"/>
              <a:t>(Range)</a:t>
            </a:r>
            <a:r>
              <a:rPr lang="ar-LY" dirty="0"/>
              <a:t>: تعريف الفئة التي يقع فيها العنصر، أي مجال القيم التي يمكن ان </a:t>
            </a:r>
            <a:r>
              <a:rPr lang="ar-LY" dirty="0" err="1"/>
              <a:t>ياخدها</a:t>
            </a:r>
            <a:r>
              <a:rPr lang="ar-LY" dirty="0"/>
              <a:t> العنصر.</a:t>
            </a:r>
          </a:p>
          <a:p>
            <a:pPr lvl="1"/>
            <a:r>
              <a:rPr lang="ar-LY" dirty="0"/>
              <a:t>النوع والطول</a:t>
            </a:r>
            <a:r>
              <a:rPr lang="en-GB" dirty="0"/>
              <a:t>(Type and Length)</a:t>
            </a:r>
            <a:r>
              <a:rPr lang="ar-LY" dirty="0"/>
              <a:t>: تحديد النوع (رقمي/ حرفي/ تاريخ/ عملة/ نسبة مئوية....الخ) والطول في حال حرفي.</a:t>
            </a:r>
          </a:p>
          <a:p>
            <a:pPr lvl="1"/>
            <a:r>
              <a:rPr lang="ar-LY" dirty="0"/>
              <a:t>المصدر </a:t>
            </a:r>
            <a:r>
              <a:rPr lang="en-GB" dirty="0"/>
              <a:t>(Source</a:t>
            </a:r>
            <a:r>
              <a:rPr lang="en-US" dirty="0"/>
              <a:t>)</a:t>
            </a:r>
            <a:r>
              <a:rPr lang="ar-LY" dirty="0"/>
              <a:t>: هل العنصر من المدخلات ام ناتج معالجة.</a:t>
            </a:r>
          </a:p>
          <a:p>
            <a:pPr lvl="1"/>
            <a:r>
              <a:rPr lang="ar-LY" dirty="0"/>
              <a:t>مكان الاستعمال </a:t>
            </a:r>
            <a:r>
              <a:rPr lang="en-GB" dirty="0"/>
              <a:t>(Use place)</a:t>
            </a:r>
            <a:r>
              <a:rPr lang="ar-LY" dirty="0"/>
              <a:t>: تحديد العملية التي يستخدم فيها هذا العنصر</a:t>
            </a:r>
          </a:p>
          <a:p>
            <a:pPr lvl="1"/>
            <a:r>
              <a:rPr lang="ar-LY" dirty="0"/>
              <a:t>تحديد العنصر أساسي أو مشتق: والاساسي يجب تخزينه في ملفات او قواعد البيانات اما المشتق يتم إنشاؤه نتيجة عملية معالجة.</a:t>
            </a:r>
          </a:p>
          <a:p>
            <a:pPr lvl="1"/>
            <a:r>
              <a:rPr lang="ar-LY" dirty="0"/>
              <a:t>القيمة الافتراضية (</a:t>
            </a:r>
            <a:r>
              <a:rPr lang="en-GB" dirty="0"/>
              <a:t>Default Value</a:t>
            </a:r>
            <a:r>
              <a:rPr lang="ar-LY" dirty="0"/>
              <a:t> ): القيمة الأكثر شيوعا لعنصر البيان ويتم استخدامها في حال لم يتم إدخاله</a:t>
            </a:r>
          </a:p>
          <a:p>
            <a:pPr lvl="1"/>
            <a:r>
              <a:rPr lang="ar-LY" dirty="0"/>
              <a:t>القيمة ضرورية (</a:t>
            </a:r>
            <a:r>
              <a:rPr lang="en-GB" dirty="0"/>
              <a:t>Necessary Value</a:t>
            </a:r>
            <a:r>
              <a:rPr lang="ar-LY" dirty="0"/>
              <a:t>): نعم ام لا </a:t>
            </a:r>
          </a:p>
          <a:p>
            <a:pPr lvl="1"/>
            <a:endParaRPr lang="ar-LY" dirty="0"/>
          </a:p>
          <a:p>
            <a:pPr marL="457200" lvl="1" indent="0">
              <a:buNone/>
            </a:pPr>
            <a:endParaRPr lang="ar-LY" dirty="0"/>
          </a:p>
        </p:txBody>
      </p:sp>
    </p:spTree>
    <p:extLst>
      <p:ext uri="{BB962C8B-B14F-4D97-AF65-F5344CB8AC3E}">
        <p14:creationId xmlns:p14="http://schemas.microsoft.com/office/powerpoint/2010/main" val="887082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E110-655B-4239-95BF-E90DE192CC53}"/>
              </a:ext>
            </a:extLst>
          </p:cNvPr>
          <p:cNvSpPr>
            <a:spLocks noGrp="1"/>
          </p:cNvSpPr>
          <p:nvPr>
            <p:ph type="title"/>
          </p:nvPr>
        </p:nvSpPr>
        <p:spPr/>
        <p:txBody>
          <a:bodyPr/>
          <a:lstStyle/>
          <a:p>
            <a:pPr algn="r" rtl="1"/>
            <a:r>
              <a:rPr lang="ar-LY" dirty="0"/>
              <a:t>قاموس البيانات (</a:t>
            </a:r>
            <a:r>
              <a:rPr lang="pt-BR" dirty="0"/>
              <a:t>Data Dictionary</a:t>
            </a:r>
            <a:r>
              <a:rPr lang="ar-LY" dirty="0"/>
              <a:t>)</a:t>
            </a:r>
            <a:endParaRPr lang="pt-BR" dirty="0"/>
          </a:p>
        </p:txBody>
      </p:sp>
      <p:graphicFrame>
        <p:nvGraphicFramePr>
          <p:cNvPr id="7" name="Table 6">
            <a:extLst>
              <a:ext uri="{FF2B5EF4-FFF2-40B4-BE49-F238E27FC236}">
                <a16:creationId xmlns:a16="http://schemas.microsoft.com/office/drawing/2014/main" id="{0402AFAA-DB59-42E9-B7CA-FCB6C4F8F78D}"/>
              </a:ext>
            </a:extLst>
          </p:cNvPr>
          <p:cNvGraphicFramePr>
            <a:graphicFrameLocks noGrp="1"/>
          </p:cNvGraphicFramePr>
          <p:nvPr>
            <p:extLst>
              <p:ext uri="{D42A27DB-BD31-4B8C-83A1-F6EECF244321}">
                <p14:modId xmlns:p14="http://schemas.microsoft.com/office/powerpoint/2010/main" val="3716251403"/>
              </p:ext>
            </p:extLst>
          </p:nvPr>
        </p:nvGraphicFramePr>
        <p:xfrm>
          <a:off x="120069" y="1647166"/>
          <a:ext cx="11555104" cy="4412537"/>
        </p:xfrm>
        <a:graphic>
          <a:graphicData uri="http://schemas.openxmlformats.org/drawingml/2006/table">
            <a:tbl>
              <a:tblPr rtl="1"/>
              <a:tblGrid>
                <a:gridCol w="1459689">
                  <a:extLst>
                    <a:ext uri="{9D8B030D-6E8A-4147-A177-3AD203B41FA5}">
                      <a16:colId xmlns:a16="http://schemas.microsoft.com/office/drawing/2014/main" val="1535783183"/>
                    </a:ext>
                  </a:extLst>
                </a:gridCol>
                <a:gridCol w="2992951">
                  <a:extLst>
                    <a:ext uri="{9D8B030D-6E8A-4147-A177-3AD203B41FA5}">
                      <a16:colId xmlns:a16="http://schemas.microsoft.com/office/drawing/2014/main" val="2460654226"/>
                    </a:ext>
                  </a:extLst>
                </a:gridCol>
                <a:gridCol w="571149">
                  <a:extLst>
                    <a:ext uri="{9D8B030D-6E8A-4147-A177-3AD203B41FA5}">
                      <a16:colId xmlns:a16="http://schemas.microsoft.com/office/drawing/2014/main" val="1592240359"/>
                    </a:ext>
                  </a:extLst>
                </a:gridCol>
                <a:gridCol w="748471">
                  <a:extLst>
                    <a:ext uri="{9D8B030D-6E8A-4147-A177-3AD203B41FA5}">
                      <a16:colId xmlns:a16="http://schemas.microsoft.com/office/drawing/2014/main" val="1482520885"/>
                    </a:ext>
                  </a:extLst>
                </a:gridCol>
                <a:gridCol w="1872534">
                  <a:extLst>
                    <a:ext uri="{9D8B030D-6E8A-4147-A177-3AD203B41FA5}">
                      <a16:colId xmlns:a16="http://schemas.microsoft.com/office/drawing/2014/main" val="444568919"/>
                    </a:ext>
                  </a:extLst>
                </a:gridCol>
                <a:gridCol w="1964493">
                  <a:extLst>
                    <a:ext uri="{9D8B030D-6E8A-4147-A177-3AD203B41FA5}">
                      <a16:colId xmlns:a16="http://schemas.microsoft.com/office/drawing/2014/main" val="1013091093"/>
                    </a:ext>
                  </a:extLst>
                </a:gridCol>
                <a:gridCol w="664252">
                  <a:extLst>
                    <a:ext uri="{9D8B030D-6E8A-4147-A177-3AD203B41FA5}">
                      <a16:colId xmlns:a16="http://schemas.microsoft.com/office/drawing/2014/main" val="3671279596"/>
                    </a:ext>
                  </a:extLst>
                </a:gridCol>
                <a:gridCol w="664252">
                  <a:extLst>
                    <a:ext uri="{9D8B030D-6E8A-4147-A177-3AD203B41FA5}">
                      <a16:colId xmlns:a16="http://schemas.microsoft.com/office/drawing/2014/main" val="2878166896"/>
                    </a:ext>
                  </a:extLst>
                </a:gridCol>
                <a:gridCol w="617313">
                  <a:extLst>
                    <a:ext uri="{9D8B030D-6E8A-4147-A177-3AD203B41FA5}">
                      <a16:colId xmlns:a16="http://schemas.microsoft.com/office/drawing/2014/main" val="3533741127"/>
                    </a:ext>
                  </a:extLst>
                </a:gridCol>
              </a:tblGrid>
              <a:tr h="279253">
                <a:tc>
                  <a:txBody>
                    <a:bodyPr/>
                    <a:lstStyle/>
                    <a:p>
                      <a:pPr algn="r" rtl="1" fontAlgn="b"/>
                      <a:r>
                        <a:rPr lang="ar-LY" sz="1200" b="1" i="0" u="none" strike="noStrike" dirty="0">
                          <a:solidFill>
                            <a:srgbClr val="FFFFFF"/>
                          </a:solidFill>
                          <a:effectLst/>
                          <a:latin typeface="Arial" panose="020B0604020202020204" pitchFamily="34" charset="0"/>
                        </a:rPr>
                        <a:t>الاسم</a:t>
                      </a:r>
                    </a:p>
                  </a:txBody>
                  <a:tcPr marL="7824" marR="7824" marT="78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5A5A5"/>
                    </a:solidFill>
                  </a:tcPr>
                </a:tc>
                <a:tc>
                  <a:txBody>
                    <a:bodyPr/>
                    <a:lstStyle/>
                    <a:p>
                      <a:pPr algn="r" rtl="1" fontAlgn="b"/>
                      <a:r>
                        <a:rPr lang="ar-LY" sz="1200" b="1" i="0" u="none" strike="noStrike">
                          <a:solidFill>
                            <a:srgbClr val="FFFFFF"/>
                          </a:solidFill>
                          <a:effectLst/>
                          <a:latin typeface="Arial" panose="020B0604020202020204" pitchFamily="34" charset="0"/>
                        </a:rPr>
                        <a:t>الوصف</a:t>
                      </a:r>
                    </a:p>
                  </a:txBody>
                  <a:tcPr marL="7824" marR="7824" marT="78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5A5A5"/>
                    </a:solidFill>
                  </a:tcPr>
                </a:tc>
                <a:tc>
                  <a:txBody>
                    <a:bodyPr/>
                    <a:lstStyle/>
                    <a:p>
                      <a:pPr algn="r" rtl="1" fontAlgn="b"/>
                      <a:r>
                        <a:rPr lang="ar-LY" sz="1200" b="1" i="0" u="none" strike="noStrike">
                          <a:solidFill>
                            <a:srgbClr val="FFFFFF"/>
                          </a:solidFill>
                          <a:effectLst/>
                          <a:latin typeface="Arial" panose="020B0604020202020204" pitchFamily="34" charset="0"/>
                        </a:rPr>
                        <a:t>النطاق</a:t>
                      </a:r>
                    </a:p>
                  </a:txBody>
                  <a:tcPr marL="7824" marR="7824" marT="78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5A5A5"/>
                    </a:solidFill>
                  </a:tcPr>
                </a:tc>
                <a:tc>
                  <a:txBody>
                    <a:bodyPr/>
                    <a:lstStyle/>
                    <a:p>
                      <a:pPr algn="r" rtl="1" fontAlgn="b"/>
                      <a:r>
                        <a:rPr lang="ar-LY" sz="1200" b="1" i="0" u="none" strike="noStrike">
                          <a:solidFill>
                            <a:srgbClr val="FFFFFF"/>
                          </a:solidFill>
                          <a:effectLst/>
                          <a:latin typeface="Arial" panose="020B0604020202020204" pitchFamily="34" charset="0"/>
                        </a:rPr>
                        <a:t>النوع والطول</a:t>
                      </a:r>
                    </a:p>
                  </a:txBody>
                  <a:tcPr marL="7824" marR="7824" marT="78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5A5A5"/>
                    </a:solidFill>
                  </a:tcPr>
                </a:tc>
                <a:tc>
                  <a:txBody>
                    <a:bodyPr/>
                    <a:lstStyle/>
                    <a:p>
                      <a:pPr algn="r" rtl="1" fontAlgn="b"/>
                      <a:r>
                        <a:rPr lang="ar-LY" sz="1200" b="1" i="0" u="none" strike="noStrike">
                          <a:solidFill>
                            <a:srgbClr val="FFFFFF"/>
                          </a:solidFill>
                          <a:effectLst/>
                          <a:latin typeface="Arial" panose="020B0604020202020204" pitchFamily="34" charset="0"/>
                        </a:rPr>
                        <a:t>المصدر</a:t>
                      </a:r>
                    </a:p>
                  </a:txBody>
                  <a:tcPr marL="7824" marR="7824" marT="78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5A5A5"/>
                    </a:solidFill>
                  </a:tcPr>
                </a:tc>
                <a:tc>
                  <a:txBody>
                    <a:bodyPr/>
                    <a:lstStyle/>
                    <a:p>
                      <a:pPr algn="r" rtl="1" fontAlgn="b"/>
                      <a:r>
                        <a:rPr lang="ar-LY" sz="1200" b="1" i="0" u="none" strike="noStrike">
                          <a:solidFill>
                            <a:srgbClr val="FFFFFF"/>
                          </a:solidFill>
                          <a:effectLst/>
                          <a:latin typeface="Arial" panose="020B0604020202020204" pitchFamily="34" charset="0"/>
                        </a:rPr>
                        <a:t>الاستعمال</a:t>
                      </a:r>
                    </a:p>
                  </a:txBody>
                  <a:tcPr marL="7824" marR="7824" marT="78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5A5A5"/>
                    </a:solidFill>
                  </a:tcPr>
                </a:tc>
                <a:tc>
                  <a:txBody>
                    <a:bodyPr/>
                    <a:lstStyle/>
                    <a:p>
                      <a:pPr algn="r" rtl="1" fontAlgn="b"/>
                      <a:r>
                        <a:rPr lang="ar-LY" sz="1200" b="1" i="0" u="none" strike="noStrike">
                          <a:solidFill>
                            <a:srgbClr val="FFFFFF"/>
                          </a:solidFill>
                          <a:effectLst/>
                          <a:latin typeface="Arial" panose="020B0604020202020204" pitchFamily="34" charset="0"/>
                        </a:rPr>
                        <a:t>أساسي او مشتق</a:t>
                      </a:r>
                    </a:p>
                  </a:txBody>
                  <a:tcPr marL="7824" marR="7824" marT="78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5A5A5"/>
                    </a:solidFill>
                  </a:tcPr>
                </a:tc>
                <a:tc>
                  <a:txBody>
                    <a:bodyPr/>
                    <a:lstStyle/>
                    <a:p>
                      <a:pPr algn="r" rtl="1" fontAlgn="b"/>
                      <a:r>
                        <a:rPr lang="ar-LY" sz="1200" b="1" i="0" u="none" strike="noStrike">
                          <a:solidFill>
                            <a:srgbClr val="FFFFFF"/>
                          </a:solidFill>
                          <a:effectLst/>
                          <a:latin typeface="Arial" panose="020B0604020202020204" pitchFamily="34" charset="0"/>
                        </a:rPr>
                        <a:t>القيمة الافتراضية</a:t>
                      </a:r>
                    </a:p>
                  </a:txBody>
                  <a:tcPr marL="7824" marR="7824" marT="78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5A5A5"/>
                    </a:solidFill>
                  </a:tcPr>
                </a:tc>
                <a:tc>
                  <a:txBody>
                    <a:bodyPr/>
                    <a:lstStyle/>
                    <a:p>
                      <a:pPr algn="r" rtl="1" fontAlgn="b"/>
                      <a:r>
                        <a:rPr lang="ar-LY" sz="1200" b="1" i="0" u="none" strike="noStrike">
                          <a:solidFill>
                            <a:srgbClr val="FFFFFF"/>
                          </a:solidFill>
                          <a:effectLst/>
                          <a:latin typeface="Arial" panose="020B0604020202020204" pitchFamily="34" charset="0"/>
                        </a:rPr>
                        <a:t>القيمة الضرورية</a:t>
                      </a:r>
                    </a:p>
                  </a:txBody>
                  <a:tcPr marL="7824" marR="7824" marT="7824"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5A5A5"/>
                    </a:solidFill>
                  </a:tcPr>
                </a:tc>
                <a:extLst>
                  <a:ext uri="{0D108BD9-81ED-4DB2-BD59-A6C34878D82A}">
                    <a16:rowId xmlns:a16="http://schemas.microsoft.com/office/drawing/2014/main" val="1299662376"/>
                  </a:ext>
                </a:extLst>
              </a:tr>
              <a:tr h="265291">
                <a:tc>
                  <a:txBody>
                    <a:bodyPr/>
                    <a:lstStyle/>
                    <a:p>
                      <a:pPr algn="r" rtl="1" fontAlgn="b"/>
                      <a:r>
                        <a:rPr lang="ar-LY" sz="1200" b="1" i="0" u="none" strike="noStrike" dirty="0">
                          <a:solidFill>
                            <a:srgbClr val="000000"/>
                          </a:solidFill>
                          <a:effectLst/>
                          <a:latin typeface="Arial" panose="020B0604020202020204" pitchFamily="34" charset="0"/>
                        </a:rPr>
                        <a:t>رقم امر الشراء</a:t>
                      </a:r>
                    </a:p>
                  </a:txBody>
                  <a:tcPr marL="7824" marR="7824" marT="7824"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rtl="1" fontAlgn="b"/>
                      <a:r>
                        <a:rPr lang="ar-LY" sz="1200" b="0" i="0" u="none" strike="noStrike">
                          <a:solidFill>
                            <a:srgbClr val="000000"/>
                          </a:solidFill>
                          <a:effectLst/>
                          <a:latin typeface="Arial" panose="020B0604020202020204" pitchFamily="34" charset="0"/>
                        </a:rPr>
                        <a:t>رقم موجب</a:t>
                      </a:r>
                    </a:p>
                  </a:txBody>
                  <a:tcPr marL="7824" marR="7824" marT="7824"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rtl="1" fontAlgn="b"/>
                      <a:r>
                        <a:rPr lang="ar-LY" sz="1200" b="0" i="0" u="none" strike="noStrike" dirty="0">
                          <a:solidFill>
                            <a:srgbClr val="000000"/>
                          </a:solidFill>
                          <a:effectLst/>
                          <a:latin typeface="Arial" panose="020B0604020202020204" pitchFamily="34" charset="0"/>
                        </a:rPr>
                        <a:t>0001 الى 9999</a:t>
                      </a:r>
                    </a:p>
                  </a:txBody>
                  <a:tcPr marL="7824" marR="7824" marT="7824"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rtl="1" fontAlgn="b"/>
                      <a:r>
                        <a:rPr lang="ar-LY" sz="1200" b="0" i="0" u="none" strike="noStrike">
                          <a:solidFill>
                            <a:srgbClr val="000000"/>
                          </a:solidFill>
                          <a:effectLst/>
                          <a:latin typeface="Arial" panose="020B0604020202020204" pitchFamily="34" charset="0"/>
                        </a:rPr>
                        <a:t>رقم </a:t>
                      </a:r>
                    </a:p>
                  </a:txBody>
                  <a:tcPr marL="7824" marR="7824" marT="7824"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rtl="1" fontAlgn="b"/>
                      <a:r>
                        <a:rPr lang="ar-LY" sz="1200" b="0" i="0" u="none" strike="noStrike">
                          <a:solidFill>
                            <a:srgbClr val="000000"/>
                          </a:solidFill>
                          <a:effectLst/>
                          <a:latin typeface="Arial" panose="020B0604020202020204" pitchFamily="34" charset="0"/>
                        </a:rPr>
                        <a:t>قاعدة أوامر الشراء</a:t>
                      </a:r>
                    </a:p>
                  </a:txBody>
                  <a:tcPr marL="7824" marR="7824" marT="7824"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rtl="1" fontAlgn="b"/>
                      <a:r>
                        <a:rPr lang="ar-LY" sz="1200" b="0" i="0" u="none" strike="noStrike">
                          <a:solidFill>
                            <a:srgbClr val="000000"/>
                          </a:solidFill>
                          <a:effectLst/>
                          <a:latin typeface="Arial" panose="020B0604020202020204" pitchFamily="34" charset="0"/>
                        </a:rPr>
                        <a:t>استلام فاتورة  و عالج امر الشراء</a:t>
                      </a:r>
                    </a:p>
                  </a:txBody>
                  <a:tcPr marL="7824" marR="7824" marT="7824"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rtl="1" fontAlgn="b"/>
                      <a:r>
                        <a:rPr lang="ar-LY" sz="1200" b="0" i="0" u="none" strike="noStrike">
                          <a:solidFill>
                            <a:srgbClr val="000000"/>
                          </a:solidFill>
                          <a:effectLst/>
                          <a:latin typeface="Arial" panose="020B0604020202020204" pitchFamily="34" charset="0"/>
                        </a:rPr>
                        <a:t>أساسي</a:t>
                      </a:r>
                    </a:p>
                  </a:txBody>
                  <a:tcPr marL="7824" marR="7824" marT="7824"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rtl="1" fontAlgn="b"/>
                      <a:r>
                        <a:rPr lang="ar-LY" sz="1200" b="0" i="0" u="none" strike="noStrike">
                          <a:solidFill>
                            <a:srgbClr val="000000"/>
                          </a:solidFill>
                          <a:effectLst/>
                          <a:latin typeface="Arial" panose="020B0604020202020204" pitchFamily="34" charset="0"/>
                        </a:rPr>
                        <a:t>لا توجد</a:t>
                      </a:r>
                    </a:p>
                  </a:txBody>
                  <a:tcPr marL="7824" marR="7824" marT="7824"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rtl="1" fontAlgn="b"/>
                      <a:r>
                        <a:rPr lang="ar-LY" sz="1200" b="0" i="0" u="none" strike="noStrike">
                          <a:solidFill>
                            <a:srgbClr val="000000"/>
                          </a:solidFill>
                          <a:effectLst/>
                          <a:latin typeface="Arial" panose="020B0604020202020204" pitchFamily="34" charset="0"/>
                        </a:rPr>
                        <a:t>نعم</a:t>
                      </a:r>
                    </a:p>
                  </a:txBody>
                  <a:tcPr marL="7824" marR="7824" marT="7824"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2084116919"/>
                  </a:ext>
                </a:extLst>
              </a:tr>
              <a:tr h="265291">
                <a:tc>
                  <a:txBody>
                    <a:bodyPr/>
                    <a:lstStyle/>
                    <a:p>
                      <a:pPr algn="r" rtl="1" fontAlgn="b"/>
                      <a:r>
                        <a:rPr lang="ar-LY" sz="1200" b="1" i="0" u="none" strike="noStrike" dirty="0">
                          <a:solidFill>
                            <a:srgbClr val="000000"/>
                          </a:solidFill>
                          <a:effectLst/>
                          <a:latin typeface="Arial" panose="020B0604020202020204" pitchFamily="34" charset="0"/>
                        </a:rPr>
                        <a:t>تاريخ امر الشراء</a:t>
                      </a:r>
                    </a:p>
                  </a:txBody>
                  <a:tcPr marL="7824" marR="7824" marT="7824" marB="0" anchor="b">
                    <a:lnL>
                      <a:noFill/>
                    </a:lnL>
                    <a:lnR>
                      <a:noFill/>
                    </a:lnR>
                    <a:lnT>
                      <a:noFill/>
                    </a:lnT>
                    <a:lnB>
                      <a:noFill/>
                    </a:lnB>
                  </a:tcPr>
                </a:tc>
                <a:tc>
                  <a:txBody>
                    <a:bodyPr/>
                    <a:lstStyle/>
                    <a:p>
                      <a:pPr algn="r" rtl="1" fontAlgn="b"/>
                      <a:r>
                        <a:rPr lang="ar-LY" sz="1200" b="0" i="0" u="none" strike="noStrike">
                          <a:solidFill>
                            <a:srgbClr val="000000"/>
                          </a:solidFill>
                          <a:effectLst/>
                          <a:latin typeface="Arial" panose="020B0604020202020204" pitchFamily="34" charset="0"/>
                        </a:rPr>
                        <a:t>تاريخ إصدار امر الشراء</a:t>
                      </a:r>
                    </a:p>
                  </a:txBody>
                  <a:tcPr marL="7824" marR="7824" marT="7824" marB="0" anchor="b">
                    <a:lnL>
                      <a:noFill/>
                    </a:lnL>
                    <a:lnR>
                      <a:noFill/>
                    </a:lnR>
                    <a:lnT>
                      <a:noFill/>
                    </a:lnT>
                    <a:lnB>
                      <a:noFill/>
                    </a:lnB>
                  </a:tcPr>
                </a:tc>
                <a:tc>
                  <a:txBody>
                    <a:bodyPr/>
                    <a:lstStyle/>
                    <a:p>
                      <a:pPr algn="l" rtl="0" fontAlgn="b"/>
                      <a:endParaRPr lang="ar-LY" sz="1200" b="0" i="0" u="none" strike="noStrike">
                        <a:solidFill>
                          <a:srgbClr val="000000"/>
                        </a:solidFill>
                        <a:effectLst/>
                        <a:latin typeface="Arial" panose="020B0604020202020204" pitchFamily="34" charset="0"/>
                      </a:endParaRPr>
                    </a:p>
                  </a:txBody>
                  <a:tcPr marL="7824" marR="7824" marT="7824" marB="0" anchor="b">
                    <a:lnL>
                      <a:noFill/>
                    </a:lnL>
                    <a:lnR>
                      <a:noFill/>
                    </a:lnR>
                    <a:lnT>
                      <a:noFill/>
                    </a:lnT>
                    <a:lnB>
                      <a:noFill/>
                    </a:lnB>
                  </a:tcPr>
                </a:tc>
                <a:tc>
                  <a:txBody>
                    <a:bodyPr/>
                    <a:lstStyle/>
                    <a:p>
                      <a:pPr algn="r" rtl="1" fontAlgn="b"/>
                      <a:r>
                        <a:rPr lang="ar-LY" sz="1200" b="0" i="0" u="none" strike="noStrike">
                          <a:solidFill>
                            <a:srgbClr val="000000"/>
                          </a:solidFill>
                          <a:effectLst/>
                          <a:latin typeface="Arial" panose="020B0604020202020204" pitchFamily="34" charset="0"/>
                        </a:rPr>
                        <a:t>تاريخ</a:t>
                      </a:r>
                    </a:p>
                  </a:txBody>
                  <a:tcPr marL="7824" marR="7824" marT="7824" marB="0" anchor="b">
                    <a:lnL>
                      <a:noFill/>
                    </a:lnL>
                    <a:lnR>
                      <a:noFill/>
                    </a:lnR>
                    <a:lnT>
                      <a:noFill/>
                    </a:lnT>
                    <a:lnB>
                      <a:noFill/>
                    </a:lnB>
                  </a:tcPr>
                </a:tc>
                <a:tc>
                  <a:txBody>
                    <a:bodyPr/>
                    <a:lstStyle/>
                    <a:p>
                      <a:pPr algn="r" rtl="1" fontAlgn="b"/>
                      <a:r>
                        <a:rPr lang="ar-LY" sz="1200" b="0" i="0" u="none" strike="noStrike">
                          <a:solidFill>
                            <a:srgbClr val="000000"/>
                          </a:solidFill>
                          <a:effectLst/>
                          <a:latin typeface="Arial" panose="020B0604020202020204" pitchFamily="34" charset="0"/>
                        </a:rPr>
                        <a:t>قاعدة أوامر الشراء</a:t>
                      </a:r>
                    </a:p>
                  </a:txBody>
                  <a:tcPr marL="7824" marR="7824" marT="7824" marB="0" anchor="b">
                    <a:lnL>
                      <a:noFill/>
                    </a:lnL>
                    <a:lnR>
                      <a:noFill/>
                    </a:lnR>
                    <a:lnT>
                      <a:noFill/>
                    </a:lnT>
                    <a:lnB>
                      <a:noFill/>
                    </a:lnB>
                  </a:tcPr>
                </a:tc>
                <a:tc>
                  <a:txBody>
                    <a:bodyPr/>
                    <a:lstStyle/>
                    <a:p>
                      <a:pPr algn="r" rtl="1" fontAlgn="b"/>
                      <a:r>
                        <a:rPr lang="ar-LY" sz="1200" b="0" i="0" u="none" strike="noStrike">
                          <a:solidFill>
                            <a:srgbClr val="000000"/>
                          </a:solidFill>
                          <a:effectLst/>
                          <a:latin typeface="Arial" panose="020B0604020202020204" pitchFamily="34" charset="0"/>
                        </a:rPr>
                        <a:t>استلام فاتورة  و عالج امر الشراء</a:t>
                      </a:r>
                    </a:p>
                  </a:txBody>
                  <a:tcPr marL="7824" marR="7824" marT="7824" marB="0" anchor="b">
                    <a:lnL>
                      <a:noFill/>
                    </a:lnL>
                    <a:lnR>
                      <a:noFill/>
                    </a:lnR>
                    <a:lnT>
                      <a:noFill/>
                    </a:lnT>
                    <a:lnB>
                      <a:noFill/>
                    </a:lnB>
                  </a:tcPr>
                </a:tc>
                <a:tc>
                  <a:txBody>
                    <a:bodyPr/>
                    <a:lstStyle/>
                    <a:p>
                      <a:pPr algn="r" rtl="1" fontAlgn="b"/>
                      <a:r>
                        <a:rPr lang="ar-LY" sz="1200" b="0" i="0" u="none" strike="noStrike">
                          <a:solidFill>
                            <a:srgbClr val="000000"/>
                          </a:solidFill>
                          <a:effectLst/>
                          <a:latin typeface="Arial" panose="020B0604020202020204" pitchFamily="34" charset="0"/>
                        </a:rPr>
                        <a:t>أساسي</a:t>
                      </a:r>
                    </a:p>
                  </a:txBody>
                  <a:tcPr marL="7824" marR="7824" marT="7824" marB="0" anchor="b">
                    <a:lnL>
                      <a:noFill/>
                    </a:lnL>
                    <a:lnR>
                      <a:noFill/>
                    </a:lnR>
                    <a:lnT>
                      <a:noFill/>
                    </a:lnT>
                    <a:lnB>
                      <a:noFill/>
                    </a:lnB>
                  </a:tcPr>
                </a:tc>
                <a:tc>
                  <a:txBody>
                    <a:bodyPr/>
                    <a:lstStyle/>
                    <a:p>
                      <a:pPr algn="r" rtl="1" fontAlgn="b"/>
                      <a:r>
                        <a:rPr lang="ar-LY" sz="1200" b="0" i="0" u="none" strike="noStrike">
                          <a:solidFill>
                            <a:srgbClr val="000000"/>
                          </a:solidFill>
                          <a:effectLst/>
                          <a:latin typeface="Arial" panose="020B0604020202020204" pitchFamily="34" charset="0"/>
                        </a:rPr>
                        <a:t>لا توجد</a:t>
                      </a:r>
                    </a:p>
                  </a:txBody>
                  <a:tcPr marL="7824" marR="7824" marT="7824" marB="0" anchor="b">
                    <a:lnL>
                      <a:noFill/>
                    </a:lnL>
                    <a:lnR>
                      <a:noFill/>
                    </a:lnR>
                    <a:lnT>
                      <a:noFill/>
                    </a:lnT>
                    <a:lnB>
                      <a:noFill/>
                    </a:lnB>
                  </a:tcPr>
                </a:tc>
                <a:tc>
                  <a:txBody>
                    <a:bodyPr/>
                    <a:lstStyle/>
                    <a:p>
                      <a:pPr algn="r" rtl="1" fontAlgn="b"/>
                      <a:r>
                        <a:rPr lang="ar-LY" sz="1200" b="0" i="0" u="none" strike="noStrike">
                          <a:solidFill>
                            <a:srgbClr val="000000"/>
                          </a:solidFill>
                          <a:effectLst/>
                          <a:latin typeface="Arial" panose="020B0604020202020204" pitchFamily="34" charset="0"/>
                        </a:rPr>
                        <a:t>نعم</a:t>
                      </a:r>
                    </a:p>
                  </a:txBody>
                  <a:tcPr marL="7824" marR="7824" marT="7824" marB="0" anchor="b">
                    <a:lnL>
                      <a:noFill/>
                    </a:lnL>
                    <a:lnR>
                      <a:noFill/>
                    </a:lnR>
                    <a:lnT>
                      <a:noFill/>
                    </a:lnT>
                    <a:lnB>
                      <a:noFill/>
                    </a:lnB>
                  </a:tcPr>
                </a:tc>
                <a:extLst>
                  <a:ext uri="{0D108BD9-81ED-4DB2-BD59-A6C34878D82A}">
                    <a16:rowId xmlns:a16="http://schemas.microsoft.com/office/drawing/2014/main" val="463552917"/>
                  </a:ext>
                </a:extLst>
              </a:tr>
              <a:tr h="265291">
                <a:tc>
                  <a:txBody>
                    <a:bodyPr/>
                    <a:lstStyle/>
                    <a:p>
                      <a:pPr algn="r" rtl="1" fontAlgn="b"/>
                      <a:r>
                        <a:rPr lang="ar-LY" sz="1200" b="1" i="0" u="none" strike="noStrike" dirty="0">
                          <a:solidFill>
                            <a:srgbClr val="000000"/>
                          </a:solidFill>
                          <a:effectLst/>
                          <a:latin typeface="Arial" panose="020B0604020202020204" pitchFamily="34" charset="0"/>
                        </a:rPr>
                        <a:t>اسم المورد</a:t>
                      </a:r>
                    </a:p>
                  </a:txBody>
                  <a:tcPr marL="7824" marR="7824" marT="7824" marB="0" anchor="b">
                    <a:lnL>
                      <a:noFill/>
                    </a:lnL>
                    <a:lnR>
                      <a:noFill/>
                    </a:lnR>
                    <a:lnT>
                      <a:noFill/>
                    </a:lnT>
                    <a:lnB>
                      <a:noFill/>
                    </a:lnB>
                    <a:solidFill>
                      <a:srgbClr val="D9D9D9"/>
                    </a:solidFill>
                  </a:tcPr>
                </a:tc>
                <a:tc>
                  <a:txBody>
                    <a:bodyPr/>
                    <a:lstStyle/>
                    <a:p>
                      <a:pPr algn="r" rtl="1" fontAlgn="b"/>
                      <a:r>
                        <a:rPr lang="ar-LY" sz="1200" b="0" i="0" u="none" strike="noStrike">
                          <a:solidFill>
                            <a:srgbClr val="000000"/>
                          </a:solidFill>
                          <a:effectLst/>
                          <a:latin typeface="Arial" panose="020B0604020202020204" pitchFamily="34" charset="0"/>
                        </a:rPr>
                        <a:t>اسم المورد الذي صدر له امر الشراء</a:t>
                      </a:r>
                    </a:p>
                  </a:txBody>
                  <a:tcPr marL="7824" marR="7824" marT="7824" marB="0" anchor="b">
                    <a:lnL>
                      <a:noFill/>
                    </a:lnL>
                    <a:lnR>
                      <a:noFill/>
                    </a:lnR>
                    <a:lnT>
                      <a:noFill/>
                    </a:lnT>
                    <a:lnB>
                      <a:noFill/>
                    </a:lnB>
                    <a:solidFill>
                      <a:srgbClr val="D9D9D9"/>
                    </a:solidFill>
                  </a:tcPr>
                </a:tc>
                <a:tc>
                  <a:txBody>
                    <a:bodyPr/>
                    <a:lstStyle/>
                    <a:p>
                      <a:pPr algn="l" rtl="0" fontAlgn="b"/>
                      <a:endParaRPr lang="ar-LY" sz="1200" b="0" i="0" u="none" strike="noStrike">
                        <a:solidFill>
                          <a:srgbClr val="000000"/>
                        </a:solidFill>
                        <a:effectLst/>
                        <a:latin typeface="Arial" panose="020B0604020202020204" pitchFamily="34" charset="0"/>
                      </a:endParaRPr>
                    </a:p>
                  </a:txBody>
                  <a:tcPr marL="7824" marR="7824" marT="7824" marB="0" anchor="b">
                    <a:lnL>
                      <a:noFill/>
                    </a:lnL>
                    <a:lnR>
                      <a:noFill/>
                    </a:lnR>
                    <a:lnT>
                      <a:noFill/>
                    </a:lnT>
                    <a:lnB>
                      <a:noFill/>
                    </a:lnB>
                    <a:solidFill>
                      <a:srgbClr val="D9D9D9"/>
                    </a:solidFill>
                  </a:tcPr>
                </a:tc>
                <a:tc>
                  <a:txBody>
                    <a:bodyPr/>
                    <a:lstStyle/>
                    <a:p>
                      <a:pPr algn="r" rtl="1" fontAlgn="b"/>
                      <a:r>
                        <a:rPr lang="ar-LY" sz="1200" b="0" i="0" u="none" strike="noStrike">
                          <a:solidFill>
                            <a:srgbClr val="000000"/>
                          </a:solidFill>
                          <a:effectLst/>
                          <a:latin typeface="Arial" panose="020B0604020202020204" pitchFamily="34" charset="0"/>
                        </a:rPr>
                        <a:t>نصي (50)</a:t>
                      </a:r>
                    </a:p>
                  </a:txBody>
                  <a:tcPr marL="7824" marR="7824" marT="7824" marB="0" anchor="b">
                    <a:lnL>
                      <a:noFill/>
                    </a:lnL>
                    <a:lnR>
                      <a:noFill/>
                    </a:lnR>
                    <a:lnT>
                      <a:noFill/>
                    </a:lnT>
                    <a:lnB>
                      <a:noFill/>
                    </a:lnB>
                    <a:solidFill>
                      <a:srgbClr val="D9D9D9"/>
                    </a:solidFill>
                  </a:tcPr>
                </a:tc>
                <a:tc>
                  <a:txBody>
                    <a:bodyPr/>
                    <a:lstStyle/>
                    <a:p>
                      <a:pPr algn="r" rtl="1" fontAlgn="b"/>
                      <a:r>
                        <a:rPr lang="ar-LY" sz="1200" b="0" i="0" u="none" strike="noStrike">
                          <a:solidFill>
                            <a:srgbClr val="000000"/>
                          </a:solidFill>
                          <a:effectLst/>
                          <a:latin typeface="Arial" panose="020B0604020202020204" pitchFamily="34" charset="0"/>
                        </a:rPr>
                        <a:t>قاعدة أوامر الشراء</a:t>
                      </a:r>
                    </a:p>
                  </a:txBody>
                  <a:tcPr marL="7824" marR="7824" marT="7824" marB="0" anchor="b">
                    <a:lnL>
                      <a:noFill/>
                    </a:lnL>
                    <a:lnR>
                      <a:noFill/>
                    </a:lnR>
                    <a:lnT>
                      <a:noFill/>
                    </a:lnT>
                    <a:lnB>
                      <a:noFill/>
                    </a:lnB>
                    <a:solidFill>
                      <a:srgbClr val="D9D9D9"/>
                    </a:solidFill>
                  </a:tcPr>
                </a:tc>
                <a:tc>
                  <a:txBody>
                    <a:bodyPr/>
                    <a:lstStyle/>
                    <a:p>
                      <a:pPr algn="r" rtl="1" fontAlgn="b"/>
                      <a:r>
                        <a:rPr lang="ar-LY" sz="1200" b="0" i="0" u="none" strike="noStrike">
                          <a:solidFill>
                            <a:srgbClr val="000000"/>
                          </a:solidFill>
                          <a:effectLst/>
                          <a:latin typeface="Arial" panose="020B0604020202020204" pitchFamily="34" charset="0"/>
                        </a:rPr>
                        <a:t>استلام فاتورة  و عالج امر الشراء</a:t>
                      </a:r>
                    </a:p>
                  </a:txBody>
                  <a:tcPr marL="7824" marR="7824" marT="7824" marB="0" anchor="b">
                    <a:lnL>
                      <a:noFill/>
                    </a:lnL>
                    <a:lnR>
                      <a:noFill/>
                    </a:lnR>
                    <a:lnT>
                      <a:noFill/>
                    </a:lnT>
                    <a:lnB>
                      <a:noFill/>
                    </a:lnB>
                    <a:solidFill>
                      <a:srgbClr val="D9D9D9"/>
                    </a:solidFill>
                  </a:tcPr>
                </a:tc>
                <a:tc>
                  <a:txBody>
                    <a:bodyPr/>
                    <a:lstStyle/>
                    <a:p>
                      <a:pPr algn="r" rtl="1" fontAlgn="b"/>
                      <a:r>
                        <a:rPr lang="ar-LY" sz="1200" b="0" i="0" u="none" strike="noStrike">
                          <a:solidFill>
                            <a:srgbClr val="000000"/>
                          </a:solidFill>
                          <a:effectLst/>
                          <a:latin typeface="Arial" panose="020B0604020202020204" pitchFamily="34" charset="0"/>
                        </a:rPr>
                        <a:t>أساسي</a:t>
                      </a:r>
                    </a:p>
                  </a:txBody>
                  <a:tcPr marL="7824" marR="7824" marT="7824" marB="0" anchor="b">
                    <a:lnL>
                      <a:noFill/>
                    </a:lnL>
                    <a:lnR>
                      <a:noFill/>
                    </a:lnR>
                    <a:lnT>
                      <a:noFill/>
                    </a:lnT>
                    <a:lnB>
                      <a:noFill/>
                    </a:lnB>
                    <a:solidFill>
                      <a:srgbClr val="D9D9D9"/>
                    </a:solidFill>
                  </a:tcPr>
                </a:tc>
                <a:tc>
                  <a:txBody>
                    <a:bodyPr/>
                    <a:lstStyle/>
                    <a:p>
                      <a:pPr algn="r" rtl="1" fontAlgn="b"/>
                      <a:r>
                        <a:rPr lang="ar-LY" sz="1200" b="0" i="0" u="none" strike="noStrike">
                          <a:solidFill>
                            <a:srgbClr val="000000"/>
                          </a:solidFill>
                          <a:effectLst/>
                          <a:latin typeface="Arial" panose="020B0604020202020204" pitchFamily="34" charset="0"/>
                        </a:rPr>
                        <a:t>لا توجد</a:t>
                      </a:r>
                    </a:p>
                  </a:txBody>
                  <a:tcPr marL="7824" marR="7824" marT="7824" marB="0" anchor="b">
                    <a:lnL>
                      <a:noFill/>
                    </a:lnL>
                    <a:lnR>
                      <a:noFill/>
                    </a:lnR>
                    <a:lnT>
                      <a:noFill/>
                    </a:lnT>
                    <a:lnB>
                      <a:noFill/>
                    </a:lnB>
                    <a:solidFill>
                      <a:srgbClr val="D9D9D9"/>
                    </a:solidFill>
                  </a:tcPr>
                </a:tc>
                <a:tc>
                  <a:txBody>
                    <a:bodyPr/>
                    <a:lstStyle/>
                    <a:p>
                      <a:pPr algn="r" rtl="1" fontAlgn="b"/>
                      <a:r>
                        <a:rPr lang="ar-LY" sz="1200" b="0" i="0" u="none" strike="noStrike">
                          <a:solidFill>
                            <a:srgbClr val="000000"/>
                          </a:solidFill>
                          <a:effectLst/>
                          <a:latin typeface="Arial" panose="020B0604020202020204" pitchFamily="34" charset="0"/>
                        </a:rPr>
                        <a:t>نعم</a:t>
                      </a:r>
                    </a:p>
                  </a:txBody>
                  <a:tcPr marL="7824" marR="7824" marT="7824" marB="0" anchor="b">
                    <a:lnL>
                      <a:noFill/>
                    </a:lnL>
                    <a:lnR>
                      <a:noFill/>
                    </a:lnR>
                    <a:lnT>
                      <a:noFill/>
                    </a:lnT>
                    <a:lnB>
                      <a:noFill/>
                    </a:lnB>
                    <a:solidFill>
                      <a:srgbClr val="D9D9D9"/>
                    </a:solidFill>
                  </a:tcPr>
                </a:tc>
                <a:extLst>
                  <a:ext uri="{0D108BD9-81ED-4DB2-BD59-A6C34878D82A}">
                    <a16:rowId xmlns:a16="http://schemas.microsoft.com/office/drawing/2014/main" val="326180656"/>
                  </a:ext>
                </a:extLst>
              </a:tr>
              <a:tr h="265291">
                <a:tc>
                  <a:txBody>
                    <a:bodyPr/>
                    <a:lstStyle/>
                    <a:p>
                      <a:pPr algn="r" rtl="1" fontAlgn="b"/>
                      <a:r>
                        <a:rPr lang="ar-LY" sz="1200" b="1" i="0" u="none" strike="noStrike" dirty="0">
                          <a:solidFill>
                            <a:srgbClr val="000000"/>
                          </a:solidFill>
                          <a:effectLst/>
                          <a:latin typeface="Arial" panose="020B0604020202020204" pitchFamily="34" charset="0"/>
                        </a:rPr>
                        <a:t>تاريخ التوريد</a:t>
                      </a:r>
                    </a:p>
                  </a:txBody>
                  <a:tcPr marL="7824" marR="7824" marT="7824" marB="0" anchor="b">
                    <a:lnL>
                      <a:noFill/>
                    </a:lnL>
                    <a:lnR>
                      <a:noFill/>
                    </a:lnR>
                    <a:lnT>
                      <a:noFill/>
                    </a:lnT>
                    <a:lnB>
                      <a:noFill/>
                    </a:lnB>
                  </a:tcPr>
                </a:tc>
                <a:tc>
                  <a:txBody>
                    <a:bodyPr/>
                    <a:lstStyle/>
                    <a:p>
                      <a:pPr algn="r" rtl="1" fontAlgn="b"/>
                      <a:r>
                        <a:rPr lang="ar-LY" sz="1200" b="0" i="0" u="none" strike="noStrike">
                          <a:solidFill>
                            <a:srgbClr val="000000"/>
                          </a:solidFill>
                          <a:effectLst/>
                          <a:latin typeface="Arial" panose="020B0604020202020204" pitchFamily="34" charset="0"/>
                        </a:rPr>
                        <a:t>التاريخ المتوقع لتسليم امر الشراء</a:t>
                      </a:r>
                    </a:p>
                  </a:txBody>
                  <a:tcPr marL="7824" marR="7824" marT="7824" marB="0" anchor="b">
                    <a:lnL>
                      <a:noFill/>
                    </a:lnL>
                    <a:lnR>
                      <a:noFill/>
                    </a:lnR>
                    <a:lnT>
                      <a:noFill/>
                    </a:lnT>
                    <a:lnB>
                      <a:noFill/>
                    </a:lnB>
                  </a:tcPr>
                </a:tc>
                <a:tc>
                  <a:txBody>
                    <a:bodyPr/>
                    <a:lstStyle/>
                    <a:p>
                      <a:pPr algn="l" rtl="0" fontAlgn="b"/>
                      <a:endParaRPr lang="ar-LY" sz="1200" b="0" i="0" u="none" strike="noStrike">
                        <a:solidFill>
                          <a:srgbClr val="000000"/>
                        </a:solidFill>
                        <a:effectLst/>
                        <a:latin typeface="Arial" panose="020B0604020202020204" pitchFamily="34" charset="0"/>
                      </a:endParaRPr>
                    </a:p>
                  </a:txBody>
                  <a:tcPr marL="7824" marR="7824" marT="7824" marB="0" anchor="b">
                    <a:lnL>
                      <a:noFill/>
                    </a:lnL>
                    <a:lnR>
                      <a:noFill/>
                    </a:lnR>
                    <a:lnT>
                      <a:noFill/>
                    </a:lnT>
                    <a:lnB>
                      <a:noFill/>
                    </a:lnB>
                  </a:tcPr>
                </a:tc>
                <a:tc>
                  <a:txBody>
                    <a:bodyPr/>
                    <a:lstStyle/>
                    <a:p>
                      <a:pPr algn="r" rtl="1" fontAlgn="b"/>
                      <a:r>
                        <a:rPr lang="ar-LY" sz="1200" b="0" i="0" u="none" strike="noStrike">
                          <a:solidFill>
                            <a:srgbClr val="000000"/>
                          </a:solidFill>
                          <a:effectLst/>
                          <a:latin typeface="Arial" panose="020B0604020202020204" pitchFamily="34" charset="0"/>
                        </a:rPr>
                        <a:t>تاريخ</a:t>
                      </a:r>
                    </a:p>
                  </a:txBody>
                  <a:tcPr marL="7824" marR="7824" marT="7824" marB="0" anchor="b">
                    <a:lnL>
                      <a:noFill/>
                    </a:lnL>
                    <a:lnR>
                      <a:noFill/>
                    </a:lnR>
                    <a:lnT>
                      <a:noFill/>
                    </a:lnT>
                    <a:lnB>
                      <a:noFill/>
                    </a:lnB>
                  </a:tcPr>
                </a:tc>
                <a:tc>
                  <a:txBody>
                    <a:bodyPr/>
                    <a:lstStyle/>
                    <a:p>
                      <a:pPr algn="r" rtl="1" fontAlgn="b"/>
                      <a:r>
                        <a:rPr lang="ar-LY" sz="1200" b="0" i="0" u="none" strike="noStrike">
                          <a:solidFill>
                            <a:srgbClr val="000000"/>
                          </a:solidFill>
                          <a:effectLst/>
                          <a:latin typeface="Arial" panose="020B0604020202020204" pitchFamily="34" charset="0"/>
                        </a:rPr>
                        <a:t>قاعدة أوامر الشراء</a:t>
                      </a:r>
                    </a:p>
                  </a:txBody>
                  <a:tcPr marL="7824" marR="7824" marT="7824" marB="0" anchor="b">
                    <a:lnL>
                      <a:noFill/>
                    </a:lnL>
                    <a:lnR>
                      <a:noFill/>
                    </a:lnR>
                    <a:lnT>
                      <a:noFill/>
                    </a:lnT>
                    <a:lnB>
                      <a:noFill/>
                    </a:lnB>
                  </a:tcPr>
                </a:tc>
                <a:tc>
                  <a:txBody>
                    <a:bodyPr/>
                    <a:lstStyle/>
                    <a:p>
                      <a:pPr algn="r" rtl="1" fontAlgn="b"/>
                      <a:r>
                        <a:rPr lang="ar-LY" sz="1200" b="0" i="0" u="none" strike="noStrike">
                          <a:solidFill>
                            <a:srgbClr val="000000"/>
                          </a:solidFill>
                          <a:effectLst/>
                          <a:latin typeface="Arial" panose="020B0604020202020204" pitchFamily="34" charset="0"/>
                        </a:rPr>
                        <a:t>استلام فاتورة  و عالج امر الشراء</a:t>
                      </a:r>
                    </a:p>
                  </a:txBody>
                  <a:tcPr marL="7824" marR="7824" marT="7824" marB="0" anchor="b">
                    <a:lnL>
                      <a:noFill/>
                    </a:lnL>
                    <a:lnR>
                      <a:noFill/>
                    </a:lnR>
                    <a:lnT>
                      <a:noFill/>
                    </a:lnT>
                    <a:lnB>
                      <a:noFill/>
                    </a:lnB>
                  </a:tcPr>
                </a:tc>
                <a:tc>
                  <a:txBody>
                    <a:bodyPr/>
                    <a:lstStyle/>
                    <a:p>
                      <a:pPr algn="r" rtl="1" fontAlgn="b"/>
                      <a:r>
                        <a:rPr lang="ar-LY" sz="1200" b="0" i="0" u="none" strike="noStrike">
                          <a:solidFill>
                            <a:srgbClr val="000000"/>
                          </a:solidFill>
                          <a:effectLst/>
                          <a:latin typeface="Arial" panose="020B0604020202020204" pitchFamily="34" charset="0"/>
                        </a:rPr>
                        <a:t>أساسي</a:t>
                      </a:r>
                    </a:p>
                  </a:txBody>
                  <a:tcPr marL="7824" marR="7824" marT="7824" marB="0" anchor="b">
                    <a:lnL>
                      <a:noFill/>
                    </a:lnL>
                    <a:lnR>
                      <a:noFill/>
                    </a:lnR>
                    <a:lnT>
                      <a:noFill/>
                    </a:lnT>
                    <a:lnB>
                      <a:noFill/>
                    </a:lnB>
                  </a:tcPr>
                </a:tc>
                <a:tc>
                  <a:txBody>
                    <a:bodyPr/>
                    <a:lstStyle/>
                    <a:p>
                      <a:pPr algn="r" rtl="1" fontAlgn="b"/>
                      <a:r>
                        <a:rPr lang="ar-LY" sz="1200" b="0" i="0" u="none" strike="noStrike">
                          <a:solidFill>
                            <a:srgbClr val="000000"/>
                          </a:solidFill>
                          <a:effectLst/>
                          <a:latin typeface="Arial" panose="020B0604020202020204" pitchFamily="34" charset="0"/>
                        </a:rPr>
                        <a:t>لا توجد</a:t>
                      </a:r>
                    </a:p>
                  </a:txBody>
                  <a:tcPr marL="7824" marR="7824" marT="7824" marB="0" anchor="b">
                    <a:lnL>
                      <a:noFill/>
                    </a:lnL>
                    <a:lnR>
                      <a:noFill/>
                    </a:lnR>
                    <a:lnT>
                      <a:noFill/>
                    </a:lnT>
                    <a:lnB>
                      <a:noFill/>
                    </a:lnB>
                  </a:tcPr>
                </a:tc>
                <a:tc>
                  <a:txBody>
                    <a:bodyPr/>
                    <a:lstStyle/>
                    <a:p>
                      <a:pPr algn="r" rtl="1" fontAlgn="b"/>
                      <a:r>
                        <a:rPr lang="ar-LY" sz="1200" b="0" i="0" u="none" strike="noStrike">
                          <a:solidFill>
                            <a:srgbClr val="000000"/>
                          </a:solidFill>
                          <a:effectLst/>
                          <a:latin typeface="Arial" panose="020B0604020202020204" pitchFamily="34" charset="0"/>
                        </a:rPr>
                        <a:t>نعم</a:t>
                      </a:r>
                    </a:p>
                  </a:txBody>
                  <a:tcPr marL="7824" marR="7824" marT="7824" marB="0" anchor="b">
                    <a:lnL>
                      <a:noFill/>
                    </a:lnL>
                    <a:lnR>
                      <a:noFill/>
                    </a:lnR>
                    <a:lnT>
                      <a:noFill/>
                    </a:lnT>
                    <a:lnB>
                      <a:noFill/>
                    </a:lnB>
                  </a:tcPr>
                </a:tc>
                <a:extLst>
                  <a:ext uri="{0D108BD9-81ED-4DB2-BD59-A6C34878D82A}">
                    <a16:rowId xmlns:a16="http://schemas.microsoft.com/office/drawing/2014/main" val="3998758432"/>
                  </a:ext>
                </a:extLst>
              </a:tr>
              <a:tr h="265291">
                <a:tc>
                  <a:txBody>
                    <a:bodyPr/>
                    <a:lstStyle/>
                    <a:p>
                      <a:pPr algn="r" rtl="1" fontAlgn="b"/>
                      <a:r>
                        <a:rPr lang="ar-LY" sz="1200" b="1" i="0" u="none" strike="noStrike">
                          <a:solidFill>
                            <a:srgbClr val="000000"/>
                          </a:solidFill>
                          <a:effectLst/>
                          <a:latin typeface="Arial" panose="020B0604020202020204" pitchFamily="34" charset="0"/>
                        </a:rPr>
                        <a:t>عنوان المورد</a:t>
                      </a:r>
                    </a:p>
                  </a:txBody>
                  <a:tcPr marL="7824" marR="7824" marT="7824" marB="0" anchor="b">
                    <a:lnL>
                      <a:noFill/>
                    </a:lnL>
                    <a:lnR>
                      <a:noFill/>
                    </a:lnR>
                    <a:lnT>
                      <a:noFill/>
                    </a:lnT>
                    <a:lnB>
                      <a:noFill/>
                    </a:lnB>
                    <a:solidFill>
                      <a:srgbClr val="D9D9D9"/>
                    </a:solidFill>
                  </a:tcPr>
                </a:tc>
                <a:tc>
                  <a:txBody>
                    <a:bodyPr/>
                    <a:lstStyle/>
                    <a:p>
                      <a:pPr algn="r" rtl="1" fontAlgn="b"/>
                      <a:r>
                        <a:rPr lang="ar-LY" sz="1200" b="0" i="0" u="none" strike="noStrike">
                          <a:solidFill>
                            <a:srgbClr val="000000"/>
                          </a:solidFill>
                          <a:effectLst/>
                          <a:latin typeface="Arial" panose="020B0604020202020204" pitchFamily="34" charset="0"/>
                        </a:rPr>
                        <a:t>عنوان المورد</a:t>
                      </a:r>
                    </a:p>
                  </a:txBody>
                  <a:tcPr marL="7824" marR="7824" marT="7824" marB="0" anchor="b">
                    <a:lnL>
                      <a:noFill/>
                    </a:lnL>
                    <a:lnR>
                      <a:noFill/>
                    </a:lnR>
                    <a:lnT>
                      <a:noFill/>
                    </a:lnT>
                    <a:lnB>
                      <a:noFill/>
                    </a:lnB>
                    <a:solidFill>
                      <a:srgbClr val="D9D9D9"/>
                    </a:solidFill>
                  </a:tcPr>
                </a:tc>
                <a:tc>
                  <a:txBody>
                    <a:bodyPr/>
                    <a:lstStyle/>
                    <a:p>
                      <a:pPr algn="l" rtl="0" fontAlgn="b"/>
                      <a:endParaRPr lang="ar-LY" sz="1200" b="0" i="0" u="none" strike="noStrike">
                        <a:solidFill>
                          <a:srgbClr val="000000"/>
                        </a:solidFill>
                        <a:effectLst/>
                        <a:latin typeface="Arial" panose="020B0604020202020204" pitchFamily="34" charset="0"/>
                      </a:endParaRPr>
                    </a:p>
                  </a:txBody>
                  <a:tcPr marL="7824" marR="7824" marT="7824" marB="0" anchor="b">
                    <a:lnL>
                      <a:noFill/>
                    </a:lnL>
                    <a:lnR>
                      <a:noFill/>
                    </a:lnR>
                    <a:lnT>
                      <a:noFill/>
                    </a:lnT>
                    <a:lnB>
                      <a:noFill/>
                    </a:lnB>
                    <a:solidFill>
                      <a:srgbClr val="D9D9D9"/>
                    </a:solidFill>
                  </a:tcPr>
                </a:tc>
                <a:tc>
                  <a:txBody>
                    <a:bodyPr/>
                    <a:lstStyle/>
                    <a:p>
                      <a:pPr algn="r" rtl="1" fontAlgn="b"/>
                      <a:r>
                        <a:rPr lang="ar-LY" sz="1200" b="0" i="0" u="none" strike="noStrike">
                          <a:solidFill>
                            <a:srgbClr val="000000"/>
                          </a:solidFill>
                          <a:effectLst/>
                          <a:latin typeface="Arial" panose="020B0604020202020204" pitchFamily="34" charset="0"/>
                        </a:rPr>
                        <a:t>نصي (250)</a:t>
                      </a:r>
                    </a:p>
                  </a:txBody>
                  <a:tcPr marL="7824" marR="7824" marT="7824" marB="0" anchor="b">
                    <a:lnL>
                      <a:noFill/>
                    </a:lnL>
                    <a:lnR>
                      <a:noFill/>
                    </a:lnR>
                    <a:lnT>
                      <a:noFill/>
                    </a:lnT>
                    <a:lnB>
                      <a:noFill/>
                    </a:lnB>
                    <a:solidFill>
                      <a:srgbClr val="D9D9D9"/>
                    </a:solidFill>
                  </a:tcPr>
                </a:tc>
                <a:tc>
                  <a:txBody>
                    <a:bodyPr/>
                    <a:lstStyle/>
                    <a:p>
                      <a:pPr algn="r" rtl="1" fontAlgn="b"/>
                      <a:r>
                        <a:rPr lang="ar-LY" sz="1200" b="0" i="0" u="none" strike="noStrike">
                          <a:solidFill>
                            <a:srgbClr val="000000"/>
                          </a:solidFill>
                          <a:effectLst/>
                          <a:latin typeface="Arial" panose="020B0604020202020204" pitchFamily="34" charset="0"/>
                        </a:rPr>
                        <a:t>قاعدة أوامر الشراء</a:t>
                      </a:r>
                    </a:p>
                  </a:txBody>
                  <a:tcPr marL="7824" marR="7824" marT="7824" marB="0" anchor="b">
                    <a:lnL>
                      <a:noFill/>
                    </a:lnL>
                    <a:lnR>
                      <a:noFill/>
                    </a:lnR>
                    <a:lnT>
                      <a:noFill/>
                    </a:lnT>
                    <a:lnB>
                      <a:noFill/>
                    </a:lnB>
                    <a:solidFill>
                      <a:srgbClr val="D9D9D9"/>
                    </a:solidFill>
                  </a:tcPr>
                </a:tc>
                <a:tc>
                  <a:txBody>
                    <a:bodyPr/>
                    <a:lstStyle/>
                    <a:p>
                      <a:pPr algn="r" rtl="1" fontAlgn="b"/>
                      <a:r>
                        <a:rPr lang="ar-LY" sz="1200" b="0" i="0" u="none" strike="noStrike">
                          <a:solidFill>
                            <a:srgbClr val="000000"/>
                          </a:solidFill>
                          <a:effectLst/>
                          <a:latin typeface="Arial" panose="020B0604020202020204" pitchFamily="34" charset="0"/>
                        </a:rPr>
                        <a:t> عالج امر الشراء</a:t>
                      </a:r>
                    </a:p>
                  </a:txBody>
                  <a:tcPr marL="7824" marR="7824" marT="7824" marB="0" anchor="b">
                    <a:lnL>
                      <a:noFill/>
                    </a:lnL>
                    <a:lnR>
                      <a:noFill/>
                    </a:lnR>
                    <a:lnT>
                      <a:noFill/>
                    </a:lnT>
                    <a:lnB>
                      <a:noFill/>
                    </a:lnB>
                    <a:solidFill>
                      <a:srgbClr val="D9D9D9"/>
                    </a:solidFill>
                  </a:tcPr>
                </a:tc>
                <a:tc>
                  <a:txBody>
                    <a:bodyPr/>
                    <a:lstStyle/>
                    <a:p>
                      <a:pPr algn="r" rtl="1" fontAlgn="b"/>
                      <a:r>
                        <a:rPr lang="ar-LY" sz="1200" b="0" i="0" u="none" strike="noStrike">
                          <a:solidFill>
                            <a:srgbClr val="000000"/>
                          </a:solidFill>
                          <a:effectLst/>
                          <a:latin typeface="Arial" panose="020B0604020202020204" pitchFamily="34" charset="0"/>
                        </a:rPr>
                        <a:t>أساسي</a:t>
                      </a:r>
                    </a:p>
                  </a:txBody>
                  <a:tcPr marL="7824" marR="7824" marT="7824" marB="0" anchor="b">
                    <a:lnL>
                      <a:noFill/>
                    </a:lnL>
                    <a:lnR>
                      <a:noFill/>
                    </a:lnR>
                    <a:lnT>
                      <a:noFill/>
                    </a:lnT>
                    <a:lnB>
                      <a:noFill/>
                    </a:lnB>
                    <a:solidFill>
                      <a:srgbClr val="D9D9D9"/>
                    </a:solidFill>
                  </a:tcPr>
                </a:tc>
                <a:tc>
                  <a:txBody>
                    <a:bodyPr/>
                    <a:lstStyle/>
                    <a:p>
                      <a:pPr algn="r" rtl="1" fontAlgn="b"/>
                      <a:r>
                        <a:rPr lang="ar-LY" sz="1200" b="0" i="0" u="none" strike="noStrike">
                          <a:solidFill>
                            <a:srgbClr val="000000"/>
                          </a:solidFill>
                          <a:effectLst/>
                          <a:latin typeface="Arial" panose="020B0604020202020204" pitchFamily="34" charset="0"/>
                        </a:rPr>
                        <a:t>لا توجد</a:t>
                      </a:r>
                    </a:p>
                  </a:txBody>
                  <a:tcPr marL="7824" marR="7824" marT="7824" marB="0" anchor="b">
                    <a:lnL>
                      <a:noFill/>
                    </a:lnL>
                    <a:lnR>
                      <a:noFill/>
                    </a:lnR>
                    <a:lnT>
                      <a:noFill/>
                    </a:lnT>
                    <a:lnB>
                      <a:noFill/>
                    </a:lnB>
                    <a:solidFill>
                      <a:srgbClr val="D9D9D9"/>
                    </a:solidFill>
                  </a:tcPr>
                </a:tc>
                <a:tc>
                  <a:txBody>
                    <a:bodyPr/>
                    <a:lstStyle/>
                    <a:p>
                      <a:pPr algn="r" rtl="1" fontAlgn="b"/>
                      <a:r>
                        <a:rPr lang="ar-LY" sz="1200" b="0" i="0" u="none" strike="noStrike">
                          <a:solidFill>
                            <a:srgbClr val="000000"/>
                          </a:solidFill>
                          <a:effectLst/>
                          <a:latin typeface="Arial" panose="020B0604020202020204" pitchFamily="34" charset="0"/>
                        </a:rPr>
                        <a:t>لا</a:t>
                      </a:r>
                    </a:p>
                  </a:txBody>
                  <a:tcPr marL="7824" marR="7824" marT="7824" marB="0" anchor="b">
                    <a:lnL>
                      <a:noFill/>
                    </a:lnL>
                    <a:lnR>
                      <a:noFill/>
                    </a:lnR>
                    <a:lnT>
                      <a:noFill/>
                    </a:lnT>
                    <a:lnB>
                      <a:noFill/>
                    </a:lnB>
                    <a:solidFill>
                      <a:srgbClr val="D9D9D9"/>
                    </a:solidFill>
                  </a:tcPr>
                </a:tc>
                <a:extLst>
                  <a:ext uri="{0D108BD9-81ED-4DB2-BD59-A6C34878D82A}">
                    <a16:rowId xmlns:a16="http://schemas.microsoft.com/office/drawing/2014/main" val="4260521049"/>
                  </a:ext>
                </a:extLst>
              </a:tr>
              <a:tr h="265291">
                <a:tc>
                  <a:txBody>
                    <a:bodyPr/>
                    <a:lstStyle/>
                    <a:p>
                      <a:pPr algn="r" rtl="1" fontAlgn="b"/>
                      <a:r>
                        <a:rPr lang="ar-LY" sz="1200" b="1" i="0" u="none" strike="noStrike" dirty="0">
                          <a:solidFill>
                            <a:srgbClr val="000000"/>
                          </a:solidFill>
                          <a:effectLst/>
                          <a:latin typeface="Arial" panose="020B0604020202020204" pitchFamily="34" charset="0"/>
                        </a:rPr>
                        <a:t>اسم المسؤول</a:t>
                      </a:r>
                    </a:p>
                  </a:txBody>
                  <a:tcPr marL="7824" marR="7824" marT="7824" marB="0" anchor="b">
                    <a:lnL>
                      <a:noFill/>
                    </a:lnL>
                    <a:lnR>
                      <a:noFill/>
                    </a:lnR>
                    <a:lnT>
                      <a:noFill/>
                    </a:lnT>
                    <a:lnB>
                      <a:noFill/>
                    </a:lnB>
                  </a:tcPr>
                </a:tc>
                <a:tc>
                  <a:txBody>
                    <a:bodyPr/>
                    <a:lstStyle/>
                    <a:p>
                      <a:pPr algn="r" rtl="1" fontAlgn="b"/>
                      <a:r>
                        <a:rPr lang="ar-LY" sz="1200" b="0" i="0" u="none" strike="noStrike">
                          <a:solidFill>
                            <a:srgbClr val="000000"/>
                          </a:solidFill>
                          <a:effectLst/>
                          <a:latin typeface="Arial" panose="020B0604020202020204" pitchFamily="34" charset="0"/>
                        </a:rPr>
                        <a:t>اسم الشخص من طرف المورد المسؤول عن امر الشراء</a:t>
                      </a:r>
                    </a:p>
                  </a:txBody>
                  <a:tcPr marL="7824" marR="7824" marT="7824" marB="0" anchor="b">
                    <a:lnL>
                      <a:noFill/>
                    </a:lnL>
                    <a:lnR>
                      <a:noFill/>
                    </a:lnR>
                    <a:lnT>
                      <a:noFill/>
                    </a:lnT>
                    <a:lnB>
                      <a:noFill/>
                    </a:lnB>
                  </a:tcPr>
                </a:tc>
                <a:tc>
                  <a:txBody>
                    <a:bodyPr/>
                    <a:lstStyle/>
                    <a:p>
                      <a:pPr algn="l" rtl="0" fontAlgn="b"/>
                      <a:endParaRPr lang="ar-LY" sz="1200" b="0" i="0" u="none" strike="noStrike">
                        <a:solidFill>
                          <a:srgbClr val="000000"/>
                        </a:solidFill>
                        <a:effectLst/>
                        <a:latin typeface="Arial" panose="020B0604020202020204" pitchFamily="34" charset="0"/>
                      </a:endParaRPr>
                    </a:p>
                  </a:txBody>
                  <a:tcPr marL="7824" marR="7824" marT="7824" marB="0" anchor="b">
                    <a:lnL>
                      <a:noFill/>
                    </a:lnL>
                    <a:lnR>
                      <a:noFill/>
                    </a:lnR>
                    <a:lnT>
                      <a:noFill/>
                    </a:lnT>
                    <a:lnB>
                      <a:noFill/>
                    </a:lnB>
                  </a:tcPr>
                </a:tc>
                <a:tc>
                  <a:txBody>
                    <a:bodyPr/>
                    <a:lstStyle/>
                    <a:p>
                      <a:pPr algn="r" rtl="1" fontAlgn="b"/>
                      <a:r>
                        <a:rPr lang="ar-LY" sz="1200" b="0" i="0" u="none" strike="noStrike">
                          <a:solidFill>
                            <a:srgbClr val="000000"/>
                          </a:solidFill>
                          <a:effectLst/>
                          <a:latin typeface="Arial" panose="020B0604020202020204" pitchFamily="34" charset="0"/>
                        </a:rPr>
                        <a:t>نصي (50)</a:t>
                      </a:r>
                    </a:p>
                  </a:txBody>
                  <a:tcPr marL="7824" marR="7824" marT="7824" marB="0" anchor="b">
                    <a:lnL>
                      <a:noFill/>
                    </a:lnL>
                    <a:lnR>
                      <a:noFill/>
                    </a:lnR>
                    <a:lnT>
                      <a:noFill/>
                    </a:lnT>
                    <a:lnB>
                      <a:noFill/>
                    </a:lnB>
                  </a:tcPr>
                </a:tc>
                <a:tc>
                  <a:txBody>
                    <a:bodyPr/>
                    <a:lstStyle/>
                    <a:p>
                      <a:pPr algn="r" rtl="1" fontAlgn="b"/>
                      <a:r>
                        <a:rPr lang="ar-LY" sz="1200" b="0" i="0" u="none" strike="noStrike">
                          <a:solidFill>
                            <a:srgbClr val="000000"/>
                          </a:solidFill>
                          <a:effectLst/>
                          <a:latin typeface="Arial" panose="020B0604020202020204" pitchFamily="34" charset="0"/>
                        </a:rPr>
                        <a:t>قاعدة أوامر الشراء</a:t>
                      </a:r>
                    </a:p>
                  </a:txBody>
                  <a:tcPr marL="7824" marR="7824" marT="7824" marB="0" anchor="b">
                    <a:lnL>
                      <a:noFill/>
                    </a:lnL>
                    <a:lnR>
                      <a:noFill/>
                    </a:lnR>
                    <a:lnT>
                      <a:noFill/>
                    </a:lnT>
                    <a:lnB>
                      <a:noFill/>
                    </a:lnB>
                  </a:tcPr>
                </a:tc>
                <a:tc>
                  <a:txBody>
                    <a:bodyPr/>
                    <a:lstStyle/>
                    <a:p>
                      <a:pPr algn="r" rtl="1" fontAlgn="b"/>
                      <a:r>
                        <a:rPr lang="ar-LY" sz="1200" b="0" i="0" u="none" strike="noStrike">
                          <a:solidFill>
                            <a:srgbClr val="000000"/>
                          </a:solidFill>
                          <a:effectLst/>
                          <a:latin typeface="Arial" panose="020B0604020202020204" pitchFamily="34" charset="0"/>
                        </a:rPr>
                        <a:t> عالج امر الشراء</a:t>
                      </a:r>
                    </a:p>
                  </a:txBody>
                  <a:tcPr marL="7824" marR="7824" marT="7824" marB="0" anchor="b">
                    <a:lnL>
                      <a:noFill/>
                    </a:lnL>
                    <a:lnR>
                      <a:noFill/>
                    </a:lnR>
                    <a:lnT>
                      <a:noFill/>
                    </a:lnT>
                    <a:lnB>
                      <a:noFill/>
                    </a:lnB>
                  </a:tcPr>
                </a:tc>
                <a:tc>
                  <a:txBody>
                    <a:bodyPr/>
                    <a:lstStyle/>
                    <a:p>
                      <a:pPr algn="r" rtl="1" fontAlgn="b"/>
                      <a:r>
                        <a:rPr lang="ar-LY" sz="1200" b="0" i="0" u="none" strike="noStrike">
                          <a:solidFill>
                            <a:srgbClr val="000000"/>
                          </a:solidFill>
                          <a:effectLst/>
                          <a:latin typeface="Arial" panose="020B0604020202020204" pitchFamily="34" charset="0"/>
                        </a:rPr>
                        <a:t>أساسي</a:t>
                      </a:r>
                    </a:p>
                  </a:txBody>
                  <a:tcPr marL="7824" marR="7824" marT="7824" marB="0" anchor="b">
                    <a:lnL>
                      <a:noFill/>
                    </a:lnL>
                    <a:lnR>
                      <a:noFill/>
                    </a:lnR>
                    <a:lnT>
                      <a:noFill/>
                    </a:lnT>
                    <a:lnB>
                      <a:noFill/>
                    </a:lnB>
                  </a:tcPr>
                </a:tc>
                <a:tc>
                  <a:txBody>
                    <a:bodyPr/>
                    <a:lstStyle/>
                    <a:p>
                      <a:pPr algn="r" rtl="1" fontAlgn="b"/>
                      <a:r>
                        <a:rPr lang="ar-LY" sz="1200" b="0" i="0" u="none" strike="noStrike">
                          <a:solidFill>
                            <a:srgbClr val="000000"/>
                          </a:solidFill>
                          <a:effectLst/>
                          <a:latin typeface="Arial" panose="020B0604020202020204" pitchFamily="34" charset="0"/>
                        </a:rPr>
                        <a:t>لا توجد</a:t>
                      </a:r>
                    </a:p>
                  </a:txBody>
                  <a:tcPr marL="7824" marR="7824" marT="7824" marB="0" anchor="b">
                    <a:lnL>
                      <a:noFill/>
                    </a:lnL>
                    <a:lnR>
                      <a:noFill/>
                    </a:lnR>
                    <a:lnT>
                      <a:noFill/>
                    </a:lnT>
                    <a:lnB>
                      <a:noFill/>
                    </a:lnB>
                  </a:tcPr>
                </a:tc>
                <a:tc>
                  <a:txBody>
                    <a:bodyPr/>
                    <a:lstStyle/>
                    <a:p>
                      <a:pPr algn="r" rtl="1" fontAlgn="b"/>
                      <a:r>
                        <a:rPr lang="ar-LY" sz="1200" b="0" i="0" u="none" strike="noStrike">
                          <a:solidFill>
                            <a:srgbClr val="000000"/>
                          </a:solidFill>
                          <a:effectLst/>
                          <a:latin typeface="Arial" panose="020B0604020202020204" pitchFamily="34" charset="0"/>
                        </a:rPr>
                        <a:t>نعم</a:t>
                      </a:r>
                    </a:p>
                  </a:txBody>
                  <a:tcPr marL="7824" marR="7824" marT="7824" marB="0" anchor="b">
                    <a:lnL>
                      <a:noFill/>
                    </a:lnL>
                    <a:lnR>
                      <a:noFill/>
                    </a:lnR>
                    <a:lnT>
                      <a:noFill/>
                    </a:lnT>
                    <a:lnB>
                      <a:noFill/>
                    </a:lnB>
                  </a:tcPr>
                </a:tc>
                <a:extLst>
                  <a:ext uri="{0D108BD9-81ED-4DB2-BD59-A6C34878D82A}">
                    <a16:rowId xmlns:a16="http://schemas.microsoft.com/office/drawing/2014/main" val="2792479070"/>
                  </a:ext>
                </a:extLst>
              </a:tr>
              <a:tr h="265291">
                <a:tc>
                  <a:txBody>
                    <a:bodyPr/>
                    <a:lstStyle/>
                    <a:p>
                      <a:pPr algn="r" rtl="1" fontAlgn="b"/>
                      <a:r>
                        <a:rPr lang="ar-LY" sz="1200" b="1" i="0" u="none" strike="noStrike" dirty="0">
                          <a:solidFill>
                            <a:srgbClr val="000000"/>
                          </a:solidFill>
                          <a:effectLst/>
                          <a:latin typeface="Arial" panose="020B0604020202020204" pitchFamily="34" charset="0"/>
                        </a:rPr>
                        <a:t>الاتصال</a:t>
                      </a:r>
                    </a:p>
                  </a:txBody>
                  <a:tcPr marL="7824" marR="7824" marT="7824" marB="0" anchor="b">
                    <a:lnL>
                      <a:noFill/>
                    </a:lnL>
                    <a:lnR>
                      <a:noFill/>
                    </a:lnR>
                    <a:lnT>
                      <a:noFill/>
                    </a:lnT>
                    <a:lnB>
                      <a:noFill/>
                    </a:lnB>
                    <a:solidFill>
                      <a:srgbClr val="D9D9D9"/>
                    </a:solidFill>
                  </a:tcPr>
                </a:tc>
                <a:tc>
                  <a:txBody>
                    <a:bodyPr/>
                    <a:lstStyle/>
                    <a:p>
                      <a:pPr algn="r" rtl="0" fontAlgn="b"/>
                      <a:r>
                        <a:rPr lang="ar-LY" sz="1200" b="0" i="0" u="none" strike="noStrike">
                          <a:solidFill>
                            <a:srgbClr val="000000"/>
                          </a:solidFill>
                          <a:effectLst/>
                          <a:latin typeface="Arial" panose="020B0604020202020204" pitchFamily="34" charset="0"/>
                        </a:rPr>
                        <a:t>(رقم الهاتف | البريد الالكتروني)</a:t>
                      </a:r>
                    </a:p>
                  </a:txBody>
                  <a:tcPr marL="7824" marR="7824" marT="7824" marB="0" anchor="b">
                    <a:lnL>
                      <a:noFill/>
                    </a:lnL>
                    <a:lnR>
                      <a:noFill/>
                    </a:lnR>
                    <a:lnT>
                      <a:noFill/>
                    </a:lnT>
                    <a:lnB>
                      <a:noFill/>
                    </a:lnB>
                    <a:solidFill>
                      <a:srgbClr val="D9D9D9"/>
                    </a:solidFill>
                  </a:tcPr>
                </a:tc>
                <a:tc>
                  <a:txBody>
                    <a:bodyPr/>
                    <a:lstStyle/>
                    <a:p>
                      <a:pPr algn="l" rtl="0" fontAlgn="b"/>
                      <a:endParaRPr lang="ar-LY" sz="1200" b="0" i="0" u="none" strike="noStrike">
                        <a:solidFill>
                          <a:srgbClr val="000000"/>
                        </a:solidFill>
                        <a:effectLst/>
                        <a:latin typeface="Arial" panose="020B0604020202020204" pitchFamily="34" charset="0"/>
                      </a:endParaRPr>
                    </a:p>
                  </a:txBody>
                  <a:tcPr marL="7824" marR="7824" marT="7824" marB="0" anchor="b">
                    <a:lnL>
                      <a:noFill/>
                    </a:lnL>
                    <a:lnR>
                      <a:noFill/>
                    </a:lnR>
                    <a:lnT>
                      <a:noFill/>
                    </a:lnT>
                    <a:lnB>
                      <a:noFill/>
                    </a:lnB>
                    <a:solidFill>
                      <a:srgbClr val="D9D9D9"/>
                    </a:solidFill>
                  </a:tcPr>
                </a:tc>
                <a:tc>
                  <a:txBody>
                    <a:bodyPr/>
                    <a:lstStyle/>
                    <a:p>
                      <a:pPr algn="r" rtl="1" fontAlgn="b"/>
                      <a:r>
                        <a:rPr lang="ar-LY" sz="1200" b="0" i="0" u="none" strike="noStrike">
                          <a:solidFill>
                            <a:srgbClr val="000000"/>
                          </a:solidFill>
                          <a:effectLst/>
                          <a:latin typeface="Arial" panose="020B0604020202020204" pitchFamily="34" charset="0"/>
                        </a:rPr>
                        <a:t>نصي (50)</a:t>
                      </a:r>
                    </a:p>
                  </a:txBody>
                  <a:tcPr marL="7824" marR="7824" marT="7824" marB="0" anchor="b">
                    <a:lnL>
                      <a:noFill/>
                    </a:lnL>
                    <a:lnR>
                      <a:noFill/>
                    </a:lnR>
                    <a:lnT>
                      <a:noFill/>
                    </a:lnT>
                    <a:lnB>
                      <a:noFill/>
                    </a:lnB>
                    <a:solidFill>
                      <a:srgbClr val="D9D9D9"/>
                    </a:solidFill>
                  </a:tcPr>
                </a:tc>
                <a:tc>
                  <a:txBody>
                    <a:bodyPr/>
                    <a:lstStyle/>
                    <a:p>
                      <a:pPr algn="r" rtl="1" fontAlgn="b"/>
                      <a:r>
                        <a:rPr lang="ar-LY" sz="1200" b="0" i="0" u="none" strike="noStrike">
                          <a:solidFill>
                            <a:srgbClr val="000000"/>
                          </a:solidFill>
                          <a:effectLst/>
                          <a:latin typeface="Arial" panose="020B0604020202020204" pitchFamily="34" charset="0"/>
                        </a:rPr>
                        <a:t>قاعدة أوامر الشراء</a:t>
                      </a:r>
                    </a:p>
                  </a:txBody>
                  <a:tcPr marL="7824" marR="7824" marT="7824" marB="0" anchor="b">
                    <a:lnL>
                      <a:noFill/>
                    </a:lnL>
                    <a:lnR>
                      <a:noFill/>
                    </a:lnR>
                    <a:lnT>
                      <a:noFill/>
                    </a:lnT>
                    <a:lnB>
                      <a:noFill/>
                    </a:lnB>
                    <a:solidFill>
                      <a:srgbClr val="D9D9D9"/>
                    </a:solidFill>
                  </a:tcPr>
                </a:tc>
                <a:tc>
                  <a:txBody>
                    <a:bodyPr/>
                    <a:lstStyle/>
                    <a:p>
                      <a:pPr algn="r" rtl="1" fontAlgn="b"/>
                      <a:r>
                        <a:rPr lang="ar-LY" sz="1200" b="0" i="0" u="none" strike="noStrike">
                          <a:solidFill>
                            <a:srgbClr val="000000"/>
                          </a:solidFill>
                          <a:effectLst/>
                          <a:latin typeface="Arial" panose="020B0604020202020204" pitchFamily="34" charset="0"/>
                        </a:rPr>
                        <a:t> عالج امر الشراء</a:t>
                      </a:r>
                    </a:p>
                  </a:txBody>
                  <a:tcPr marL="7824" marR="7824" marT="7824" marB="0" anchor="b">
                    <a:lnL>
                      <a:noFill/>
                    </a:lnL>
                    <a:lnR>
                      <a:noFill/>
                    </a:lnR>
                    <a:lnT>
                      <a:noFill/>
                    </a:lnT>
                    <a:lnB>
                      <a:noFill/>
                    </a:lnB>
                    <a:solidFill>
                      <a:srgbClr val="D9D9D9"/>
                    </a:solidFill>
                  </a:tcPr>
                </a:tc>
                <a:tc>
                  <a:txBody>
                    <a:bodyPr/>
                    <a:lstStyle/>
                    <a:p>
                      <a:pPr algn="r" rtl="1" fontAlgn="b"/>
                      <a:r>
                        <a:rPr lang="ar-LY" sz="1200" b="0" i="0" u="none" strike="noStrike">
                          <a:solidFill>
                            <a:srgbClr val="000000"/>
                          </a:solidFill>
                          <a:effectLst/>
                          <a:latin typeface="Arial" panose="020B0604020202020204" pitchFamily="34" charset="0"/>
                        </a:rPr>
                        <a:t>مشتق</a:t>
                      </a:r>
                    </a:p>
                  </a:txBody>
                  <a:tcPr marL="7824" marR="7824" marT="7824" marB="0" anchor="b">
                    <a:lnL>
                      <a:noFill/>
                    </a:lnL>
                    <a:lnR>
                      <a:noFill/>
                    </a:lnR>
                    <a:lnT>
                      <a:noFill/>
                    </a:lnT>
                    <a:lnB>
                      <a:noFill/>
                    </a:lnB>
                    <a:solidFill>
                      <a:srgbClr val="D9D9D9"/>
                    </a:solidFill>
                  </a:tcPr>
                </a:tc>
                <a:tc>
                  <a:txBody>
                    <a:bodyPr/>
                    <a:lstStyle/>
                    <a:p>
                      <a:pPr algn="r" rtl="1" fontAlgn="b"/>
                      <a:r>
                        <a:rPr lang="ar-LY" sz="1200" b="0" i="0" u="none" strike="noStrike">
                          <a:solidFill>
                            <a:srgbClr val="000000"/>
                          </a:solidFill>
                          <a:effectLst/>
                          <a:latin typeface="Arial" panose="020B0604020202020204" pitchFamily="34" charset="0"/>
                        </a:rPr>
                        <a:t>لا توجد</a:t>
                      </a:r>
                    </a:p>
                  </a:txBody>
                  <a:tcPr marL="7824" marR="7824" marT="7824" marB="0" anchor="b">
                    <a:lnL>
                      <a:noFill/>
                    </a:lnL>
                    <a:lnR>
                      <a:noFill/>
                    </a:lnR>
                    <a:lnT>
                      <a:noFill/>
                    </a:lnT>
                    <a:lnB>
                      <a:noFill/>
                    </a:lnB>
                    <a:solidFill>
                      <a:srgbClr val="D9D9D9"/>
                    </a:solidFill>
                  </a:tcPr>
                </a:tc>
                <a:tc>
                  <a:txBody>
                    <a:bodyPr/>
                    <a:lstStyle/>
                    <a:p>
                      <a:pPr algn="r" rtl="1" fontAlgn="b"/>
                      <a:r>
                        <a:rPr lang="ar-LY" sz="1200" b="0" i="0" u="none" strike="noStrike">
                          <a:solidFill>
                            <a:srgbClr val="000000"/>
                          </a:solidFill>
                          <a:effectLst/>
                          <a:latin typeface="Arial" panose="020B0604020202020204" pitchFamily="34" charset="0"/>
                        </a:rPr>
                        <a:t>نعم</a:t>
                      </a:r>
                    </a:p>
                  </a:txBody>
                  <a:tcPr marL="7824" marR="7824" marT="7824" marB="0" anchor="b">
                    <a:lnL>
                      <a:noFill/>
                    </a:lnL>
                    <a:lnR>
                      <a:noFill/>
                    </a:lnR>
                    <a:lnT>
                      <a:noFill/>
                    </a:lnT>
                    <a:lnB>
                      <a:noFill/>
                    </a:lnB>
                    <a:solidFill>
                      <a:srgbClr val="D9D9D9"/>
                    </a:solidFill>
                  </a:tcPr>
                </a:tc>
                <a:extLst>
                  <a:ext uri="{0D108BD9-81ED-4DB2-BD59-A6C34878D82A}">
                    <a16:rowId xmlns:a16="http://schemas.microsoft.com/office/drawing/2014/main" val="3595351545"/>
                  </a:ext>
                </a:extLst>
              </a:tr>
              <a:tr h="265291">
                <a:tc>
                  <a:txBody>
                    <a:bodyPr/>
                    <a:lstStyle/>
                    <a:p>
                      <a:pPr algn="r" rtl="1" fontAlgn="b"/>
                      <a:r>
                        <a:rPr lang="ar-LY" sz="1200" b="1" i="0" u="none" strike="noStrike" dirty="0">
                          <a:solidFill>
                            <a:srgbClr val="000000"/>
                          </a:solidFill>
                          <a:effectLst/>
                          <a:latin typeface="Arial" panose="020B0604020202020204" pitchFamily="34" charset="0"/>
                        </a:rPr>
                        <a:t>رقم الهاتف</a:t>
                      </a:r>
                    </a:p>
                  </a:txBody>
                  <a:tcPr marL="7824" marR="7824" marT="7824" marB="0" anchor="b">
                    <a:lnL>
                      <a:noFill/>
                    </a:lnL>
                    <a:lnR>
                      <a:noFill/>
                    </a:lnR>
                    <a:lnT>
                      <a:noFill/>
                    </a:lnT>
                    <a:lnB>
                      <a:noFill/>
                    </a:lnB>
                  </a:tcPr>
                </a:tc>
                <a:tc>
                  <a:txBody>
                    <a:bodyPr/>
                    <a:lstStyle/>
                    <a:p>
                      <a:pPr algn="r" rtl="1" fontAlgn="b"/>
                      <a:r>
                        <a:rPr lang="ar-LY" sz="1200" b="0" i="0" u="none" strike="noStrike">
                          <a:solidFill>
                            <a:srgbClr val="000000"/>
                          </a:solidFill>
                          <a:effectLst/>
                          <a:latin typeface="Arial" panose="020B0604020202020204" pitchFamily="34" charset="0"/>
                        </a:rPr>
                        <a:t>رقم هاتف الشخص المسؤول من طرف المورد</a:t>
                      </a:r>
                    </a:p>
                  </a:txBody>
                  <a:tcPr marL="7824" marR="7824" marT="7824" marB="0" anchor="b">
                    <a:lnL>
                      <a:noFill/>
                    </a:lnL>
                    <a:lnR>
                      <a:noFill/>
                    </a:lnR>
                    <a:lnT>
                      <a:noFill/>
                    </a:lnT>
                    <a:lnB>
                      <a:noFill/>
                    </a:lnB>
                  </a:tcPr>
                </a:tc>
                <a:tc>
                  <a:txBody>
                    <a:bodyPr/>
                    <a:lstStyle/>
                    <a:p>
                      <a:pPr algn="l" rtl="0" fontAlgn="b"/>
                      <a:endParaRPr lang="ar-LY" sz="1200" b="0" i="0" u="none" strike="noStrike">
                        <a:solidFill>
                          <a:srgbClr val="000000"/>
                        </a:solidFill>
                        <a:effectLst/>
                        <a:latin typeface="Arial" panose="020B0604020202020204" pitchFamily="34" charset="0"/>
                      </a:endParaRPr>
                    </a:p>
                  </a:txBody>
                  <a:tcPr marL="7824" marR="7824" marT="7824" marB="0" anchor="b">
                    <a:lnL>
                      <a:noFill/>
                    </a:lnL>
                    <a:lnR>
                      <a:noFill/>
                    </a:lnR>
                    <a:lnT>
                      <a:noFill/>
                    </a:lnT>
                    <a:lnB>
                      <a:noFill/>
                    </a:lnB>
                  </a:tcPr>
                </a:tc>
                <a:tc>
                  <a:txBody>
                    <a:bodyPr/>
                    <a:lstStyle/>
                    <a:p>
                      <a:pPr algn="r" rtl="1" fontAlgn="b"/>
                      <a:r>
                        <a:rPr lang="ar-LY" sz="1200" b="0" i="0" u="none" strike="noStrike">
                          <a:solidFill>
                            <a:srgbClr val="000000"/>
                          </a:solidFill>
                          <a:effectLst/>
                          <a:latin typeface="Arial" panose="020B0604020202020204" pitchFamily="34" charset="0"/>
                        </a:rPr>
                        <a:t>نصي(50)</a:t>
                      </a:r>
                    </a:p>
                  </a:txBody>
                  <a:tcPr marL="7824" marR="7824" marT="7824" marB="0" anchor="b">
                    <a:lnL>
                      <a:noFill/>
                    </a:lnL>
                    <a:lnR>
                      <a:noFill/>
                    </a:lnR>
                    <a:lnT>
                      <a:noFill/>
                    </a:lnT>
                    <a:lnB>
                      <a:noFill/>
                    </a:lnB>
                  </a:tcPr>
                </a:tc>
                <a:tc>
                  <a:txBody>
                    <a:bodyPr/>
                    <a:lstStyle/>
                    <a:p>
                      <a:pPr algn="r" rtl="1" fontAlgn="b"/>
                      <a:r>
                        <a:rPr lang="ar-LY" sz="1200" b="0" i="0" u="none" strike="noStrike">
                          <a:solidFill>
                            <a:srgbClr val="000000"/>
                          </a:solidFill>
                          <a:effectLst/>
                          <a:latin typeface="Arial" panose="020B0604020202020204" pitchFamily="34" charset="0"/>
                        </a:rPr>
                        <a:t>قاعدة أوامر الشراء</a:t>
                      </a:r>
                    </a:p>
                  </a:txBody>
                  <a:tcPr marL="7824" marR="7824" marT="7824" marB="0" anchor="b">
                    <a:lnL>
                      <a:noFill/>
                    </a:lnL>
                    <a:lnR>
                      <a:noFill/>
                    </a:lnR>
                    <a:lnT>
                      <a:noFill/>
                    </a:lnT>
                    <a:lnB>
                      <a:noFill/>
                    </a:lnB>
                  </a:tcPr>
                </a:tc>
                <a:tc>
                  <a:txBody>
                    <a:bodyPr/>
                    <a:lstStyle/>
                    <a:p>
                      <a:pPr algn="r" rtl="1" fontAlgn="b"/>
                      <a:r>
                        <a:rPr lang="ar-LY" sz="1200" b="0" i="0" u="none" strike="noStrike">
                          <a:solidFill>
                            <a:srgbClr val="000000"/>
                          </a:solidFill>
                          <a:effectLst/>
                          <a:latin typeface="Arial" panose="020B0604020202020204" pitchFamily="34" charset="0"/>
                        </a:rPr>
                        <a:t> عالج امر الشراء</a:t>
                      </a:r>
                    </a:p>
                  </a:txBody>
                  <a:tcPr marL="7824" marR="7824" marT="7824" marB="0" anchor="b">
                    <a:lnL>
                      <a:noFill/>
                    </a:lnL>
                    <a:lnR>
                      <a:noFill/>
                    </a:lnR>
                    <a:lnT>
                      <a:noFill/>
                    </a:lnT>
                    <a:lnB>
                      <a:noFill/>
                    </a:lnB>
                  </a:tcPr>
                </a:tc>
                <a:tc>
                  <a:txBody>
                    <a:bodyPr/>
                    <a:lstStyle/>
                    <a:p>
                      <a:pPr algn="r" rtl="1" fontAlgn="b"/>
                      <a:r>
                        <a:rPr lang="ar-LY" sz="1200" b="0" i="0" u="none" strike="noStrike">
                          <a:solidFill>
                            <a:srgbClr val="000000"/>
                          </a:solidFill>
                          <a:effectLst/>
                          <a:latin typeface="Arial" panose="020B0604020202020204" pitchFamily="34" charset="0"/>
                        </a:rPr>
                        <a:t>أساسي</a:t>
                      </a:r>
                    </a:p>
                  </a:txBody>
                  <a:tcPr marL="7824" marR="7824" marT="7824" marB="0" anchor="b">
                    <a:lnL>
                      <a:noFill/>
                    </a:lnL>
                    <a:lnR>
                      <a:noFill/>
                    </a:lnR>
                    <a:lnT>
                      <a:noFill/>
                    </a:lnT>
                    <a:lnB>
                      <a:noFill/>
                    </a:lnB>
                  </a:tcPr>
                </a:tc>
                <a:tc>
                  <a:txBody>
                    <a:bodyPr/>
                    <a:lstStyle/>
                    <a:p>
                      <a:pPr algn="r" rtl="1" fontAlgn="b"/>
                      <a:r>
                        <a:rPr lang="ar-LY" sz="1200" b="0" i="0" u="none" strike="noStrike">
                          <a:solidFill>
                            <a:srgbClr val="000000"/>
                          </a:solidFill>
                          <a:effectLst/>
                          <a:latin typeface="Arial" panose="020B0604020202020204" pitchFamily="34" charset="0"/>
                        </a:rPr>
                        <a:t>لا توجد</a:t>
                      </a:r>
                    </a:p>
                  </a:txBody>
                  <a:tcPr marL="7824" marR="7824" marT="7824" marB="0" anchor="b">
                    <a:lnL>
                      <a:noFill/>
                    </a:lnL>
                    <a:lnR>
                      <a:noFill/>
                    </a:lnR>
                    <a:lnT>
                      <a:noFill/>
                    </a:lnT>
                    <a:lnB>
                      <a:noFill/>
                    </a:lnB>
                  </a:tcPr>
                </a:tc>
                <a:tc>
                  <a:txBody>
                    <a:bodyPr/>
                    <a:lstStyle/>
                    <a:p>
                      <a:pPr algn="r" rtl="1" fontAlgn="b"/>
                      <a:r>
                        <a:rPr lang="ar-LY" sz="1200" b="0" i="0" u="none" strike="noStrike">
                          <a:solidFill>
                            <a:srgbClr val="000000"/>
                          </a:solidFill>
                          <a:effectLst/>
                          <a:latin typeface="Arial" panose="020B0604020202020204" pitchFamily="34" charset="0"/>
                        </a:rPr>
                        <a:t>لا</a:t>
                      </a:r>
                    </a:p>
                  </a:txBody>
                  <a:tcPr marL="7824" marR="7824" marT="7824" marB="0" anchor="b">
                    <a:lnL>
                      <a:noFill/>
                    </a:lnL>
                    <a:lnR>
                      <a:noFill/>
                    </a:lnR>
                    <a:lnT>
                      <a:noFill/>
                    </a:lnT>
                    <a:lnB>
                      <a:noFill/>
                    </a:lnB>
                  </a:tcPr>
                </a:tc>
                <a:extLst>
                  <a:ext uri="{0D108BD9-81ED-4DB2-BD59-A6C34878D82A}">
                    <a16:rowId xmlns:a16="http://schemas.microsoft.com/office/drawing/2014/main" val="2092524146"/>
                  </a:ext>
                </a:extLst>
              </a:tr>
              <a:tr h="265291">
                <a:tc>
                  <a:txBody>
                    <a:bodyPr/>
                    <a:lstStyle/>
                    <a:p>
                      <a:pPr algn="r" rtl="1" fontAlgn="b"/>
                      <a:r>
                        <a:rPr lang="ar-LY" sz="1200" b="1" i="0" u="none" strike="noStrike" dirty="0">
                          <a:solidFill>
                            <a:srgbClr val="000000"/>
                          </a:solidFill>
                          <a:effectLst/>
                          <a:latin typeface="Arial" panose="020B0604020202020204" pitchFamily="34" charset="0"/>
                        </a:rPr>
                        <a:t>البريد الالكتروني</a:t>
                      </a:r>
                    </a:p>
                  </a:txBody>
                  <a:tcPr marL="7824" marR="7824" marT="7824" marB="0" anchor="b">
                    <a:lnL>
                      <a:noFill/>
                    </a:lnL>
                    <a:lnR>
                      <a:noFill/>
                    </a:lnR>
                    <a:lnT>
                      <a:noFill/>
                    </a:lnT>
                    <a:lnB>
                      <a:noFill/>
                    </a:lnB>
                    <a:solidFill>
                      <a:srgbClr val="D9D9D9"/>
                    </a:solidFill>
                  </a:tcPr>
                </a:tc>
                <a:tc>
                  <a:txBody>
                    <a:bodyPr/>
                    <a:lstStyle/>
                    <a:p>
                      <a:pPr algn="r" rtl="1" fontAlgn="b"/>
                      <a:r>
                        <a:rPr lang="ar-LY" sz="1200" b="0" i="0" u="none" strike="noStrike">
                          <a:solidFill>
                            <a:srgbClr val="000000"/>
                          </a:solidFill>
                          <a:effectLst/>
                          <a:latin typeface="Arial" panose="020B0604020202020204" pitchFamily="34" charset="0"/>
                        </a:rPr>
                        <a:t>البريد الالكتروني للشخص المسؤول من طرف المورد</a:t>
                      </a:r>
                    </a:p>
                  </a:txBody>
                  <a:tcPr marL="7824" marR="7824" marT="7824" marB="0" anchor="b">
                    <a:lnL>
                      <a:noFill/>
                    </a:lnL>
                    <a:lnR>
                      <a:noFill/>
                    </a:lnR>
                    <a:lnT>
                      <a:noFill/>
                    </a:lnT>
                    <a:lnB>
                      <a:noFill/>
                    </a:lnB>
                    <a:solidFill>
                      <a:srgbClr val="D9D9D9"/>
                    </a:solidFill>
                  </a:tcPr>
                </a:tc>
                <a:tc>
                  <a:txBody>
                    <a:bodyPr/>
                    <a:lstStyle/>
                    <a:p>
                      <a:pPr algn="l" rtl="0" fontAlgn="b"/>
                      <a:endParaRPr lang="ar-LY" sz="1200" b="0" i="0" u="none" strike="noStrike">
                        <a:solidFill>
                          <a:srgbClr val="000000"/>
                        </a:solidFill>
                        <a:effectLst/>
                        <a:latin typeface="Arial" panose="020B0604020202020204" pitchFamily="34" charset="0"/>
                      </a:endParaRPr>
                    </a:p>
                  </a:txBody>
                  <a:tcPr marL="7824" marR="7824" marT="7824" marB="0" anchor="b">
                    <a:lnL>
                      <a:noFill/>
                    </a:lnL>
                    <a:lnR>
                      <a:noFill/>
                    </a:lnR>
                    <a:lnT>
                      <a:noFill/>
                    </a:lnT>
                    <a:lnB>
                      <a:noFill/>
                    </a:lnB>
                    <a:solidFill>
                      <a:srgbClr val="D9D9D9"/>
                    </a:solidFill>
                  </a:tcPr>
                </a:tc>
                <a:tc>
                  <a:txBody>
                    <a:bodyPr/>
                    <a:lstStyle/>
                    <a:p>
                      <a:pPr algn="r" rtl="1" fontAlgn="b"/>
                      <a:r>
                        <a:rPr lang="ar-LY" sz="1200" b="0" i="0" u="none" strike="noStrike">
                          <a:solidFill>
                            <a:srgbClr val="000000"/>
                          </a:solidFill>
                          <a:effectLst/>
                          <a:latin typeface="Arial" panose="020B0604020202020204" pitchFamily="34" charset="0"/>
                        </a:rPr>
                        <a:t>نصي(50)</a:t>
                      </a:r>
                    </a:p>
                  </a:txBody>
                  <a:tcPr marL="7824" marR="7824" marT="7824" marB="0" anchor="b">
                    <a:lnL>
                      <a:noFill/>
                    </a:lnL>
                    <a:lnR>
                      <a:noFill/>
                    </a:lnR>
                    <a:lnT>
                      <a:noFill/>
                    </a:lnT>
                    <a:lnB>
                      <a:noFill/>
                    </a:lnB>
                    <a:solidFill>
                      <a:srgbClr val="D9D9D9"/>
                    </a:solidFill>
                  </a:tcPr>
                </a:tc>
                <a:tc>
                  <a:txBody>
                    <a:bodyPr/>
                    <a:lstStyle/>
                    <a:p>
                      <a:pPr algn="r" rtl="1" fontAlgn="b"/>
                      <a:r>
                        <a:rPr lang="ar-LY" sz="1200" b="0" i="0" u="none" strike="noStrike">
                          <a:solidFill>
                            <a:srgbClr val="000000"/>
                          </a:solidFill>
                          <a:effectLst/>
                          <a:latin typeface="Arial" panose="020B0604020202020204" pitchFamily="34" charset="0"/>
                        </a:rPr>
                        <a:t>قاعدة أوامر الشراء</a:t>
                      </a:r>
                    </a:p>
                  </a:txBody>
                  <a:tcPr marL="7824" marR="7824" marT="7824" marB="0" anchor="b">
                    <a:lnL>
                      <a:noFill/>
                    </a:lnL>
                    <a:lnR>
                      <a:noFill/>
                    </a:lnR>
                    <a:lnT>
                      <a:noFill/>
                    </a:lnT>
                    <a:lnB>
                      <a:noFill/>
                    </a:lnB>
                    <a:solidFill>
                      <a:srgbClr val="D9D9D9"/>
                    </a:solidFill>
                  </a:tcPr>
                </a:tc>
                <a:tc>
                  <a:txBody>
                    <a:bodyPr/>
                    <a:lstStyle/>
                    <a:p>
                      <a:pPr algn="r" rtl="1" fontAlgn="b"/>
                      <a:r>
                        <a:rPr lang="ar-LY" sz="1200" b="0" i="0" u="none" strike="noStrike">
                          <a:solidFill>
                            <a:srgbClr val="000000"/>
                          </a:solidFill>
                          <a:effectLst/>
                          <a:latin typeface="Arial" panose="020B0604020202020204" pitchFamily="34" charset="0"/>
                        </a:rPr>
                        <a:t> عالج امر الشراء</a:t>
                      </a:r>
                    </a:p>
                  </a:txBody>
                  <a:tcPr marL="7824" marR="7824" marT="7824" marB="0" anchor="b">
                    <a:lnL>
                      <a:noFill/>
                    </a:lnL>
                    <a:lnR>
                      <a:noFill/>
                    </a:lnR>
                    <a:lnT>
                      <a:noFill/>
                    </a:lnT>
                    <a:lnB>
                      <a:noFill/>
                    </a:lnB>
                    <a:solidFill>
                      <a:srgbClr val="D9D9D9"/>
                    </a:solidFill>
                  </a:tcPr>
                </a:tc>
                <a:tc>
                  <a:txBody>
                    <a:bodyPr/>
                    <a:lstStyle/>
                    <a:p>
                      <a:pPr algn="r" rtl="1" fontAlgn="b"/>
                      <a:r>
                        <a:rPr lang="ar-LY" sz="1200" b="0" i="0" u="none" strike="noStrike">
                          <a:solidFill>
                            <a:srgbClr val="000000"/>
                          </a:solidFill>
                          <a:effectLst/>
                          <a:latin typeface="Arial" panose="020B0604020202020204" pitchFamily="34" charset="0"/>
                        </a:rPr>
                        <a:t>أساسي</a:t>
                      </a:r>
                    </a:p>
                  </a:txBody>
                  <a:tcPr marL="7824" marR="7824" marT="7824" marB="0" anchor="b">
                    <a:lnL>
                      <a:noFill/>
                    </a:lnL>
                    <a:lnR>
                      <a:noFill/>
                    </a:lnR>
                    <a:lnT>
                      <a:noFill/>
                    </a:lnT>
                    <a:lnB>
                      <a:noFill/>
                    </a:lnB>
                    <a:solidFill>
                      <a:srgbClr val="D9D9D9"/>
                    </a:solidFill>
                  </a:tcPr>
                </a:tc>
                <a:tc>
                  <a:txBody>
                    <a:bodyPr/>
                    <a:lstStyle/>
                    <a:p>
                      <a:pPr algn="r" rtl="1" fontAlgn="b"/>
                      <a:r>
                        <a:rPr lang="ar-LY" sz="1200" b="0" i="0" u="none" strike="noStrike">
                          <a:solidFill>
                            <a:srgbClr val="000000"/>
                          </a:solidFill>
                          <a:effectLst/>
                          <a:latin typeface="Arial" panose="020B0604020202020204" pitchFamily="34" charset="0"/>
                        </a:rPr>
                        <a:t>لا توجد</a:t>
                      </a:r>
                    </a:p>
                  </a:txBody>
                  <a:tcPr marL="7824" marR="7824" marT="7824" marB="0" anchor="b">
                    <a:lnL>
                      <a:noFill/>
                    </a:lnL>
                    <a:lnR>
                      <a:noFill/>
                    </a:lnR>
                    <a:lnT>
                      <a:noFill/>
                    </a:lnT>
                    <a:lnB>
                      <a:noFill/>
                    </a:lnB>
                    <a:solidFill>
                      <a:srgbClr val="D9D9D9"/>
                    </a:solidFill>
                  </a:tcPr>
                </a:tc>
                <a:tc>
                  <a:txBody>
                    <a:bodyPr/>
                    <a:lstStyle/>
                    <a:p>
                      <a:pPr algn="r" rtl="1" fontAlgn="b"/>
                      <a:r>
                        <a:rPr lang="ar-LY" sz="1200" b="0" i="0" u="none" strike="noStrike">
                          <a:solidFill>
                            <a:srgbClr val="000000"/>
                          </a:solidFill>
                          <a:effectLst/>
                          <a:latin typeface="Arial" panose="020B0604020202020204" pitchFamily="34" charset="0"/>
                        </a:rPr>
                        <a:t>لا</a:t>
                      </a:r>
                    </a:p>
                  </a:txBody>
                  <a:tcPr marL="7824" marR="7824" marT="7824" marB="0" anchor="b">
                    <a:lnL>
                      <a:noFill/>
                    </a:lnL>
                    <a:lnR>
                      <a:noFill/>
                    </a:lnR>
                    <a:lnT>
                      <a:noFill/>
                    </a:lnT>
                    <a:lnB>
                      <a:noFill/>
                    </a:lnB>
                    <a:solidFill>
                      <a:srgbClr val="D9D9D9"/>
                    </a:solidFill>
                  </a:tcPr>
                </a:tc>
                <a:extLst>
                  <a:ext uri="{0D108BD9-81ED-4DB2-BD59-A6C34878D82A}">
                    <a16:rowId xmlns:a16="http://schemas.microsoft.com/office/drawing/2014/main" val="3698436027"/>
                  </a:ext>
                </a:extLst>
              </a:tr>
              <a:tr h="265291">
                <a:tc>
                  <a:txBody>
                    <a:bodyPr/>
                    <a:lstStyle/>
                    <a:p>
                      <a:pPr algn="r" rtl="1" fontAlgn="b"/>
                      <a:r>
                        <a:rPr lang="ar-LY" sz="1200" b="1" i="0" u="none" strike="noStrike" dirty="0">
                          <a:solidFill>
                            <a:srgbClr val="000000"/>
                          </a:solidFill>
                          <a:effectLst/>
                          <a:latin typeface="Arial" panose="020B0604020202020204" pitchFamily="34" charset="0"/>
                        </a:rPr>
                        <a:t>رقم الصنف | رقم البضاعة</a:t>
                      </a:r>
                    </a:p>
                  </a:txBody>
                  <a:tcPr marL="7824" marR="7824" marT="7824" marB="0" anchor="b">
                    <a:lnL>
                      <a:noFill/>
                    </a:lnL>
                    <a:lnR>
                      <a:noFill/>
                    </a:lnR>
                    <a:lnT>
                      <a:noFill/>
                    </a:lnT>
                    <a:lnB>
                      <a:noFill/>
                    </a:lnB>
                  </a:tcPr>
                </a:tc>
                <a:tc>
                  <a:txBody>
                    <a:bodyPr/>
                    <a:lstStyle/>
                    <a:p>
                      <a:pPr algn="r" rtl="1" fontAlgn="b"/>
                      <a:r>
                        <a:rPr lang="ar-LY" sz="1200" b="0" i="0" u="none" strike="noStrike">
                          <a:solidFill>
                            <a:srgbClr val="000000"/>
                          </a:solidFill>
                          <a:effectLst/>
                          <a:latin typeface="Arial" panose="020B0604020202020204" pitchFamily="34" charset="0"/>
                        </a:rPr>
                        <a:t>رقم الصنف او البضاعة وهو لا يتكرر (لا وجود لصنفين بنفس الرقم)</a:t>
                      </a:r>
                    </a:p>
                  </a:txBody>
                  <a:tcPr marL="7824" marR="7824" marT="7824" marB="0" anchor="b">
                    <a:lnL>
                      <a:noFill/>
                    </a:lnL>
                    <a:lnR>
                      <a:noFill/>
                    </a:lnR>
                    <a:lnT>
                      <a:noFill/>
                    </a:lnT>
                    <a:lnB>
                      <a:noFill/>
                    </a:lnB>
                  </a:tcPr>
                </a:tc>
                <a:tc>
                  <a:txBody>
                    <a:bodyPr/>
                    <a:lstStyle/>
                    <a:p>
                      <a:pPr algn="l" rtl="0" fontAlgn="b"/>
                      <a:endParaRPr lang="ar-LY" sz="1200" b="0" i="0" u="none" strike="noStrike">
                        <a:solidFill>
                          <a:srgbClr val="000000"/>
                        </a:solidFill>
                        <a:effectLst/>
                        <a:latin typeface="Arial" panose="020B0604020202020204" pitchFamily="34" charset="0"/>
                      </a:endParaRPr>
                    </a:p>
                  </a:txBody>
                  <a:tcPr marL="7824" marR="7824" marT="7824" marB="0" anchor="b">
                    <a:lnL>
                      <a:noFill/>
                    </a:lnL>
                    <a:lnR>
                      <a:noFill/>
                    </a:lnR>
                    <a:lnT>
                      <a:noFill/>
                    </a:lnT>
                    <a:lnB>
                      <a:noFill/>
                    </a:lnB>
                  </a:tcPr>
                </a:tc>
                <a:tc>
                  <a:txBody>
                    <a:bodyPr/>
                    <a:lstStyle/>
                    <a:p>
                      <a:pPr algn="r" rtl="1" fontAlgn="b"/>
                      <a:r>
                        <a:rPr lang="ar-LY" sz="1200" b="0" i="0" u="none" strike="noStrike">
                          <a:solidFill>
                            <a:srgbClr val="000000"/>
                          </a:solidFill>
                          <a:effectLst/>
                          <a:latin typeface="Arial" panose="020B0604020202020204" pitchFamily="34" charset="0"/>
                        </a:rPr>
                        <a:t>نصي(15)</a:t>
                      </a:r>
                    </a:p>
                  </a:txBody>
                  <a:tcPr marL="7824" marR="7824" marT="7824" marB="0" anchor="b">
                    <a:lnL>
                      <a:noFill/>
                    </a:lnL>
                    <a:lnR>
                      <a:noFill/>
                    </a:lnR>
                    <a:lnT>
                      <a:noFill/>
                    </a:lnT>
                    <a:lnB>
                      <a:noFill/>
                    </a:lnB>
                  </a:tcPr>
                </a:tc>
                <a:tc>
                  <a:txBody>
                    <a:bodyPr/>
                    <a:lstStyle/>
                    <a:p>
                      <a:pPr algn="r" rtl="1" fontAlgn="b"/>
                      <a:r>
                        <a:rPr lang="ar-LY" sz="1200" b="0" i="0" u="none" strike="noStrike">
                          <a:solidFill>
                            <a:srgbClr val="000000"/>
                          </a:solidFill>
                          <a:effectLst/>
                          <a:latin typeface="Arial" panose="020B0604020202020204" pitchFamily="34" charset="0"/>
                        </a:rPr>
                        <a:t>قاعدة أوامر الشراء و قاعدة البضائع</a:t>
                      </a:r>
                    </a:p>
                  </a:txBody>
                  <a:tcPr marL="7824" marR="7824" marT="7824" marB="0" anchor="b">
                    <a:lnL>
                      <a:noFill/>
                    </a:lnL>
                    <a:lnR>
                      <a:noFill/>
                    </a:lnR>
                    <a:lnT>
                      <a:noFill/>
                    </a:lnT>
                    <a:lnB>
                      <a:noFill/>
                    </a:lnB>
                  </a:tcPr>
                </a:tc>
                <a:tc>
                  <a:txBody>
                    <a:bodyPr/>
                    <a:lstStyle/>
                    <a:p>
                      <a:pPr algn="r" rtl="1" fontAlgn="b"/>
                      <a:r>
                        <a:rPr lang="ar-LY" sz="1200" b="0" i="0" u="none" strike="noStrike">
                          <a:solidFill>
                            <a:srgbClr val="000000"/>
                          </a:solidFill>
                          <a:effectLst/>
                          <a:latin typeface="Arial" panose="020B0604020202020204" pitchFamily="34" charset="0"/>
                        </a:rPr>
                        <a:t>استلام فاتورة  و عالج امر الشراء</a:t>
                      </a:r>
                    </a:p>
                  </a:txBody>
                  <a:tcPr marL="7824" marR="7824" marT="7824" marB="0" anchor="b">
                    <a:lnL>
                      <a:noFill/>
                    </a:lnL>
                    <a:lnR>
                      <a:noFill/>
                    </a:lnR>
                    <a:lnT>
                      <a:noFill/>
                    </a:lnT>
                    <a:lnB>
                      <a:noFill/>
                    </a:lnB>
                  </a:tcPr>
                </a:tc>
                <a:tc>
                  <a:txBody>
                    <a:bodyPr/>
                    <a:lstStyle/>
                    <a:p>
                      <a:pPr algn="r" rtl="1" fontAlgn="b"/>
                      <a:r>
                        <a:rPr lang="ar-LY" sz="1200" b="0" i="0" u="none" strike="noStrike">
                          <a:solidFill>
                            <a:srgbClr val="000000"/>
                          </a:solidFill>
                          <a:effectLst/>
                          <a:latin typeface="Arial" panose="020B0604020202020204" pitchFamily="34" charset="0"/>
                        </a:rPr>
                        <a:t>أساسي</a:t>
                      </a:r>
                    </a:p>
                  </a:txBody>
                  <a:tcPr marL="7824" marR="7824" marT="7824" marB="0" anchor="b">
                    <a:lnL>
                      <a:noFill/>
                    </a:lnL>
                    <a:lnR>
                      <a:noFill/>
                    </a:lnR>
                    <a:lnT>
                      <a:noFill/>
                    </a:lnT>
                    <a:lnB>
                      <a:noFill/>
                    </a:lnB>
                  </a:tcPr>
                </a:tc>
                <a:tc>
                  <a:txBody>
                    <a:bodyPr/>
                    <a:lstStyle/>
                    <a:p>
                      <a:pPr algn="r" rtl="1" fontAlgn="b"/>
                      <a:r>
                        <a:rPr lang="ar-LY" sz="1200" b="0" i="0" u="none" strike="noStrike">
                          <a:solidFill>
                            <a:srgbClr val="000000"/>
                          </a:solidFill>
                          <a:effectLst/>
                          <a:latin typeface="Arial" panose="020B0604020202020204" pitchFamily="34" charset="0"/>
                        </a:rPr>
                        <a:t>لا توجد</a:t>
                      </a:r>
                    </a:p>
                  </a:txBody>
                  <a:tcPr marL="7824" marR="7824" marT="7824" marB="0" anchor="b">
                    <a:lnL>
                      <a:noFill/>
                    </a:lnL>
                    <a:lnR>
                      <a:noFill/>
                    </a:lnR>
                    <a:lnT>
                      <a:noFill/>
                    </a:lnT>
                    <a:lnB>
                      <a:noFill/>
                    </a:lnB>
                  </a:tcPr>
                </a:tc>
                <a:tc>
                  <a:txBody>
                    <a:bodyPr/>
                    <a:lstStyle/>
                    <a:p>
                      <a:pPr algn="r" rtl="1" fontAlgn="b"/>
                      <a:r>
                        <a:rPr lang="ar-LY" sz="1200" b="0" i="0" u="none" strike="noStrike">
                          <a:solidFill>
                            <a:srgbClr val="000000"/>
                          </a:solidFill>
                          <a:effectLst/>
                          <a:latin typeface="Arial" panose="020B0604020202020204" pitchFamily="34" charset="0"/>
                        </a:rPr>
                        <a:t>نعم</a:t>
                      </a:r>
                    </a:p>
                  </a:txBody>
                  <a:tcPr marL="7824" marR="7824" marT="7824" marB="0" anchor="b">
                    <a:lnL>
                      <a:noFill/>
                    </a:lnL>
                    <a:lnR>
                      <a:noFill/>
                    </a:lnR>
                    <a:lnT>
                      <a:noFill/>
                    </a:lnT>
                    <a:lnB>
                      <a:noFill/>
                    </a:lnB>
                  </a:tcPr>
                </a:tc>
                <a:extLst>
                  <a:ext uri="{0D108BD9-81ED-4DB2-BD59-A6C34878D82A}">
                    <a16:rowId xmlns:a16="http://schemas.microsoft.com/office/drawing/2014/main" val="3372597171"/>
                  </a:ext>
                </a:extLst>
              </a:tr>
              <a:tr h="265291">
                <a:tc>
                  <a:txBody>
                    <a:bodyPr/>
                    <a:lstStyle/>
                    <a:p>
                      <a:pPr algn="r" rtl="1" fontAlgn="b"/>
                      <a:r>
                        <a:rPr lang="ar-LY" sz="1200" b="1" i="0" u="none" strike="noStrike" dirty="0">
                          <a:solidFill>
                            <a:srgbClr val="000000"/>
                          </a:solidFill>
                          <a:effectLst/>
                          <a:latin typeface="Arial" panose="020B0604020202020204" pitchFamily="34" charset="0"/>
                        </a:rPr>
                        <a:t>وصف الصنف | وصف البضاعة</a:t>
                      </a:r>
                    </a:p>
                  </a:txBody>
                  <a:tcPr marL="7824" marR="7824" marT="7824" marB="0" anchor="b">
                    <a:lnL>
                      <a:noFill/>
                    </a:lnL>
                    <a:lnR>
                      <a:noFill/>
                    </a:lnR>
                    <a:lnT>
                      <a:noFill/>
                    </a:lnT>
                    <a:lnB>
                      <a:noFill/>
                    </a:lnB>
                    <a:solidFill>
                      <a:srgbClr val="D9D9D9"/>
                    </a:solidFill>
                  </a:tcPr>
                </a:tc>
                <a:tc>
                  <a:txBody>
                    <a:bodyPr/>
                    <a:lstStyle/>
                    <a:p>
                      <a:pPr algn="r" rtl="1" fontAlgn="b"/>
                      <a:r>
                        <a:rPr lang="ar-LY" sz="1200" b="0" i="0" u="none" strike="noStrike" dirty="0">
                          <a:solidFill>
                            <a:srgbClr val="000000"/>
                          </a:solidFill>
                          <a:effectLst/>
                          <a:latin typeface="Arial" panose="020B0604020202020204" pitchFamily="34" charset="0"/>
                        </a:rPr>
                        <a:t>وصف نصي للبضاعة يكون مفصلا و دقيق</a:t>
                      </a:r>
                    </a:p>
                  </a:txBody>
                  <a:tcPr marL="7824" marR="7824" marT="7824" marB="0" anchor="b">
                    <a:lnL>
                      <a:noFill/>
                    </a:lnL>
                    <a:lnR>
                      <a:noFill/>
                    </a:lnR>
                    <a:lnT>
                      <a:noFill/>
                    </a:lnT>
                    <a:lnB>
                      <a:noFill/>
                    </a:lnB>
                    <a:solidFill>
                      <a:srgbClr val="D9D9D9"/>
                    </a:solidFill>
                  </a:tcPr>
                </a:tc>
                <a:tc>
                  <a:txBody>
                    <a:bodyPr/>
                    <a:lstStyle/>
                    <a:p>
                      <a:pPr algn="l" rtl="0" fontAlgn="b"/>
                      <a:endParaRPr lang="ar-LY" sz="1200" b="0" i="0" u="none" strike="noStrike">
                        <a:solidFill>
                          <a:srgbClr val="000000"/>
                        </a:solidFill>
                        <a:effectLst/>
                        <a:latin typeface="Arial" panose="020B0604020202020204" pitchFamily="34" charset="0"/>
                      </a:endParaRPr>
                    </a:p>
                  </a:txBody>
                  <a:tcPr marL="7824" marR="7824" marT="7824" marB="0" anchor="b">
                    <a:lnL>
                      <a:noFill/>
                    </a:lnL>
                    <a:lnR>
                      <a:noFill/>
                    </a:lnR>
                    <a:lnT>
                      <a:noFill/>
                    </a:lnT>
                    <a:lnB>
                      <a:noFill/>
                    </a:lnB>
                    <a:solidFill>
                      <a:srgbClr val="D9D9D9"/>
                    </a:solidFill>
                  </a:tcPr>
                </a:tc>
                <a:tc>
                  <a:txBody>
                    <a:bodyPr/>
                    <a:lstStyle/>
                    <a:p>
                      <a:pPr algn="r" rtl="1" fontAlgn="b"/>
                      <a:r>
                        <a:rPr lang="ar-LY" sz="1200" b="0" i="0" u="none" strike="noStrike">
                          <a:solidFill>
                            <a:srgbClr val="000000"/>
                          </a:solidFill>
                          <a:effectLst/>
                          <a:latin typeface="Arial" panose="020B0604020202020204" pitchFamily="34" charset="0"/>
                        </a:rPr>
                        <a:t>نصي(100)</a:t>
                      </a:r>
                    </a:p>
                  </a:txBody>
                  <a:tcPr marL="7824" marR="7824" marT="7824" marB="0" anchor="b">
                    <a:lnL>
                      <a:noFill/>
                    </a:lnL>
                    <a:lnR>
                      <a:noFill/>
                    </a:lnR>
                    <a:lnT>
                      <a:noFill/>
                    </a:lnT>
                    <a:lnB>
                      <a:noFill/>
                    </a:lnB>
                    <a:solidFill>
                      <a:srgbClr val="D9D9D9"/>
                    </a:solidFill>
                  </a:tcPr>
                </a:tc>
                <a:tc>
                  <a:txBody>
                    <a:bodyPr/>
                    <a:lstStyle/>
                    <a:p>
                      <a:pPr algn="r" rtl="1" fontAlgn="b"/>
                      <a:r>
                        <a:rPr lang="ar-LY" sz="1200" b="0" i="0" u="none" strike="noStrike">
                          <a:solidFill>
                            <a:srgbClr val="000000"/>
                          </a:solidFill>
                          <a:effectLst/>
                          <a:latin typeface="Arial" panose="020B0604020202020204" pitchFamily="34" charset="0"/>
                        </a:rPr>
                        <a:t>قاعدة أوامر الشراء و قاعدة البضائع</a:t>
                      </a:r>
                    </a:p>
                  </a:txBody>
                  <a:tcPr marL="7824" marR="7824" marT="7824" marB="0" anchor="b">
                    <a:lnL>
                      <a:noFill/>
                    </a:lnL>
                    <a:lnR>
                      <a:noFill/>
                    </a:lnR>
                    <a:lnT>
                      <a:noFill/>
                    </a:lnT>
                    <a:lnB>
                      <a:noFill/>
                    </a:lnB>
                    <a:solidFill>
                      <a:srgbClr val="D9D9D9"/>
                    </a:solidFill>
                  </a:tcPr>
                </a:tc>
                <a:tc>
                  <a:txBody>
                    <a:bodyPr/>
                    <a:lstStyle/>
                    <a:p>
                      <a:pPr algn="r" rtl="1" fontAlgn="b"/>
                      <a:r>
                        <a:rPr lang="ar-LY" sz="1200" b="0" i="0" u="none" strike="noStrike">
                          <a:solidFill>
                            <a:srgbClr val="000000"/>
                          </a:solidFill>
                          <a:effectLst/>
                          <a:latin typeface="Arial" panose="020B0604020202020204" pitchFamily="34" charset="0"/>
                        </a:rPr>
                        <a:t>استلام فاتورة  و عالج امر الشراء</a:t>
                      </a:r>
                    </a:p>
                  </a:txBody>
                  <a:tcPr marL="7824" marR="7824" marT="7824" marB="0" anchor="b">
                    <a:lnL>
                      <a:noFill/>
                    </a:lnL>
                    <a:lnR>
                      <a:noFill/>
                    </a:lnR>
                    <a:lnT>
                      <a:noFill/>
                    </a:lnT>
                    <a:lnB>
                      <a:noFill/>
                    </a:lnB>
                    <a:solidFill>
                      <a:srgbClr val="D9D9D9"/>
                    </a:solidFill>
                  </a:tcPr>
                </a:tc>
                <a:tc>
                  <a:txBody>
                    <a:bodyPr/>
                    <a:lstStyle/>
                    <a:p>
                      <a:pPr algn="r" rtl="1" fontAlgn="b"/>
                      <a:r>
                        <a:rPr lang="ar-LY" sz="1200" b="0" i="0" u="none" strike="noStrike">
                          <a:solidFill>
                            <a:srgbClr val="000000"/>
                          </a:solidFill>
                          <a:effectLst/>
                          <a:latin typeface="Arial" panose="020B0604020202020204" pitchFamily="34" charset="0"/>
                        </a:rPr>
                        <a:t>أساسي</a:t>
                      </a:r>
                    </a:p>
                  </a:txBody>
                  <a:tcPr marL="7824" marR="7824" marT="7824" marB="0" anchor="b">
                    <a:lnL>
                      <a:noFill/>
                    </a:lnL>
                    <a:lnR>
                      <a:noFill/>
                    </a:lnR>
                    <a:lnT>
                      <a:noFill/>
                    </a:lnT>
                    <a:lnB>
                      <a:noFill/>
                    </a:lnB>
                    <a:solidFill>
                      <a:srgbClr val="D9D9D9"/>
                    </a:solidFill>
                  </a:tcPr>
                </a:tc>
                <a:tc>
                  <a:txBody>
                    <a:bodyPr/>
                    <a:lstStyle/>
                    <a:p>
                      <a:pPr algn="r" rtl="1" fontAlgn="b"/>
                      <a:r>
                        <a:rPr lang="ar-LY" sz="1200" b="0" i="0" u="none" strike="noStrike">
                          <a:solidFill>
                            <a:srgbClr val="000000"/>
                          </a:solidFill>
                          <a:effectLst/>
                          <a:latin typeface="Arial" panose="020B0604020202020204" pitchFamily="34" charset="0"/>
                        </a:rPr>
                        <a:t>لا توجد</a:t>
                      </a:r>
                    </a:p>
                  </a:txBody>
                  <a:tcPr marL="7824" marR="7824" marT="7824" marB="0" anchor="b">
                    <a:lnL>
                      <a:noFill/>
                    </a:lnL>
                    <a:lnR>
                      <a:noFill/>
                    </a:lnR>
                    <a:lnT>
                      <a:noFill/>
                    </a:lnT>
                    <a:lnB>
                      <a:noFill/>
                    </a:lnB>
                    <a:solidFill>
                      <a:srgbClr val="D9D9D9"/>
                    </a:solidFill>
                  </a:tcPr>
                </a:tc>
                <a:tc>
                  <a:txBody>
                    <a:bodyPr/>
                    <a:lstStyle/>
                    <a:p>
                      <a:pPr algn="r" rtl="1" fontAlgn="b"/>
                      <a:r>
                        <a:rPr lang="ar-LY" sz="1200" b="0" i="0" u="none" strike="noStrike">
                          <a:solidFill>
                            <a:srgbClr val="000000"/>
                          </a:solidFill>
                          <a:effectLst/>
                          <a:latin typeface="Arial" panose="020B0604020202020204" pitchFamily="34" charset="0"/>
                        </a:rPr>
                        <a:t>نعم</a:t>
                      </a:r>
                    </a:p>
                  </a:txBody>
                  <a:tcPr marL="7824" marR="7824" marT="7824" marB="0" anchor="b">
                    <a:lnL>
                      <a:noFill/>
                    </a:lnL>
                    <a:lnR>
                      <a:noFill/>
                    </a:lnR>
                    <a:lnT>
                      <a:noFill/>
                    </a:lnT>
                    <a:lnB>
                      <a:noFill/>
                    </a:lnB>
                    <a:solidFill>
                      <a:srgbClr val="D9D9D9"/>
                    </a:solidFill>
                  </a:tcPr>
                </a:tc>
                <a:extLst>
                  <a:ext uri="{0D108BD9-81ED-4DB2-BD59-A6C34878D82A}">
                    <a16:rowId xmlns:a16="http://schemas.microsoft.com/office/drawing/2014/main" val="1822796628"/>
                  </a:ext>
                </a:extLst>
              </a:tr>
              <a:tr h="265291">
                <a:tc>
                  <a:txBody>
                    <a:bodyPr/>
                    <a:lstStyle/>
                    <a:p>
                      <a:pPr algn="r" rtl="1" fontAlgn="b"/>
                      <a:r>
                        <a:rPr lang="ar-LY" sz="1200" b="1" i="0" u="none" strike="noStrike" dirty="0">
                          <a:solidFill>
                            <a:srgbClr val="000000"/>
                          </a:solidFill>
                          <a:effectLst/>
                          <a:latin typeface="Arial" panose="020B0604020202020204" pitchFamily="34" charset="0"/>
                        </a:rPr>
                        <a:t>الصلاحية</a:t>
                      </a:r>
                    </a:p>
                  </a:txBody>
                  <a:tcPr marL="7824" marR="7824" marT="7824" marB="0" anchor="b">
                    <a:lnL>
                      <a:noFill/>
                    </a:lnL>
                    <a:lnR>
                      <a:noFill/>
                    </a:lnR>
                    <a:lnT>
                      <a:noFill/>
                    </a:lnT>
                    <a:lnB>
                      <a:noFill/>
                    </a:lnB>
                  </a:tcPr>
                </a:tc>
                <a:tc gridSpan="2">
                  <a:txBody>
                    <a:bodyPr/>
                    <a:lstStyle/>
                    <a:p>
                      <a:pPr algn="r" rtl="1" fontAlgn="b"/>
                      <a:r>
                        <a:rPr lang="ar-LY" sz="1200" b="0" i="0" u="none" strike="noStrike" dirty="0">
                          <a:solidFill>
                            <a:srgbClr val="000000"/>
                          </a:solidFill>
                          <a:effectLst/>
                          <a:latin typeface="Arial" panose="020B0604020202020204" pitchFamily="34" charset="0"/>
                        </a:rPr>
                        <a:t>صلاحية البضاعة المستلمة وتكون بوصف عدد الأيام او الشهور او السنين</a:t>
                      </a:r>
                    </a:p>
                  </a:txBody>
                  <a:tcPr marL="7824" marR="7824" marT="7824" marB="0" anchor="b">
                    <a:lnL>
                      <a:noFill/>
                    </a:lnL>
                    <a:lnR>
                      <a:noFill/>
                    </a:lnR>
                    <a:lnT>
                      <a:noFill/>
                    </a:lnT>
                    <a:lnB>
                      <a:noFill/>
                    </a:lnB>
                  </a:tcPr>
                </a:tc>
                <a:tc hMerge="1">
                  <a:txBody>
                    <a:bodyPr/>
                    <a:lstStyle/>
                    <a:p>
                      <a:pPr rtl="1"/>
                      <a:endParaRPr lang="ar-LY"/>
                    </a:p>
                  </a:txBody>
                  <a:tcPr/>
                </a:tc>
                <a:tc>
                  <a:txBody>
                    <a:bodyPr/>
                    <a:lstStyle/>
                    <a:p>
                      <a:pPr algn="r" rtl="1" fontAlgn="b"/>
                      <a:r>
                        <a:rPr lang="ar-LY" sz="1200" b="0" i="0" u="none" strike="noStrike">
                          <a:solidFill>
                            <a:srgbClr val="000000"/>
                          </a:solidFill>
                          <a:effectLst/>
                          <a:latin typeface="Arial" panose="020B0604020202020204" pitchFamily="34" charset="0"/>
                        </a:rPr>
                        <a:t>نصي(10)</a:t>
                      </a:r>
                    </a:p>
                  </a:txBody>
                  <a:tcPr marL="7824" marR="7824" marT="7824" marB="0" anchor="b">
                    <a:lnL>
                      <a:noFill/>
                    </a:lnL>
                    <a:lnR>
                      <a:noFill/>
                    </a:lnR>
                    <a:lnT>
                      <a:noFill/>
                    </a:lnT>
                    <a:lnB>
                      <a:noFill/>
                    </a:lnB>
                  </a:tcPr>
                </a:tc>
                <a:tc>
                  <a:txBody>
                    <a:bodyPr/>
                    <a:lstStyle/>
                    <a:p>
                      <a:pPr algn="r" rtl="1" fontAlgn="b"/>
                      <a:r>
                        <a:rPr lang="ar-LY" sz="1200" b="0" i="0" u="none" strike="noStrike">
                          <a:solidFill>
                            <a:srgbClr val="000000"/>
                          </a:solidFill>
                          <a:effectLst/>
                          <a:latin typeface="Arial" panose="020B0604020202020204" pitchFamily="34" charset="0"/>
                        </a:rPr>
                        <a:t>قاعدة أوامر الشراء</a:t>
                      </a:r>
                    </a:p>
                  </a:txBody>
                  <a:tcPr marL="7824" marR="7824" marT="7824" marB="0" anchor="b">
                    <a:lnL>
                      <a:noFill/>
                    </a:lnL>
                    <a:lnR>
                      <a:noFill/>
                    </a:lnR>
                    <a:lnT>
                      <a:noFill/>
                    </a:lnT>
                    <a:lnB>
                      <a:noFill/>
                    </a:lnB>
                  </a:tcPr>
                </a:tc>
                <a:tc>
                  <a:txBody>
                    <a:bodyPr/>
                    <a:lstStyle/>
                    <a:p>
                      <a:pPr algn="r" rtl="1" fontAlgn="b"/>
                      <a:r>
                        <a:rPr lang="ar-LY" sz="1200" b="0" i="0" u="none" strike="noStrike">
                          <a:solidFill>
                            <a:srgbClr val="000000"/>
                          </a:solidFill>
                          <a:effectLst/>
                          <a:latin typeface="Arial" panose="020B0604020202020204" pitchFamily="34" charset="0"/>
                        </a:rPr>
                        <a:t>استلام فاتورة  و عالج امر الشراء</a:t>
                      </a:r>
                    </a:p>
                  </a:txBody>
                  <a:tcPr marL="7824" marR="7824" marT="7824" marB="0" anchor="b">
                    <a:lnL>
                      <a:noFill/>
                    </a:lnL>
                    <a:lnR>
                      <a:noFill/>
                    </a:lnR>
                    <a:lnT>
                      <a:noFill/>
                    </a:lnT>
                    <a:lnB>
                      <a:noFill/>
                    </a:lnB>
                  </a:tcPr>
                </a:tc>
                <a:tc>
                  <a:txBody>
                    <a:bodyPr/>
                    <a:lstStyle/>
                    <a:p>
                      <a:pPr algn="r" rtl="1" fontAlgn="b"/>
                      <a:r>
                        <a:rPr lang="ar-LY" sz="1200" b="0" i="0" u="none" strike="noStrike">
                          <a:solidFill>
                            <a:srgbClr val="000000"/>
                          </a:solidFill>
                          <a:effectLst/>
                          <a:latin typeface="Arial" panose="020B0604020202020204" pitchFamily="34" charset="0"/>
                        </a:rPr>
                        <a:t>أساسي</a:t>
                      </a:r>
                    </a:p>
                  </a:txBody>
                  <a:tcPr marL="7824" marR="7824" marT="7824" marB="0" anchor="b">
                    <a:lnL>
                      <a:noFill/>
                    </a:lnL>
                    <a:lnR>
                      <a:noFill/>
                    </a:lnR>
                    <a:lnT>
                      <a:noFill/>
                    </a:lnT>
                    <a:lnB>
                      <a:noFill/>
                    </a:lnB>
                  </a:tcPr>
                </a:tc>
                <a:tc>
                  <a:txBody>
                    <a:bodyPr/>
                    <a:lstStyle/>
                    <a:p>
                      <a:pPr algn="r" rtl="1" fontAlgn="b"/>
                      <a:r>
                        <a:rPr lang="ar-LY" sz="1200" b="0" i="0" u="none" strike="noStrike">
                          <a:solidFill>
                            <a:srgbClr val="000000"/>
                          </a:solidFill>
                          <a:effectLst/>
                          <a:latin typeface="Arial" panose="020B0604020202020204" pitchFamily="34" charset="0"/>
                        </a:rPr>
                        <a:t>6 شهور</a:t>
                      </a:r>
                    </a:p>
                  </a:txBody>
                  <a:tcPr marL="7824" marR="7824" marT="7824" marB="0" anchor="b">
                    <a:lnL>
                      <a:noFill/>
                    </a:lnL>
                    <a:lnR>
                      <a:noFill/>
                    </a:lnR>
                    <a:lnT>
                      <a:noFill/>
                    </a:lnT>
                    <a:lnB>
                      <a:noFill/>
                    </a:lnB>
                  </a:tcPr>
                </a:tc>
                <a:tc>
                  <a:txBody>
                    <a:bodyPr/>
                    <a:lstStyle/>
                    <a:p>
                      <a:pPr algn="r" rtl="1" fontAlgn="b"/>
                      <a:r>
                        <a:rPr lang="ar-LY" sz="1200" b="0" i="0" u="none" strike="noStrike">
                          <a:solidFill>
                            <a:srgbClr val="000000"/>
                          </a:solidFill>
                          <a:effectLst/>
                          <a:latin typeface="Arial" panose="020B0604020202020204" pitchFamily="34" charset="0"/>
                        </a:rPr>
                        <a:t>لا</a:t>
                      </a:r>
                    </a:p>
                  </a:txBody>
                  <a:tcPr marL="7824" marR="7824" marT="7824" marB="0" anchor="b">
                    <a:lnL>
                      <a:noFill/>
                    </a:lnL>
                    <a:lnR>
                      <a:noFill/>
                    </a:lnR>
                    <a:lnT>
                      <a:noFill/>
                    </a:lnT>
                    <a:lnB>
                      <a:noFill/>
                    </a:lnB>
                  </a:tcPr>
                </a:tc>
                <a:extLst>
                  <a:ext uri="{0D108BD9-81ED-4DB2-BD59-A6C34878D82A}">
                    <a16:rowId xmlns:a16="http://schemas.microsoft.com/office/drawing/2014/main" val="2250130246"/>
                  </a:ext>
                </a:extLst>
              </a:tr>
              <a:tr h="265291">
                <a:tc>
                  <a:txBody>
                    <a:bodyPr/>
                    <a:lstStyle/>
                    <a:p>
                      <a:pPr algn="r" rtl="1" fontAlgn="b"/>
                      <a:r>
                        <a:rPr lang="ar-LY" sz="1200" b="1" i="0" u="none" strike="noStrike" dirty="0">
                          <a:solidFill>
                            <a:srgbClr val="000000"/>
                          </a:solidFill>
                          <a:effectLst/>
                          <a:latin typeface="Arial" panose="020B0604020202020204" pitchFamily="34" charset="0"/>
                        </a:rPr>
                        <a:t>الكمية المطلوبة</a:t>
                      </a:r>
                    </a:p>
                  </a:txBody>
                  <a:tcPr marL="7824" marR="7824" marT="7824" marB="0" anchor="b">
                    <a:lnL>
                      <a:noFill/>
                    </a:lnL>
                    <a:lnR>
                      <a:noFill/>
                    </a:lnR>
                    <a:lnT>
                      <a:noFill/>
                    </a:lnT>
                    <a:lnB>
                      <a:noFill/>
                    </a:lnB>
                    <a:solidFill>
                      <a:srgbClr val="D9D9D9"/>
                    </a:solidFill>
                  </a:tcPr>
                </a:tc>
                <a:tc>
                  <a:txBody>
                    <a:bodyPr/>
                    <a:lstStyle/>
                    <a:p>
                      <a:pPr algn="r" rtl="1" fontAlgn="b"/>
                      <a:r>
                        <a:rPr lang="ar-LY" sz="1200" b="0" i="0" u="none" strike="noStrike">
                          <a:solidFill>
                            <a:srgbClr val="000000"/>
                          </a:solidFill>
                          <a:effectLst/>
                          <a:latin typeface="Arial" panose="020B0604020202020204" pitchFamily="34" charset="0"/>
                        </a:rPr>
                        <a:t>رقم ويصف عدد الوحدات المطلوبة من البضاعة</a:t>
                      </a:r>
                    </a:p>
                  </a:txBody>
                  <a:tcPr marL="7824" marR="7824" marT="7824" marB="0" anchor="b">
                    <a:lnL>
                      <a:noFill/>
                    </a:lnL>
                    <a:lnR>
                      <a:noFill/>
                    </a:lnR>
                    <a:lnT>
                      <a:noFill/>
                    </a:lnT>
                    <a:lnB>
                      <a:noFill/>
                    </a:lnB>
                    <a:solidFill>
                      <a:srgbClr val="D9D9D9"/>
                    </a:solidFill>
                  </a:tcPr>
                </a:tc>
                <a:tc>
                  <a:txBody>
                    <a:bodyPr/>
                    <a:lstStyle/>
                    <a:p>
                      <a:pPr algn="l" rtl="0" fontAlgn="b"/>
                      <a:endParaRPr lang="ar-LY" sz="1200" b="0" i="0" u="none" strike="noStrike">
                        <a:solidFill>
                          <a:srgbClr val="000000"/>
                        </a:solidFill>
                        <a:effectLst/>
                        <a:latin typeface="Arial" panose="020B0604020202020204" pitchFamily="34" charset="0"/>
                      </a:endParaRPr>
                    </a:p>
                  </a:txBody>
                  <a:tcPr marL="7824" marR="7824" marT="7824" marB="0" anchor="b">
                    <a:lnL>
                      <a:noFill/>
                    </a:lnL>
                    <a:lnR>
                      <a:noFill/>
                    </a:lnR>
                    <a:lnT>
                      <a:noFill/>
                    </a:lnT>
                    <a:lnB>
                      <a:noFill/>
                    </a:lnB>
                    <a:solidFill>
                      <a:srgbClr val="D9D9D9"/>
                    </a:solidFill>
                  </a:tcPr>
                </a:tc>
                <a:tc>
                  <a:txBody>
                    <a:bodyPr/>
                    <a:lstStyle/>
                    <a:p>
                      <a:pPr algn="r" rtl="1" fontAlgn="b"/>
                      <a:r>
                        <a:rPr lang="ar-LY" sz="1200" b="0" i="0" u="none" strike="noStrike">
                          <a:solidFill>
                            <a:srgbClr val="000000"/>
                          </a:solidFill>
                          <a:effectLst/>
                          <a:latin typeface="Arial" panose="020B0604020202020204" pitchFamily="34" charset="0"/>
                        </a:rPr>
                        <a:t>رقم </a:t>
                      </a:r>
                    </a:p>
                  </a:txBody>
                  <a:tcPr marL="7824" marR="7824" marT="7824" marB="0" anchor="b">
                    <a:lnL>
                      <a:noFill/>
                    </a:lnL>
                    <a:lnR>
                      <a:noFill/>
                    </a:lnR>
                    <a:lnT>
                      <a:noFill/>
                    </a:lnT>
                    <a:lnB>
                      <a:noFill/>
                    </a:lnB>
                    <a:solidFill>
                      <a:srgbClr val="D9D9D9"/>
                    </a:solidFill>
                  </a:tcPr>
                </a:tc>
                <a:tc>
                  <a:txBody>
                    <a:bodyPr/>
                    <a:lstStyle/>
                    <a:p>
                      <a:pPr algn="r" rtl="1" fontAlgn="b"/>
                      <a:r>
                        <a:rPr lang="ar-LY" sz="1200" b="0" i="0" u="none" strike="noStrike">
                          <a:solidFill>
                            <a:srgbClr val="000000"/>
                          </a:solidFill>
                          <a:effectLst/>
                          <a:latin typeface="Arial" panose="020B0604020202020204" pitchFamily="34" charset="0"/>
                        </a:rPr>
                        <a:t>قاعدة أوامر الشراء</a:t>
                      </a:r>
                    </a:p>
                  </a:txBody>
                  <a:tcPr marL="7824" marR="7824" marT="7824" marB="0" anchor="b">
                    <a:lnL>
                      <a:noFill/>
                    </a:lnL>
                    <a:lnR>
                      <a:noFill/>
                    </a:lnR>
                    <a:lnT>
                      <a:noFill/>
                    </a:lnT>
                    <a:lnB>
                      <a:noFill/>
                    </a:lnB>
                    <a:solidFill>
                      <a:srgbClr val="D9D9D9"/>
                    </a:solidFill>
                  </a:tcPr>
                </a:tc>
                <a:tc>
                  <a:txBody>
                    <a:bodyPr/>
                    <a:lstStyle/>
                    <a:p>
                      <a:pPr algn="r" rtl="1" fontAlgn="b"/>
                      <a:r>
                        <a:rPr lang="ar-LY" sz="1200" b="0" i="0" u="none" strike="noStrike">
                          <a:solidFill>
                            <a:srgbClr val="000000"/>
                          </a:solidFill>
                          <a:effectLst/>
                          <a:latin typeface="Arial" panose="020B0604020202020204" pitchFamily="34" charset="0"/>
                        </a:rPr>
                        <a:t>استلام فاتورة  و عالج امر الشراء</a:t>
                      </a:r>
                    </a:p>
                  </a:txBody>
                  <a:tcPr marL="7824" marR="7824" marT="7824" marB="0" anchor="b">
                    <a:lnL>
                      <a:noFill/>
                    </a:lnL>
                    <a:lnR>
                      <a:noFill/>
                    </a:lnR>
                    <a:lnT>
                      <a:noFill/>
                    </a:lnT>
                    <a:lnB>
                      <a:noFill/>
                    </a:lnB>
                    <a:solidFill>
                      <a:srgbClr val="D9D9D9"/>
                    </a:solidFill>
                  </a:tcPr>
                </a:tc>
                <a:tc>
                  <a:txBody>
                    <a:bodyPr/>
                    <a:lstStyle/>
                    <a:p>
                      <a:pPr algn="r" rtl="1" fontAlgn="b"/>
                      <a:r>
                        <a:rPr lang="ar-LY" sz="1200" b="0" i="0" u="none" strike="noStrike">
                          <a:solidFill>
                            <a:srgbClr val="000000"/>
                          </a:solidFill>
                          <a:effectLst/>
                          <a:latin typeface="Arial" panose="020B0604020202020204" pitchFamily="34" charset="0"/>
                        </a:rPr>
                        <a:t>أساسي</a:t>
                      </a:r>
                    </a:p>
                  </a:txBody>
                  <a:tcPr marL="7824" marR="7824" marT="7824" marB="0" anchor="b">
                    <a:lnL>
                      <a:noFill/>
                    </a:lnL>
                    <a:lnR>
                      <a:noFill/>
                    </a:lnR>
                    <a:lnT>
                      <a:noFill/>
                    </a:lnT>
                    <a:lnB>
                      <a:noFill/>
                    </a:lnB>
                    <a:solidFill>
                      <a:srgbClr val="D9D9D9"/>
                    </a:solidFill>
                  </a:tcPr>
                </a:tc>
                <a:tc>
                  <a:txBody>
                    <a:bodyPr/>
                    <a:lstStyle/>
                    <a:p>
                      <a:pPr algn="r" rtl="1" fontAlgn="b"/>
                      <a:r>
                        <a:rPr lang="ar-LY" sz="1200" b="0" i="0" u="none" strike="noStrike">
                          <a:solidFill>
                            <a:srgbClr val="000000"/>
                          </a:solidFill>
                          <a:effectLst/>
                          <a:latin typeface="Arial" panose="020B0604020202020204" pitchFamily="34" charset="0"/>
                        </a:rPr>
                        <a:t>لا توجد</a:t>
                      </a:r>
                    </a:p>
                  </a:txBody>
                  <a:tcPr marL="7824" marR="7824" marT="7824" marB="0" anchor="b">
                    <a:lnL>
                      <a:noFill/>
                    </a:lnL>
                    <a:lnR>
                      <a:noFill/>
                    </a:lnR>
                    <a:lnT>
                      <a:noFill/>
                    </a:lnT>
                    <a:lnB>
                      <a:noFill/>
                    </a:lnB>
                    <a:solidFill>
                      <a:srgbClr val="D9D9D9"/>
                    </a:solidFill>
                  </a:tcPr>
                </a:tc>
                <a:tc>
                  <a:txBody>
                    <a:bodyPr/>
                    <a:lstStyle/>
                    <a:p>
                      <a:pPr algn="r" rtl="1" fontAlgn="b"/>
                      <a:r>
                        <a:rPr lang="ar-LY" sz="1200" b="0" i="0" u="none" strike="noStrike">
                          <a:solidFill>
                            <a:srgbClr val="000000"/>
                          </a:solidFill>
                          <a:effectLst/>
                          <a:latin typeface="Arial" panose="020B0604020202020204" pitchFamily="34" charset="0"/>
                        </a:rPr>
                        <a:t>نعم</a:t>
                      </a:r>
                    </a:p>
                  </a:txBody>
                  <a:tcPr marL="7824" marR="7824" marT="7824" marB="0" anchor="b">
                    <a:lnL>
                      <a:noFill/>
                    </a:lnL>
                    <a:lnR>
                      <a:noFill/>
                    </a:lnR>
                    <a:lnT>
                      <a:noFill/>
                    </a:lnT>
                    <a:lnB>
                      <a:noFill/>
                    </a:lnB>
                    <a:solidFill>
                      <a:srgbClr val="D9D9D9"/>
                    </a:solidFill>
                  </a:tcPr>
                </a:tc>
                <a:extLst>
                  <a:ext uri="{0D108BD9-81ED-4DB2-BD59-A6C34878D82A}">
                    <a16:rowId xmlns:a16="http://schemas.microsoft.com/office/drawing/2014/main" val="2364715346"/>
                  </a:ext>
                </a:extLst>
              </a:tr>
              <a:tr h="265291">
                <a:tc>
                  <a:txBody>
                    <a:bodyPr/>
                    <a:lstStyle/>
                    <a:p>
                      <a:pPr algn="r" rtl="1" fontAlgn="b"/>
                      <a:r>
                        <a:rPr lang="ar-LY" sz="1200" b="1" i="0" u="none" strike="noStrike" dirty="0">
                          <a:solidFill>
                            <a:srgbClr val="000000"/>
                          </a:solidFill>
                          <a:effectLst/>
                          <a:latin typeface="Arial" panose="020B0604020202020204" pitchFamily="34" charset="0"/>
                        </a:rPr>
                        <a:t>السعر</a:t>
                      </a:r>
                    </a:p>
                  </a:txBody>
                  <a:tcPr marL="7824" marR="7824" marT="78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rtl="1" fontAlgn="b"/>
                      <a:r>
                        <a:rPr lang="ar-LY" sz="1200" b="0" i="0" u="none" strike="noStrike">
                          <a:solidFill>
                            <a:srgbClr val="000000"/>
                          </a:solidFill>
                          <a:effectLst/>
                          <a:latin typeface="Arial" panose="020B0604020202020204" pitchFamily="34" charset="0"/>
                        </a:rPr>
                        <a:t>السعر بالدينار للوحدة</a:t>
                      </a:r>
                    </a:p>
                  </a:txBody>
                  <a:tcPr marL="7824" marR="7824" marT="78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b"/>
                      <a:endParaRPr lang="ar-LY" sz="1200" b="0" i="0" u="none" strike="noStrike">
                        <a:solidFill>
                          <a:srgbClr val="000000"/>
                        </a:solidFill>
                        <a:effectLst/>
                        <a:latin typeface="Arial" panose="020B0604020202020204" pitchFamily="34" charset="0"/>
                      </a:endParaRPr>
                    </a:p>
                  </a:txBody>
                  <a:tcPr marL="7824" marR="7824" marT="78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rtl="1" fontAlgn="b"/>
                      <a:r>
                        <a:rPr lang="ar-LY" sz="1200" b="0" i="0" u="none" strike="noStrike">
                          <a:solidFill>
                            <a:srgbClr val="000000"/>
                          </a:solidFill>
                          <a:effectLst/>
                          <a:latin typeface="Arial" panose="020B0604020202020204" pitchFamily="34" charset="0"/>
                        </a:rPr>
                        <a:t>رقم </a:t>
                      </a:r>
                    </a:p>
                  </a:txBody>
                  <a:tcPr marL="7824" marR="7824" marT="78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rtl="1" fontAlgn="b"/>
                      <a:r>
                        <a:rPr lang="ar-LY" sz="1200" b="0" i="0" u="none" strike="noStrike">
                          <a:solidFill>
                            <a:srgbClr val="000000"/>
                          </a:solidFill>
                          <a:effectLst/>
                          <a:latin typeface="Arial" panose="020B0604020202020204" pitchFamily="34" charset="0"/>
                        </a:rPr>
                        <a:t>قاعدة أوامر الشراء</a:t>
                      </a:r>
                    </a:p>
                  </a:txBody>
                  <a:tcPr marL="7824" marR="7824" marT="78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rtl="1" fontAlgn="b"/>
                      <a:r>
                        <a:rPr lang="ar-LY" sz="1200" b="0" i="0" u="none" strike="noStrike">
                          <a:solidFill>
                            <a:srgbClr val="000000"/>
                          </a:solidFill>
                          <a:effectLst/>
                          <a:latin typeface="Arial" panose="020B0604020202020204" pitchFamily="34" charset="0"/>
                        </a:rPr>
                        <a:t>استلام فاتورة  و عالج امر الشراء</a:t>
                      </a:r>
                    </a:p>
                  </a:txBody>
                  <a:tcPr marL="7824" marR="7824" marT="78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rtl="1" fontAlgn="b"/>
                      <a:r>
                        <a:rPr lang="ar-LY" sz="1200" b="0" i="0" u="none" strike="noStrike">
                          <a:solidFill>
                            <a:srgbClr val="000000"/>
                          </a:solidFill>
                          <a:effectLst/>
                          <a:latin typeface="Arial" panose="020B0604020202020204" pitchFamily="34" charset="0"/>
                        </a:rPr>
                        <a:t>أساسي</a:t>
                      </a:r>
                    </a:p>
                  </a:txBody>
                  <a:tcPr marL="7824" marR="7824" marT="78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rtl="0" fontAlgn="b"/>
                      <a:r>
                        <a:rPr lang="ar-LY" sz="1200" b="0" i="0" u="none" strike="noStrike">
                          <a:solidFill>
                            <a:srgbClr val="000000"/>
                          </a:solidFill>
                          <a:effectLst/>
                          <a:latin typeface="Arial" panose="020B0604020202020204" pitchFamily="34" charset="0"/>
                        </a:rPr>
                        <a:t>0</a:t>
                      </a:r>
                    </a:p>
                  </a:txBody>
                  <a:tcPr marL="7824" marR="7824" marT="78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rtl="1" fontAlgn="b"/>
                      <a:r>
                        <a:rPr lang="ar-LY" sz="1200" b="0" i="0" u="none" strike="noStrike" dirty="0">
                          <a:solidFill>
                            <a:srgbClr val="000000"/>
                          </a:solidFill>
                          <a:effectLst/>
                          <a:latin typeface="Arial" panose="020B0604020202020204" pitchFamily="34" charset="0"/>
                        </a:rPr>
                        <a:t>لا</a:t>
                      </a:r>
                    </a:p>
                  </a:txBody>
                  <a:tcPr marL="7824" marR="7824" marT="7824"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2157698"/>
                  </a:ext>
                </a:extLst>
              </a:tr>
            </a:tbl>
          </a:graphicData>
        </a:graphic>
      </p:graphicFrame>
    </p:spTree>
    <p:extLst>
      <p:ext uri="{BB962C8B-B14F-4D97-AF65-F5344CB8AC3E}">
        <p14:creationId xmlns:p14="http://schemas.microsoft.com/office/powerpoint/2010/main" val="1071309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E110-655B-4239-95BF-E90DE192CC53}"/>
              </a:ext>
            </a:extLst>
          </p:cNvPr>
          <p:cNvSpPr>
            <a:spLocks noGrp="1"/>
          </p:cNvSpPr>
          <p:nvPr>
            <p:ph type="title"/>
          </p:nvPr>
        </p:nvSpPr>
        <p:spPr/>
        <p:txBody>
          <a:bodyPr>
            <a:normAutofit/>
          </a:bodyPr>
          <a:lstStyle/>
          <a:p>
            <a:pPr algn="r" rtl="1"/>
            <a:r>
              <a:rPr lang="ar-LY" dirty="0"/>
              <a:t>مخطط علاقات الكينونات </a:t>
            </a:r>
            <a:r>
              <a:rPr lang="pt-BR" sz="3600" dirty="0"/>
              <a:t>Entity Relationship Diagra</a:t>
            </a:r>
            <a:r>
              <a:rPr lang="en-GB" sz="3600" dirty="0"/>
              <a:t>m</a:t>
            </a:r>
            <a:endParaRPr lang="pt-BR" dirty="0"/>
          </a:p>
        </p:txBody>
      </p:sp>
      <p:sp>
        <p:nvSpPr>
          <p:cNvPr id="3" name="Content Placeholder 2">
            <a:extLst>
              <a:ext uri="{FF2B5EF4-FFF2-40B4-BE49-F238E27FC236}">
                <a16:creationId xmlns:a16="http://schemas.microsoft.com/office/drawing/2014/main" id="{312693F4-2AB0-4F3F-A8C4-8048B8F2E514}"/>
              </a:ext>
            </a:extLst>
          </p:cNvPr>
          <p:cNvSpPr>
            <a:spLocks noGrp="1"/>
          </p:cNvSpPr>
          <p:nvPr>
            <p:ph idx="1"/>
          </p:nvPr>
        </p:nvSpPr>
        <p:spPr>
          <a:xfrm>
            <a:off x="838200" y="1825625"/>
            <a:ext cx="10515600" cy="4302220"/>
          </a:xfrm>
        </p:spPr>
        <p:txBody>
          <a:bodyPr>
            <a:normAutofit/>
          </a:bodyPr>
          <a:lstStyle/>
          <a:p>
            <a:pPr marL="457200" lvl="1" indent="0">
              <a:buNone/>
            </a:pPr>
            <a:r>
              <a:rPr lang="ar-LY" dirty="0"/>
              <a:t>مخطط يبين تركيبة الكينونات الرئيسية في النظام والعلاقات بينها ويستخدم الرموز التالية:</a:t>
            </a:r>
          </a:p>
          <a:p>
            <a:pPr marL="457200" lvl="1" indent="0">
              <a:buNone/>
            </a:pPr>
            <a:endParaRPr lang="ar-LY" dirty="0"/>
          </a:p>
          <a:p>
            <a:pPr marL="457200" lvl="1" indent="0">
              <a:buNone/>
            </a:pPr>
            <a:endParaRPr lang="ar-LY" dirty="0"/>
          </a:p>
        </p:txBody>
      </p:sp>
      <p:graphicFrame>
        <p:nvGraphicFramePr>
          <p:cNvPr id="6" name="Table 6">
            <a:extLst>
              <a:ext uri="{FF2B5EF4-FFF2-40B4-BE49-F238E27FC236}">
                <a16:creationId xmlns:a16="http://schemas.microsoft.com/office/drawing/2014/main" id="{A96FEC4D-6797-4437-939F-194FA5B818DA}"/>
              </a:ext>
            </a:extLst>
          </p:cNvPr>
          <p:cNvGraphicFramePr>
            <a:graphicFrameLocks noGrp="1"/>
          </p:cNvGraphicFramePr>
          <p:nvPr>
            <p:extLst>
              <p:ext uri="{D42A27DB-BD31-4B8C-83A1-F6EECF244321}">
                <p14:modId xmlns:p14="http://schemas.microsoft.com/office/powerpoint/2010/main" val="3961634467"/>
              </p:ext>
            </p:extLst>
          </p:nvPr>
        </p:nvGraphicFramePr>
        <p:xfrm>
          <a:off x="1173706" y="2493875"/>
          <a:ext cx="10822675" cy="4262659"/>
        </p:xfrm>
        <a:graphic>
          <a:graphicData uri="http://schemas.openxmlformats.org/drawingml/2006/table">
            <a:tbl>
              <a:tblPr rtl="1" firstRow="1" bandRow="1">
                <a:tableStyleId>{5C22544A-7EE6-4342-B048-85BDC9FD1C3A}</a:tableStyleId>
              </a:tblPr>
              <a:tblGrid>
                <a:gridCol w="4435521">
                  <a:extLst>
                    <a:ext uri="{9D8B030D-6E8A-4147-A177-3AD203B41FA5}">
                      <a16:colId xmlns:a16="http://schemas.microsoft.com/office/drawing/2014/main" val="1030185198"/>
                    </a:ext>
                  </a:extLst>
                </a:gridCol>
                <a:gridCol w="6387154">
                  <a:extLst>
                    <a:ext uri="{9D8B030D-6E8A-4147-A177-3AD203B41FA5}">
                      <a16:colId xmlns:a16="http://schemas.microsoft.com/office/drawing/2014/main" val="1545537964"/>
                    </a:ext>
                  </a:extLst>
                </a:gridCol>
              </a:tblGrid>
              <a:tr h="513619">
                <a:tc>
                  <a:txBody>
                    <a:bodyPr/>
                    <a:lstStyle/>
                    <a:p>
                      <a:pPr rtl="1"/>
                      <a:r>
                        <a:rPr lang="ar-LY" dirty="0"/>
                        <a:t>الشكل</a:t>
                      </a:r>
                    </a:p>
                  </a:txBody>
                  <a:tcPr/>
                </a:tc>
                <a:tc>
                  <a:txBody>
                    <a:bodyPr/>
                    <a:lstStyle/>
                    <a:p>
                      <a:pPr rtl="1"/>
                      <a:r>
                        <a:rPr lang="ar-LY" dirty="0"/>
                        <a:t>الوصف</a:t>
                      </a:r>
                    </a:p>
                  </a:txBody>
                  <a:tcPr/>
                </a:tc>
                <a:extLst>
                  <a:ext uri="{0D108BD9-81ED-4DB2-BD59-A6C34878D82A}">
                    <a16:rowId xmlns:a16="http://schemas.microsoft.com/office/drawing/2014/main" val="2425540843"/>
                  </a:ext>
                </a:extLst>
              </a:tr>
              <a:tr h="1646393">
                <a:tc>
                  <a:txBody>
                    <a:bodyPr/>
                    <a:lstStyle/>
                    <a:p>
                      <a:pPr rtl="1"/>
                      <a:endParaRPr lang="ar-LY" dirty="0"/>
                    </a:p>
                  </a:txBody>
                  <a:tcPr/>
                </a:tc>
                <a:tc>
                  <a:txBody>
                    <a:bodyPr/>
                    <a:lstStyle/>
                    <a:p>
                      <a:pPr rtl="1"/>
                      <a:r>
                        <a:rPr lang="ar-LY" dirty="0"/>
                        <a:t>الكينونة (</a:t>
                      </a:r>
                      <a:r>
                        <a:rPr lang="en-GB" dirty="0"/>
                        <a:t>Entity</a:t>
                      </a:r>
                      <a:r>
                        <a:rPr lang="ar-LY" dirty="0"/>
                        <a:t>) : وهي كيان يحوي على مجموعة من الخصائص ويمكن تقسيمها الى:</a:t>
                      </a:r>
                    </a:p>
                    <a:p>
                      <a:pPr rtl="1"/>
                      <a:r>
                        <a:rPr lang="ar-LY" dirty="0"/>
                        <a:t>1- كينونة قوية: هي أساسية في النظام ولا يعتمد وجودها على كينونة أخرى. مثال امر الشراء.</a:t>
                      </a:r>
                    </a:p>
                    <a:p>
                      <a:pPr rtl="1"/>
                      <a:r>
                        <a:rPr lang="ar-LY" dirty="0"/>
                        <a:t>2- كينونة ضعيفة: تعتمد في وجودها على كينونة أخرى. مثال صنف في امر الشراء يعتمد على امر الشراء ولا معنا له خارج امر الشراء.  </a:t>
                      </a:r>
                    </a:p>
                  </a:txBody>
                  <a:tcPr/>
                </a:tc>
                <a:extLst>
                  <a:ext uri="{0D108BD9-81ED-4DB2-BD59-A6C34878D82A}">
                    <a16:rowId xmlns:a16="http://schemas.microsoft.com/office/drawing/2014/main" val="2278410617"/>
                  </a:ext>
                </a:extLst>
              </a:tr>
              <a:tr h="1646393">
                <a:tc>
                  <a:txBody>
                    <a:bodyPr/>
                    <a:lstStyle/>
                    <a:p>
                      <a:pPr rtl="1"/>
                      <a:endParaRPr lang="ar-LY" dirty="0"/>
                    </a:p>
                  </a:txBody>
                  <a:tcPr/>
                </a:tc>
                <a:tc>
                  <a:txBody>
                    <a:bodyPr/>
                    <a:lstStyle/>
                    <a:p>
                      <a:pPr rtl="1"/>
                      <a:r>
                        <a:rPr lang="ar-LY" dirty="0"/>
                        <a:t>العلاقة (</a:t>
                      </a:r>
                      <a:r>
                        <a:rPr lang="en-GB" dirty="0"/>
                        <a:t>Relationship</a:t>
                      </a:r>
                      <a:r>
                        <a:rPr lang="ar-LY" dirty="0"/>
                        <a:t>): هي ارتباط موجود بين الكينونات فمثلا كينونة طالب لها علاقة بكينونة قسم حيث كل طالب</a:t>
                      </a:r>
                      <a:r>
                        <a:rPr lang="ar-LY" u="sng" dirty="0"/>
                        <a:t> ينتمي</a:t>
                      </a:r>
                      <a:r>
                        <a:rPr lang="ar-LY" dirty="0"/>
                        <a:t> الى قسم.</a:t>
                      </a:r>
                    </a:p>
                    <a:p>
                      <a:pPr rtl="1"/>
                      <a:r>
                        <a:rPr lang="ar-LY" dirty="0"/>
                        <a:t>1- علاقة قوية: العلاقة دائمة وضرورية للوصف الصحيح للكينونات مثال علاقة الطالب بالقسم اجبارية وكل طالب يجب ان ينتمي الى قسم ولا وجود لطالب دون انتماءه لقسم </a:t>
                      </a:r>
                    </a:p>
                    <a:p>
                      <a:pPr rtl="1"/>
                      <a:r>
                        <a:rPr lang="ar-LY" dirty="0"/>
                        <a:t>2- علاقة ضعيفة: العلاقة بين الكينونات اختيارية بمعنى ان يمكن وجود الكينونات بدون وجود العلاقة بينهم </a:t>
                      </a:r>
                    </a:p>
                  </a:txBody>
                  <a:tcPr/>
                </a:tc>
                <a:extLst>
                  <a:ext uri="{0D108BD9-81ED-4DB2-BD59-A6C34878D82A}">
                    <a16:rowId xmlns:a16="http://schemas.microsoft.com/office/drawing/2014/main" val="2801248825"/>
                  </a:ext>
                </a:extLst>
              </a:tr>
            </a:tbl>
          </a:graphicData>
        </a:graphic>
      </p:graphicFrame>
      <p:pic>
        <p:nvPicPr>
          <p:cNvPr id="8" name="Picture 7">
            <a:extLst>
              <a:ext uri="{FF2B5EF4-FFF2-40B4-BE49-F238E27FC236}">
                <a16:creationId xmlns:a16="http://schemas.microsoft.com/office/drawing/2014/main" id="{B56BBAF9-86EE-43BA-8A2B-A88F842118E7}"/>
              </a:ext>
            </a:extLst>
          </p:cNvPr>
          <p:cNvPicPr>
            <a:picLocks noChangeAspect="1"/>
          </p:cNvPicPr>
          <p:nvPr/>
        </p:nvPicPr>
        <p:blipFill>
          <a:blip r:embed="rId2"/>
          <a:stretch>
            <a:fillRect/>
          </a:stretch>
        </p:blipFill>
        <p:spPr>
          <a:xfrm>
            <a:off x="9263062" y="3128962"/>
            <a:ext cx="981075" cy="600075"/>
          </a:xfrm>
          <a:prstGeom prst="rect">
            <a:avLst/>
          </a:prstGeom>
        </p:spPr>
      </p:pic>
      <p:pic>
        <p:nvPicPr>
          <p:cNvPr id="10" name="Picture 9">
            <a:extLst>
              <a:ext uri="{FF2B5EF4-FFF2-40B4-BE49-F238E27FC236}">
                <a16:creationId xmlns:a16="http://schemas.microsoft.com/office/drawing/2014/main" id="{ADF4399A-AF24-4978-8085-9FB3EE8F46AD}"/>
              </a:ext>
            </a:extLst>
          </p:cNvPr>
          <p:cNvPicPr>
            <a:picLocks noChangeAspect="1"/>
          </p:cNvPicPr>
          <p:nvPr/>
        </p:nvPicPr>
        <p:blipFill>
          <a:blip r:embed="rId3"/>
          <a:stretch>
            <a:fillRect/>
          </a:stretch>
        </p:blipFill>
        <p:spPr>
          <a:xfrm>
            <a:off x="9263062" y="3953064"/>
            <a:ext cx="981075" cy="600075"/>
          </a:xfrm>
          <a:prstGeom prst="rect">
            <a:avLst/>
          </a:prstGeom>
        </p:spPr>
      </p:pic>
      <p:pic>
        <p:nvPicPr>
          <p:cNvPr id="12" name="Picture 11">
            <a:extLst>
              <a:ext uri="{FF2B5EF4-FFF2-40B4-BE49-F238E27FC236}">
                <a16:creationId xmlns:a16="http://schemas.microsoft.com/office/drawing/2014/main" id="{D018C644-EADD-4B14-A740-ECB13475258D}"/>
              </a:ext>
            </a:extLst>
          </p:cNvPr>
          <p:cNvPicPr>
            <a:picLocks noChangeAspect="1"/>
          </p:cNvPicPr>
          <p:nvPr/>
        </p:nvPicPr>
        <p:blipFill>
          <a:blip r:embed="rId4"/>
          <a:stretch>
            <a:fillRect/>
          </a:stretch>
        </p:blipFill>
        <p:spPr>
          <a:xfrm>
            <a:off x="7848434" y="4984259"/>
            <a:ext cx="4029075" cy="609600"/>
          </a:xfrm>
          <a:prstGeom prst="rect">
            <a:avLst/>
          </a:prstGeom>
        </p:spPr>
      </p:pic>
      <p:pic>
        <p:nvPicPr>
          <p:cNvPr id="14" name="Picture 13">
            <a:extLst>
              <a:ext uri="{FF2B5EF4-FFF2-40B4-BE49-F238E27FC236}">
                <a16:creationId xmlns:a16="http://schemas.microsoft.com/office/drawing/2014/main" id="{2E84A4A9-7E88-4330-ABC3-D6216AF7AB74}"/>
              </a:ext>
            </a:extLst>
          </p:cNvPr>
          <p:cNvPicPr>
            <a:picLocks noChangeAspect="1"/>
          </p:cNvPicPr>
          <p:nvPr/>
        </p:nvPicPr>
        <p:blipFill>
          <a:blip r:embed="rId5"/>
          <a:stretch>
            <a:fillRect/>
          </a:stretch>
        </p:blipFill>
        <p:spPr>
          <a:xfrm>
            <a:off x="8041231" y="5960343"/>
            <a:ext cx="3648075" cy="609600"/>
          </a:xfrm>
          <a:prstGeom prst="rect">
            <a:avLst/>
          </a:prstGeom>
        </p:spPr>
      </p:pic>
    </p:spTree>
    <p:extLst>
      <p:ext uri="{BB962C8B-B14F-4D97-AF65-F5344CB8AC3E}">
        <p14:creationId xmlns:p14="http://schemas.microsoft.com/office/powerpoint/2010/main" val="332935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E110-655B-4239-95BF-E90DE192CC53}"/>
              </a:ext>
            </a:extLst>
          </p:cNvPr>
          <p:cNvSpPr>
            <a:spLocks noGrp="1"/>
          </p:cNvSpPr>
          <p:nvPr>
            <p:ph type="title"/>
          </p:nvPr>
        </p:nvSpPr>
        <p:spPr/>
        <p:txBody>
          <a:bodyPr>
            <a:normAutofit/>
          </a:bodyPr>
          <a:lstStyle/>
          <a:p>
            <a:pPr algn="r" rtl="1"/>
            <a:r>
              <a:rPr lang="ar-LY" dirty="0"/>
              <a:t>مخطط علاقات الكينونات </a:t>
            </a:r>
            <a:r>
              <a:rPr lang="pt-BR" sz="3600" dirty="0"/>
              <a:t>Entity Relationship Diagram</a:t>
            </a:r>
            <a:endParaRPr lang="pt-BR" dirty="0"/>
          </a:p>
        </p:txBody>
      </p:sp>
      <p:sp>
        <p:nvSpPr>
          <p:cNvPr id="3" name="Content Placeholder 2">
            <a:extLst>
              <a:ext uri="{FF2B5EF4-FFF2-40B4-BE49-F238E27FC236}">
                <a16:creationId xmlns:a16="http://schemas.microsoft.com/office/drawing/2014/main" id="{312693F4-2AB0-4F3F-A8C4-8048B8F2E514}"/>
              </a:ext>
            </a:extLst>
          </p:cNvPr>
          <p:cNvSpPr>
            <a:spLocks noGrp="1"/>
          </p:cNvSpPr>
          <p:nvPr>
            <p:ph idx="1"/>
          </p:nvPr>
        </p:nvSpPr>
        <p:spPr>
          <a:xfrm>
            <a:off x="838200" y="1825625"/>
            <a:ext cx="10515600" cy="4302220"/>
          </a:xfrm>
        </p:spPr>
        <p:txBody>
          <a:bodyPr>
            <a:normAutofit/>
          </a:bodyPr>
          <a:lstStyle/>
          <a:p>
            <a:pPr marL="457200" lvl="1" indent="0">
              <a:buNone/>
            </a:pPr>
            <a:r>
              <a:rPr lang="ar-LY" dirty="0"/>
              <a:t>تابع:</a:t>
            </a:r>
          </a:p>
          <a:p>
            <a:pPr marL="457200" lvl="1" indent="0">
              <a:buNone/>
            </a:pPr>
            <a:endParaRPr lang="ar-LY" dirty="0"/>
          </a:p>
          <a:p>
            <a:pPr marL="457200" lvl="1" indent="0">
              <a:buNone/>
            </a:pPr>
            <a:endParaRPr lang="ar-LY" dirty="0"/>
          </a:p>
        </p:txBody>
      </p:sp>
      <p:graphicFrame>
        <p:nvGraphicFramePr>
          <p:cNvPr id="6" name="Table 6">
            <a:extLst>
              <a:ext uri="{FF2B5EF4-FFF2-40B4-BE49-F238E27FC236}">
                <a16:creationId xmlns:a16="http://schemas.microsoft.com/office/drawing/2014/main" id="{A96FEC4D-6797-4437-939F-194FA5B818DA}"/>
              </a:ext>
            </a:extLst>
          </p:cNvPr>
          <p:cNvGraphicFramePr>
            <a:graphicFrameLocks noGrp="1"/>
          </p:cNvGraphicFramePr>
          <p:nvPr>
            <p:extLst>
              <p:ext uri="{D42A27DB-BD31-4B8C-83A1-F6EECF244321}">
                <p14:modId xmlns:p14="http://schemas.microsoft.com/office/powerpoint/2010/main" val="2006084399"/>
              </p:ext>
            </p:extLst>
          </p:nvPr>
        </p:nvGraphicFramePr>
        <p:xfrm>
          <a:off x="1173706" y="2493875"/>
          <a:ext cx="10822675" cy="3999000"/>
        </p:xfrm>
        <a:graphic>
          <a:graphicData uri="http://schemas.openxmlformats.org/drawingml/2006/table">
            <a:tbl>
              <a:tblPr rtl="1" firstRow="1" bandRow="1">
                <a:tableStyleId>{5C22544A-7EE6-4342-B048-85BDC9FD1C3A}</a:tableStyleId>
              </a:tblPr>
              <a:tblGrid>
                <a:gridCol w="5527342">
                  <a:extLst>
                    <a:ext uri="{9D8B030D-6E8A-4147-A177-3AD203B41FA5}">
                      <a16:colId xmlns:a16="http://schemas.microsoft.com/office/drawing/2014/main" val="1030185198"/>
                    </a:ext>
                  </a:extLst>
                </a:gridCol>
                <a:gridCol w="5295333">
                  <a:extLst>
                    <a:ext uri="{9D8B030D-6E8A-4147-A177-3AD203B41FA5}">
                      <a16:colId xmlns:a16="http://schemas.microsoft.com/office/drawing/2014/main" val="1545537964"/>
                    </a:ext>
                  </a:extLst>
                </a:gridCol>
              </a:tblGrid>
              <a:tr h="912475">
                <a:tc>
                  <a:txBody>
                    <a:bodyPr/>
                    <a:lstStyle/>
                    <a:p>
                      <a:pPr rtl="1"/>
                      <a:r>
                        <a:rPr lang="ar-LY" dirty="0"/>
                        <a:t>الشكل</a:t>
                      </a:r>
                    </a:p>
                  </a:txBody>
                  <a:tcPr/>
                </a:tc>
                <a:tc>
                  <a:txBody>
                    <a:bodyPr/>
                    <a:lstStyle/>
                    <a:p>
                      <a:pPr rtl="1"/>
                      <a:r>
                        <a:rPr lang="ar-LY" dirty="0"/>
                        <a:t>الوصف</a:t>
                      </a:r>
                    </a:p>
                  </a:txBody>
                  <a:tcPr/>
                </a:tc>
                <a:extLst>
                  <a:ext uri="{0D108BD9-81ED-4DB2-BD59-A6C34878D82A}">
                    <a16:rowId xmlns:a16="http://schemas.microsoft.com/office/drawing/2014/main" val="2425540843"/>
                  </a:ext>
                </a:extLst>
              </a:tr>
              <a:tr h="3086525">
                <a:tc>
                  <a:txBody>
                    <a:bodyPr/>
                    <a:lstStyle/>
                    <a:p>
                      <a:pPr rtl="1"/>
                      <a:endParaRPr lang="ar-LY" dirty="0"/>
                    </a:p>
                  </a:txBody>
                  <a:tcPr/>
                </a:tc>
                <a:tc>
                  <a:txBody>
                    <a:bodyPr/>
                    <a:lstStyle/>
                    <a:p>
                      <a:pPr rtl="1"/>
                      <a:r>
                        <a:rPr lang="ar-LY" dirty="0"/>
                        <a:t>الخاصية (</a:t>
                      </a:r>
                      <a:r>
                        <a:rPr lang="en-GB" dirty="0"/>
                        <a:t>Attribute</a:t>
                      </a:r>
                      <a:r>
                        <a:rPr lang="ar-LY" dirty="0"/>
                        <a:t>): تمثل الصفة المراد تخزينها عن الكينونة ولها مجموعة أنواع:</a:t>
                      </a:r>
                    </a:p>
                    <a:p>
                      <a:pPr rtl="1"/>
                      <a:r>
                        <a:rPr lang="ar-LY" dirty="0"/>
                        <a:t>1- خاصية (</a:t>
                      </a:r>
                      <a:r>
                        <a:rPr lang="en-GB" dirty="0"/>
                        <a:t>Attribute</a:t>
                      </a:r>
                      <a:r>
                        <a:rPr lang="ar-LY" dirty="0"/>
                        <a:t>)</a:t>
                      </a:r>
                    </a:p>
                    <a:p>
                      <a:pPr rtl="1"/>
                      <a:r>
                        <a:rPr lang="ar-LY" dirty="0"/>
                        <a:t>2- خاصية مفتاح (</a:t>
                      </a:r>
                      <a:r>
                        <a:rPr lang="en-GB" dirty="0"/>
                        <a:t>Key Attribute</a:t>
                      </a:r>
                      <a:r>
                        <a:rPr lang="ar-LY" dirty="0"/>
                        <a:t>)</a:t>
                      </a:r>
                    </a:p>
                    <a:p>
                      <a:pPr rtl="1"/>
                      <a:r>
                        <a:rPr lang="ar-LY" dirty="0"/>
                        <a:t>3-الخصائص متعددة القيم(</a:t>
                      </a:r>
                      <a:r>
                        <a:rPr lang="en-GB" dirty="0" err="1"/>
                        <a:t>Multivalue</a:t>
                      </a:r>
                      <a:r>
                        <a:rPr lang="en-GB" dirty="0"/>
                        <a:t> Attribute</a:t>
                      </a:r>
                      <a:r>
                        <a:rPr lang="ar-LY" dirty="0"/>
                        <a:t>)</a:t>
                      </a:r>
                    </a:p>
                    <a:p>
                      <a:pPr rtl="1"/>
                      <a:r>
                        <a:rPr lang="ar-LY" dirty="0"/>
                        <a:t>4-خصائص مشتقة (</a:t>
                      </a:r>
                      <a:r>
                        <a:rPr lang="en-GB" dirty="0"/>
                        <a:t>Derived Attribute</a:t>
                      </a:r>
                      <a:r>
                        <a:rPr lang="ar-LY" dirty="0"/>
                        <a:t>)</a:t>
                      </a:r>
                    </a:p>
                    <a:p>
                      <a:pPr rtl="1"/>
                      <a:r>
                        <a:rPr lang="ar-LY" dirty="0"/>
                        <a:t>5- خصائص المركبة (</a:t>
                      </a:r>
                      <a:r>
                        <a:rPr lang="en-GB" dirty="0"/>
                        <a:t>Composed Attribute</a:t>
                      </a:r>
                      <a:r>
                        <a:rPr lang="ar-LY" dirty="0"/>
                        <a:t>)</a:t>
                      </a:r>
                    </a:p>
                  </a:txBody>
                  <a:tcPr/>
                </a:tc>
                <a:extLst>
                  <a:ext uri="{0D108BD9-81ED-4DB2-BD59-A6C34878D82A}">
                    <a16:rowId xmlns:a16="http://schemas.microsoft.com/office/drawing/2014/main" val="2278410617"/>
                  </a:ext>
                </a:extLst>
              </a:tr>
            </a:tbl>
          </a:graphicData>
        </a:graphic>
      </p:graphicFrame>
      <p:pic>
        <p:nvPicPr>
          <p:cNvPr id="5" name="Picture 4">
            <a:extLst>
              <a:ext uri="{FF2B5EF4-FFF2-40B4-BE49-F238E27FC236}">
                <a16:creationId xmlns:a16="http://schemas.microsoft.com/office/drawing/2014/main" id="{67189666-6145-425A-89D9-CBBFD08D75C6}"/>
              </a:ext>
            </a:extLst>
          </p:cNvPr>
          <p:cNvPicPr>
            <a:picLocks noChangeAspect="1"/>
          </p:cNvPicPr>
          <p:nvPr/>
        </p:nvPicPr>
        <p:blipFill>
          <a:blip r:embed="rId2"/>
          <a:stretch>
            <a:fillRect/>
          </a:stretch>
        </p:blipFill>
        <p:spPr>
          <a:xfrm>
            <a:off x="7065772" y="3527520"/>
            <a:ext cx="981075" cy="2600325"/>
          </a:xfrm>
          <a:prstGeom prst="rect">
            <a:avLst/>
          </a:prstGeom>
        </p:spPr>
      </p:pic>
      <p:pic>
        <p:nvPicPr>
          <p:cNvPr id="9" name="Picture 8">
            <a:extLst>
              <a:ext uri="{FF2B5EF4-FFF2-40B4-BE49-F238E27FC236}">
                <a16:creationId xmlns:a16="http://schemas.microsoft.com/office/drawing/2014/main" id="{7CD6E3C8-2D1E-4CCE-9414-A0B01607DB2D}"/>
              </a:ext>
            </a:extLst>
          </p:cNvPr>
          <p:cNvPicPr>
            <a:picLocks noChangeAspect="1"/>
          </p:cNvPicPr>
          <p:nvPr/>
        </p:nvPicPr>
        <p:blipFill>
          <a:blip r:embed="rId3"/>
          <a:stretch>
            <a:fillRect/>
          </a:stretch>
        </p:blipFill>
        <p:spPr>
          <a:xfrm>
            <a:off x="8372475" y="3527520"/>
            <a:ext cx="2981325" cy="1933575"/>
          </a:xfrm>
          <a:prstGeom prst="rect">
            <a:avLst/>
          </a:prstGeom>
        </p:spPr>
      </p:pic>
    </p:spTree>
    <p:extLst>
      <p:ext uri="{BB962C8B-B14F-4D97-AF65-F5344CB8AC3E}">
        <p14:creationId xmlns:p14="http://schemas.microsoft.com/office/powerpoint/2010/main" val="2218992670"/>
      </p:ext>
    </p:extLst>
  </p:cSld>
  <p:clrMapOvr>
    <a:masterClrMapping/>
  </p:clrMapOvr>
</p:sld>
</file>

<file path=ppt/theme/theme1.xml><?xml version="1.0" encoding="utf-8"?>
<a:theme xmlns:a="http://schemas.openxmlformats.org/drawingml/2006/main" name="UOTPresetation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OTPresetationTemplate" id="{184E87E4-0594-4CE6-8409-A1A8D49FA53A}" vid="{3DC75CAB-47B0-43DD-A0A3-B48BEDC6423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مستند" ma:contentTypeID="0x010100B38CF6E7A78D6F4FA320ABC5D7BA0B5D" ma:contentTypeVersion="2" ma:contentTypeDescription="إنشاء مستند جديد." ma:contentTypeScope="" ma:versionID="ab27c1f2734c24be13bbe1e01dd9d219">
  <xsd:schema xmlns:xsd="http://www.w3.org/2001/XMLSchema" xmlns:xs="http://www.w3.org/2001/XMLSchema" xmlns:p="http://schemas.microsoft.com/office/2006/metadata/properties" xmlns:ns2="180d2ae4-5cfd-4138-bf8e-533166f6eab2" targetNamespace="http://schemas.microsoft.com/office/2006/metadata/properties" ma:root="true" ma:fieldsID="8eee17d0b07a8c9c901703e05d54c99d" ns2:_="">
    <xsd:import namespace="180d2ae4-5cfd-4138-bf8e-533166f6eab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0d2ae4-5cfd-4138-bf8e-533166f6eab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نوع المحتوى"/>
        <xsd:element ref="dc:title" minOccurs="0" maxOccurs="1" ma:index="4" ma:displayName="العنوان"/>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512F258-F5A3-4E47-B9E0-3E226995AFA8}">
  <ds:schemaRefs>
    <ds:schemaRef ds:uri="http://schemas.microsoft.com/sharepoint/v3/contenttype/forms"/>
  </ds:schemaRefs>
</ds:datastoreItem>
</file>

<file path=customXml/itemProps2.xml><?xml version="1.0" encoding="utf-8"?>
<ds:datastoreItem xmlns:ds="http://schemas.openxmlformats.org/officeDocument/2006/customXml" ds:itemID="{A5AABA8A-A859-4DCF-AA94-36E100C2B6D3}">
  <ds:schemaRefs>
    <ds:schemaRef ds:uri="6403bfde-b7fa-4fba-b74b-080b78f99ecd"/>
    <ds:schemaRef ds:uri="http://schemas.microsoft.com/office/2006/documentManagement/types"/>
    <ds:schemaRef ds:uri="http://purl.org/dc/elements/1.1/"/>
    <ds:schemaRef ds:uri="http://schemas.openxmlformats.org/package/2006/metadata/core-properties"/>
    <ds:schemaRef ds:uri="http://www.w3.org/XML/1998/namespace"/>
    <ds:schemaRef ds:uri="http://purl.org/dc/terms/"/>
    <ds:schemaRef ds:uri="http://purl.org/dc/dcmitype/"/>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B4C62B55-E3C3-4E0D-9F42-091A3215B694}"/>
</file>

<file path=docProps/app.xml><?xml version="1.0" encoding="utf-8"?>
<Properties xmlns="http://schemas.openxmlformats.org/officeDocument/2006/extended-properties" xmlns:vt="http://schemas.openxmlformats.org/officeDocument/2006/docPropsVTypes">
  <Template>UOTPresetationTemplate</Template>
  <TotalTime>3326</TotalTime>
  <Words>1511</Words>
  <Application>Microsoft Office PowerPoint</Application>
  <PresentationFormat>Widescreen</PresentationFormat>
  <Paragraphs>314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UOTPresetationTemplate</vt:lpstr>
      <vt:lpstr>CS319 تحليل و تصميم النظم مرحلة التحليل نمذجة البيانات (Data Modeling)</vt:lpstr>
      <vt:lpstr>اهداف وطرق نمذجة البيانات</vt:lpstr>
      <vt:lpstr>قاموس البيانات (Data Dictionary)</vt:lpstr>
      <vt:lpstr>قاموس البيانات (Data Dictionary)</vt:lpstr>
      <vt:lpstr>قاموس البيانات (Data Dictionary)</vt:lpstr>
      <vt:lpstr>قاموس البيانات (Data Dictionary)</vt:lpstr>
      <vt:lpstr>قاموس البيانات (Data Dictionary)</vt:lpstr>
      <vt:lpstr>مخطط علاقات الكينونات Entity Relationship Diagram</vt:lpstr>
      <vt:lpstr>مخطط علاقات الكينونات Entity Relationship Diagram</vt:lpstr>
      <vt:lpstr>مخطط علاقات الكينونات Entity Relationship Diagram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Adnan Sherif</dc:creator>
  <cp:lastModifiedBy>Adnan Sherif</cp:lastModifiedBy>
  <cp:revision>34</cp:revision>
  <dcterms:created xsi:type="dcterms:W3CDTF">2021-11-16T07:36:59Z</dcterms:created>
  <dcterms:modified xsi:type="dcterms:W3CDTF">2022-01-01T19:22:57Z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0x010100B38CF6E7A78D6F4FA320ABC5D7BA0B5D</vt:lpwstr>
  </property>
</Properties>
</file>