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89F6A-1C53-4BE1-AD21-CE747BF17473}" v="1" dt="2022-01-08T17:32:17.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37" autoAdjust="0"/>
    <p:restoredTop sz="94660"/>
  </p:normalViewPr>
  <p:slideViewPr>
    <p:cSldViewPr snapToGrid="0">
      <p:cViewPr varScale="1">
        <p:scale>
          <a:sx n="58" d="100"/>
          <a:sy n="58" d="100"/>
        </p:scale>
        <p:origin x="7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Sherif" userId="3d340580-6530-4dff-b8bf-c010861caf53" providerId="ADAL" clId="{72A89F6A-1C53-4BE1-AD21-CE747BF17473}"/>
    <pc:docChg chg="undo custSel addSld delSld modSld">
      <pc:chgData name="Adnan Sherif" userId="3d340580-6530-4dff-b8bf-c010861caf53" providerId="ADAL" clId="{72A89F6A-1C53-4BE1-AD21-CE747BF17473}" dt="2022-01-08T20:04:27.276" v="6764" actId="47"/>
      <pc:docMkLst>
        <pc:docMk/>
      </pc:docMkLst>
      <pc:sldChg chg="modSp mod">
        <pc:chgData name="Adnan Sherif" userId="3d340580-6530-4dff-b8bf-c010861caf53" providerId="ADAL" clId="{72A89F6A-1C53-4BE1-AD21-CE747BF17473}" dt="2022-01-08T13:35:15.329" v="64" actId="20577"/>
        <pc:sldMkLst>
          <pc:docMk/>
          <pc:sldMk cId="2406273178" sldId="256"/>
        </pc:sldMkLst>
        <pc:spChg chg="mod">
          <ac:chgData name="Adnan Sherif" userId="3d340580-6530-4dff-b8bf-c010861caf53" providerId="ADAL" clId="{72A89F6A-1C53-4BE1-AD21-CE747BF17473}" dt="2022-01-08T13:35:15.329" v="64" actId="20577"/>
          <ac:spMkLst>
            <pc:docMk/>
            <pc:sldMk cId="2406273178" sldId="256"/>
            <ac:spMk id="2" creationId="{00000000-0000-0000-0000-000000000000}"/>
          </ac:spMkLst>
        </pc:spChg>
      </pc:sldChg>
      <pc:sldChg chg="modSp mod">
        <pc:chgData name="Adnan Sherif" userId="3d340580-6530-4dff-b8bf-c010861caf53" providerId="ADAL" clId="{72A89F6A-1C53-4BE1-AD21-CE747BF17473}" dt="2022-01-08T13:51:34.251" v="400" actId="6549"/>
        <pc:sldMkLst>
          <pc:docMk/>
          <pc:sldMk cId="768372293" sldId="257"/>
        </pc:sldMkLst>
        <pc:spChg chg="mod">
          <ac:chgData name="Adnan Sherif" userId="3d340580-6530-4dff-b8bf-c010861caf53" providerId="ADAL" clId="{72A89F6A-1C53-4BE1-AD21-CE747BF17473}" dt="2022-01-08T13:36:11.697" v="77" actId="20577"/>
          <ac:spMkLst>
            <pc:docMk/>
            <pc:sldMk cId="768372293" sldId="257"/>
            <ac:spMk id="2" creationId="{BEB6E110-655B-4239-95BF-E90DE192CC53}"/>
          </ac:spMkLst>
        </pc:spChg>
        <pc:spChg chg="mod">
          <ac:chgData name="Adnan Sherif" userId="3d340580-6530-4dff-b8bf-c010861caf53" providerId="ADAL" clId="{72A89F6A-1C53-4BE1-AD21-CE747BF17473}" dt="2022-01-08T13:51:34.251" v="400" actId="6549"/>
          <ac:spMkLst>
            <pc:docMk/>
            <pc:sldMk cId="768372293" sldId="257"/>
            <ac:spMk id="3" creationId="{312693F4-2AB0-4F3F-A8C4-8048B8F2E514}"/>
          </ac:spMkLst>
        </pc:spChg>
      </pc:sldChg>
      <pc:sldChg chg="modSp add mod">
        <pc:chgData name="Adnan Sherif" userId="3d340580-6530-4dff-b8bf-c010861caf53" providerId="ADAL" clId="{72A89F6A-1C53-4BE1-AD21-CE747BF17473}" dt="2022-01-08T15:01:54.638" v="1487" actId="20577"/>
        <pc:sldMkLst>
          <pc:docMk/>
          <pc:sldMk cId="2002818437" sldId="258"/>
        </pc:sldMkLst>
        <pc:spChg chg="mod">
          <ac:chgData name="Adnan Sherif" userId="3d340580-6530-4dff-b8bf-c010861caf53" providerId="ADAL" clId="{72A89F6A-1C53-4BE1-AD21-CE747BF17473}" dt="2022-01-08T13:52:34.293" v="416" actId="20577"/>
          <ac:spMkLst>
            <pc:docMk/>
            <pc:sldMk cId="2002818437" sldId="258"/>
            <ac:spMk id="2" creationId="{BEB6E110-655B-4239-95BF-E90DE192CC53}"/>
          </ac:spMkLst>
        </pc:spChg>
        <pc:spChg chg="mod">
          <ac:chgData name="Adnan Sherif" userId="3d340580-6530-4dff-b8bf-c010861caf53" providerId="ADAL" clId="{72A89F6A-1C53-4BE1-AD21-CE747BF17473}" dt="2022-01-08T15:01:54.638" v="1487" actId="20577"/>
          <ac:spMkLst>
            <pc:docMk/>
            <pc:sldMk cId="2002818437" sldId="258"/>
            <ac:spMk id="3" creationId="{312693F4-2AB0-4F3F-A8C4-8048B8F2E514}"/>
          </ac:spMkLst>
        </pc:spChg>
      </pc:sldChg>
      <pc:sldChg chg="del">
        <pc:chgData name="Adnan Sherif" userId="3d340580-6530-4dff-b8bf-c010861caf53" providerId="ADAL" clId="{72A89F6A-1C53-4BE1-AD21-CE747BF17473}" dt="2022-01-08T13:51:52.767" v="401" actId="47"/>
        <pc:sldMkLst>
          <pc:docMk/>
          <pc:sldMk cId="25177750" sldId="259"/>
        </pc:sldMkLst>
      </pc:sldChg>
      <pc:sldChg chg="modSp add mod">
        <pc:chgData name="Adnan Sherif" userId="3d340580-6530-4dff-b8bf-c010861caf53" providerId="ADAL" clId="{72A89F6A-1C53-4BE1-AD21-CE747BF17473}" dt="2022-01-08T15:51:08.423" v="2403" actId="313"/>
        <pc:sldMkLst>
          <pc:docMk/>
          <pc:sldMk cId="3566761561" sldId="259"/>
        </pc:sldMkLst>
        <pc:spChg chg="mod">
          <ac:chgData name="Adnan Sherif" userId="3d340580-6530-4dff-b8bf-c010861caf53" providerId="ADAL" clId="{72A89F6A-1C53-4BE1-AD21-CE747BF17473}" dt="2022-01-08T15:51:08.423" v="2403" actId="313"/>
          <ac:spMkLst>
            <pc:docMk/>
            <pc:sldMk cId="3566761561" sldId="259"/>
            <ac:spMk id="3" creationId="{312693F4-2AB0-4F3F-A8C4-8048B8F2E514}"/>
          </ac:spMkLst>
        </pc:spChg>
      </pc:sldChg>
      <pc:sldChg chg="modSp add mod">
        <pc:chgData name="Adnan Sherif" userId="3d340580-6530-4dff-b8bf-c010861caf53" providerId="ADAL" clId="{72A89F6A-1C53-4BE1-AD21-CE747BF17473}" dt="2022-01-08T17:10:40.895" v="4782" actId="20577"/>
        <pc:sldMkLst>
          <pc:docMk/>
          <pc:sldMk cId="1738412671" sldId="260"/>
        </pc:sldMkLst>
        <pc:spChg chg="mod">
          <ac:chgData name="Adnan Sherif" userId="3d340580-6530-4dff-b8bf-c010861caf53" providerId="ADAL" clId="{72A89F6A-1C53-4BE1-AD21-CE747BF17473}" dt="2022-01-08T17:10:40.895" v="4782" actId="20577"/>
          <ac:spMkLst>
            <pc:docMk/>
            <pc:sldMk cId="1738412671" sldId="260"/>
            <ac:spMk id="3" creationId="{312693F4-2AB0-4F3F-A8C4-8048B8F2E514}"/>
          </ac:spMkLst>
        </pc:spChg>
      </pc:sldChg>
      <pc:sldChg chg="del">
        <pc:chgData name="Adnan Sherif" userId="3d340580-6530-4dff-b8bf-c010861caf53" providerId="ADAL" clId="{72A89F6A-1C53-4BE1-AD21-CE747BF17473}" dt="2022-01-08T13:51:52.767" v="401" actId="47"/>
        <pc:sldMkLst>
          <pc:docMk/>
          <pc:sldMk cId="3283661075" sldId="260"/>
        </pc:sldMkLst>
      </pc:sldChg>
      <pc:sldChg chg="del">
        <pc:chgData name="Adnan Sherif" userId="3d340580-6530-4dff-b8bf-c010861caf53" providerId="ADAL" clId="{72A89F6A-1C53-4BE1-AD21-CE747BF17473}" dt="2022-01-08T13:51:52.767" v="401" actId="47"/>
        <pc:sldMkLst>
          <pc:docMk/>
          <pc:sldMk cId="887082580" sldId="261"/>
        </pc:sldMkLst>
      </pc:sldChg>
      <pc:sldChg chg="modSp add mod">
        <pc:chgData name="Adnan Sherif" userId="3d340580-6530-4dff-b8bf-c010861caf53" providerId="ADAL" clId="{72A89F6A-1C53-4BE1-AD21-CE747BF17473}" dt="2022-01-08T16:38:59.367" v="3919" actId="20577"/>
        <pc:sldMkLst>
          <pc:docMk/>
          <pc:sldMk cId="3130511024" sldId="261"/>
        </pc:sldMkLst>
        <pc:spChg chg="mod">
          <ac:chgData name="Adnan Sherif" userId="3d340580-6530-4dff-b8bf-c010861caf53" providerId="ADAL" clId="{72A89F6A-1C53-4BE1-AD21-CE747BF17473}" dt="2022-01-08T16:38:59.367" v="3919" actId="20577"/>
          <ac:spMkLst>
            <pc:docMk/>
            <pc:sldMk cId="3130511024" sldId="261"/>
            <ac:spMk id="3" creationId="{312693F4-2AB0-4F3F-A8C4-8048B8F2E514}"/>
          </ac:spMkLst>
        </pc:spChg>
      </pc:sldChg>
      <pc:sldChg chg="modSp add mod">
        <pc:chgData name="Adnan Sherif" userId="3d340580-6530-4dff-b8bf-c010861caf53" providerId="ADAL" clId="{72A89F6A-1C53-4BE1-AD21-CE747BF17473}" dt="2022-01-08T16:49:33.530" v="4386" actId="20577"/>
        <pc:sldMkLst>
          <pc:docMk/>
          <pc:sldMk cId="448496944" sldId="262"/>
        </pc:sldMkLst>
        <pc:spChg chg="mod">
          <ac:chgData name="Adnan Sherif" userId="3d340580-6530-4dff-b8bf-c010861caf53" providerId="ADAL" clId="{72A89F6A-1C53-4BE1-AD21-CE747BF17473}" dt="2022-01-08T16:49:33.530" v="4386" actId="20577"/>
          <ac:spMkLst>
            <pc:docMk/>
            <pc:sldMk cId="448496944" sldId="262"/>
            <ac:spMk id="3" creationId="{312693F4-2AB0-4F3F-A8C4-8048B8F2E514}"/>
          </ac:spMkLst>
        </pc:spChg>
      </pc:sldChg>
      <pc:sldChg chg="del">
        <pc:chgData name="Adnan Sherif" userId="3d340580-6530-4dff-b8bf-c010861caf53" providerId="ADAL" clId="{72A89F6A-1C53-4BE1-AD21-CE747BF17473}" dt="2022-01-08T13:51:52.767" v="401" actId="47"/>
        <pc:sldMkLst>
          <pc:docMk/>
          <pc:sldMk cId="2006666953" sldId="262"/>
        </pc:sldMkLst>
      </pc:sldChg>
      <pc:sldChg chg="del">
        <pc:chgData name="Adnan Sherif" userId="3d340580-6530-4dff-b8bf-c010861caf53" providerId="ADAL" clId="{72A89F6A-1C53-4BE1-AD21-CE747BF17473}" dt="2022-01-08T13:51:52.767" v="401" actId="47"/>
        <pc:sldMkLst>
          <pc:docMk/>
          <pc:sldMk cId="1071309372" sldId="263"/>
        </pc:sldMkLst>
      </pc:sldChg>
      <pc:sldChg chg="modSp add mod">
        <pc:chgData name="Adnan Sherif" userId="3d340580-6530-4dff-b8bf-c010861caf53" providerId="ADAL" clId="{72A89F6A-1C53-4BE1-AD21-CE747BF17473}" dt="2022-01-08T17:14:48.713" v="4854" actId="5793"/>
        <pc:sldMkLst>
          <pc:docMk/>
          <pc:sldMk cId="4243964562" sldId="263"/>
        </pc:sldMkLst>
        <pc:spChg chg="mod">
          <ac:chgData name="Adnan Sherif" userId="3d340580-6530-4dff-b8bf-c010861caf53" providerId="ADAL" clId="{72A89F6A-1C53-4BE1-AD21-CE747BF17473}" dt="2022-01-08T17:14:48.713" v="4854" actId="5793"/>
          <ac:spMkLst>
            <pc:docMk/>
            <pc:sldMk cId="4243964562" sldId="263"/>
            <ac:spMk id="3" creationId="{312693F4-2AB0-4F3F-A8C4-8048B8F2E514}"/>
          </ac:spMkLst>
        </pc:spChg>
      </pc:sldChg>
      <pc:sldChg chg="del">
        <pc:chgData name="Adnan Sherif" userId="3d340580-6530-4dff-b8bf-c010861caf53" providerId="ADAL" clId="{72A89F6A-1C53-4BE1-AD21-CE747BF17473}" dt="2022-01-08T13:51:52.767" v="401" actId="47"/>
        <pc:sldMkLst>
          <pc:docMk/>
          <pc:sldMk cId="332935497" sldId="264"/>
        </pc:sldMkLst>
      </pc:sldChg>
      <pc:sldChg chg="modSp add mod">
        <pc:chgData name="Adnan Sherif" userId="3d340580-6530-4dff-b8bf-c010861caf53" providerId="ADAL" clId="{72A89F6A-1C53-4BE1-AD21-CE747BF17473}" dt="2022-01-08T17:21:01.967" v="5086" actId="5793"/>
        <pc:sldMkLst>
          <pc:docMk/>
          <pc:sldMk cId="3784968987" sldId="264"/>
        </pc:sldMkLst>
        <pc:spChg chg="mod">
          <ac:chgData name="Adnan Sherif" userId="3d340580-6530-4dff-b8bf-c010861caf53" providerId="ADAL" clId="{72A89F6A-1C53-4BE1-AD21-CE747BF17473}" dt="2022-01-08T17:21:01.967" v="5086" actId="5793"/>
          <ac:spMkLst>
            <pc:docMk/>
            <pc:sldMk cId="3784968987" sldId="264"/>
            <ac:spMk id="3" creationId="{312693F4-2AB0-4F3F-A8C4-8048B8F2E514}"/>
          </ac:spMkLst>
        </pc:spChg>
      </pc:sldChg>
      <pc:sldChg chg="modSp add mod">
        <pc:chgData name="Adnan Sherif" userId="3d340580-6530-4dff-b8bf-c010861caf53" providerId="ADAL" clId="{72A89F6A-1C53-4BE1-AD21-CE747BF17473}" dt="2022-01-08T17:57:08.805" v="5433" actId="5793"/>
        <pc:sldMkLst>
          <pc:docMk/>
          <pc:sldMk cId="719083294" sldId="265"/>
        </pc:sldMkLst>
        <pc:spChg chg="mod">
          <ac:chgData name="Adnan Sherif" userId="3d340580-6530-4dff-b8bf-c010861caf53" providerId="ADAL" clId="{72A89F6A-1C53-4BE1-AD21-CE747BF17473}" dt="2022-01-08T17:32:26.632" v="5095" actId="20577"/>
          <ac:spMkLst>
            <pc:docMk/>
            <pc:sldMk cId="719083294" sldId="265"/>
            <ac:spMk id="2" creationId="{BEB6E110-655B-4239-95BF-E90DE192CC53}"/>
          </ac:spMkLst>
        </pc:spChg>
        <pc:spChg chg="mod">
          <ac:chgData name="Adnan Sherif" userId="3d340580-6530-4dff-b8bf-c010861caf53" providerId="ADAL" clId="{72A89F6A-1C53-4BE1-AD21-CE747BF17473}" dt="2022-01-08T17:57:08.805" v="5433" actId="5793"/>
          <ac:spMkLst>
            <pc:docMk/>
            <pc:sldMk cId="719083294" sldId="265"/>
            <ac:spMk id="3" creationId="{312693F4-2AB0-4F3F-A8C4-8048B8F2E514}"/>
          </ac:spMkLst>
        </pc:spChg>
      </pc:sldChg>
      <pc:sldChg chg="del">
        <pc:chgData name="Adnan Sherif" userId="3d340580-6530-4dff-b8bf-c010861caf53" providerId="ADAL" clId="{72A89F6A-1C53-4BE1-AD21-CE747BF17473}" dt="2022-01-08T13:51:52.767" v="401" actId="47"/>
        <pc:sldMkLst>
          <pc:docMk/>
          <pc:sldMk cId="2218992670" sldId="265"/>
        </pc:sldMkLst>
      </pc:sldChg>
      <pc:sldChg chg="modSp add mod">
        <pc:chgData name="Adnan Sherif" userId="3d340580-6530-4dff-b8bf-c010861caf53" providerId="ADAL" clId="{72A89F6A-1C53-4BE1-AD21-CE747BF17473}" dt="2022-01-08T18:14:48.139" v="5991" actId="20577"/>
        <pc:sldMkLst>
          <pc:docMk/>
          <pc:sldMk cId="2617990708" sldId="266"/>
        </pc:sldMkLst>
        <pc:spChg chg="mod">
          <ac:chgData name="Adnan Sherif" userId="3d340580-6530-4dff-b8bf-c010861caf53" providerId="ADAL" clId="{72A89F6A-1C53-4BE1-AD21-CE747BF17473}" dt="2022-01-08T17:57:24.729" v="5441" actId="20577"/>
          <ac:spMkLst>
            <pc:docMk/>
            <pc:sldMk cId="2617990708" sldId="266"/>
            <ac:spMk id="2" creationId="{BEB6E110-655B-4239-95BF-E90DE192CC53}"/>
          </ac:spMkLst>
        </pc:spChg>
        <pc:spChg chg="mod">
          <ac:chgData name="Adnan Sherif" userId="3d340580-6530-4dff-b8bf-c010861caf53" providerId="ADAL" clId="{72A89F6A-1C53-4BE1-AD21-CE747BF17473}" dt="2022-01-08T18:14:48.139" v="5991" actId="20577"/>
          <ac:spMkLst>
            <pc:docMk/>
            <pc:sldMk cId="2617990708" sldId="266"/>
            <ac:spMk id="3" creationId="{312693F4-2AB0-4F3F-A8C4-8048B8F2E514}"/>
          </ac:spMkLst>
        </pc:spChg>
      </pc:sldChg>
      <pc:sldChg chg="del">
        <pc:chgData name="Adnan Sherif" userId="3d340580-6530-4dff-b8bf-c010861caf53" providerId="ADAL" clId="{72A89F6A-1C53-4BE1-AD21-CE747BF17473}" dt="2022-01-08T13:51:52.767" v="401" actId="47"/>
        <pc:sldMkLst>
          <pc:docMk/>
          <pc:sldMk cId="2794877431" sldId="266"/>
        </pc:sldMkLst>
      </pc:sldChg>
      <pc:sldChg chg="modSp add mod">
        <pc:chgData name="Adnan Sherif" userId="3d340580-6530-4dff-b8bf-c010861caf53" providerId="ADAL" clId="{72A89F6A-1C53-4BE1-AD21-CE747BF17473}" dt="2022-01-08T20:03:09.392" v="6755" actId="20577"/>
        <pc:sldMkLst>
          <pc:docMk/>
          <pc:sldMk cId="1461512422" sldId="267"/>
        </pc:sldMkLst>
        <pc:spChg chg="mod">
          <ac:chgData name="Adnan Sherif" userId="3d340580-6530-4dff-b8bf-c010861caf53" providerId="ADAL" clId="{72A89F6A-1C53-4BE1-AD21-CE747BF17473}" dt="2022-01-08T18:14:59.931" v="5999" actId="20577"/>
          <ac:spMkLst>
            <pc:docMk/>
            <pc:sldMk cId="1461512422" sldId="267"/>
            <ac:spMk id="2" creationId="{BEB6E110-655B-4239-95BF-E90DE192CC53}"/>
          </ac:spMkLst>
        </pc:spChg>
        <pc:spChg chg="mod">
          <ac:chgData name="Adnan Sherif" userId="3d340580-6530-4dff-b8bf-c010861caf53" providerId="ADAL" clId="{72A89F6A-1C53-4BE1-AD21-CE747BF17473}" dt="2022-01-08T20:03:09.392" v="6755" actId="20577"/>
          <ac:spMkLst>
            <pc:docMk/>
            <pc:sldMk cId="1461512422" sldId="267"/>
            <ac:spMk id="3" creationId="{312693F4-2AB0-4F3F-A8C4-8048B8F2E514}"/>
          </ac:spMkLst>
        </pc:spChg>
      </pc:sldChg>
      <pc:sldChg chg="modSp add del mod">
        <pc:chgData name="Adnan Sherif" userId="3d340580-6530-4dff-b8bf-c010861caf53" providerId="ADAL" clId="{72A89F6A-1C53-4BE1-AD21-CE747BF17473}" dt="2022-01-08T20:04:27.276" v="6764" actId="47"/>
        <pc:sldMkLst>
          <pc:docMk/>
          <pc:sldMk cId="1701173091" sldId="268"/>
        </pc:sldMkLst>
        <pc:spChg chg="mod">
          <ac:chgData name="Adnan Sherif" userId="3d340580-6530-4dff-b8bf-c010861caf53" providerId="ADAL" clId="{72A89F6A-1C53-4BE1-AD21-CE747BF17473}" dt="2022-01-08T20:03:41.185" v="6763" actId="20577"/>
          <ac:spMkLst>
            <pc:docMk/>
            <pc:sldMk cId="1701173091" sldId="268"/>
            <ac:spMk id="2" creationId="{BEB6E110-655B-4239-95BF-E90DE192CC53}"/>
          </ac:spMkLst>
        </pc:spChg>
      </pc:sldChg>
      <pc:sldChg chg="add del">
        <pc:chgData name="Adnan Sherif" userId="3d340580-6530-4dff-b8bf-c010861caf53" providerId="ADAL" clId="{72A89F6A-1C53-4BE1-AD21-CE747BF17473}" dt="2022-01-08T20:04:27.276" v="6764" actId="47"/>
        <pc:sldMkLst>
          <pc:docMk/>
          <pc:sldMk cId="3069455959" sldId="269"/>
        </pc:sldMkLst>
      </pc:sldChg>
      <pc:sldChg chg="add del">
        <pc:chgData name="Adnan Sherif" userId="3d340580-6530-4dff-b8bf-c010861caf53" providerId="ADAL" clId="{72A89F6A-1C53-4BE1-AD21-CE747BF17473}" dt="2022-01-08T20:04:27.276" v="6764" actId="47"/>
        <pc:sldMkLst>
          <pc:docMk/>
          <pc:sldMk cId="221975105" sldId="270"/>
        </pc:sldMkLst>
      </pc:sldChg>
      <pc:sldChg chg="add del">
        <pc:chgData name="Adnan Sherif" userId="3d340580-6530-4dff-b8bf-c010861caf53" providerId="ADAL" clId="{72A89F6A-1C53-4BE1-AD21-CE747BF17473}" dt="2022-01-08T20:04:27.276" v="6764" actId="47"/>
        <pc:sldMkLst>
          <pc:docMk/>
          <pc:sldMk cId="3556652473" sldId="271"/>
        </pc:sldMkLst>
      </pc:sldChg>
    </pc:docChg>
  </pc:docChgLst>
  <pc:docChgLst>
    <pc:chgData name="Adnan Sherif" userId="3d340580-6530-4dff-b8bf-c010861caf53" providerId="ADAL" clId="{42ACDEC2-2F38-4D72-A1D6-8A504B015BD1}"/>
    <pc:docChg chg="modSld">
      <pc:chgData name="Adnan Sherif" userId="3d340580-6530-4dff-b8bf-c010861caf53" providerId="ADAL" clId="{42ACDEC2-2F38-4D72-A1D6-8A504B015BD1}" dt="2022-01-09T09:26:17.083" v="5" actId="20577"/>
      <pc:docMkLst>
        <pc:docMk/>
      </pc:docMkLst>
      <pc:sldChg chg="modSp mod">
        <pc:chgData name="Adnan Sherif" userId="3d340580-6530-4dff-b8bf-c010861caf53" providerId="ADAL" clId="{42ACDEC2-2F38-4D72-A1D6-8A504B015BD1}" dt="2022-01-09T09:26:17.083" v="5" actId="20577"/>
        <pc:sldMkLst>
          <pc:docMk/>
          <pc:sldMk cId="2002818437" sldId="258"/>
        </pc:sldMkLst>
        <pc:spChg chg="mod">
          <ac:chgData name="Adnan Sherif" userId="3d340580-6530-4dff-b8bf-c010861caf53" providerId="ADAL" clId="{42ACDEC2-2F38-4D72-A1D6-8A504B015BD1}" dt="2022-01-09T09:26:17.083" v="5" actId="20577"/>
          <ac:spMkLst>
            <pc:docMk/>
            <pc:sldMk cId="2002818437" sldId="258"/>
            <ac:spMk id="3" creationId="{312693F4-2AB0-4F3F-A8C4-8048B8F2E5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BE34-554C-4A4C-88DA-75D496387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B5C24092-A263-4B05-BFAD-43DFDB6BA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B9B80272-D6AA-46B8-A2E7-1403CD7249DE}"/>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5" name="Footer Placeholder 4">
            <a:extLst>
              <a:ext uri="{FF2B5EF4-FFF2-40B4-BE49-F238E27FC236}">
                <a16:creationId xmlns:a16="http://schemas.microsoft.com/office/drawing/2014/main" id="{302A9AF4-61B8-44CD-B1DC-63D184D252C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0826D5F-3CF9-4C8D-8E4E-55615BE1BC34}"/>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07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4321-F86B-4E09-9975-D110E5A89CBA}"/>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616C5BB-028D-4451-A731-F9C1BDFC2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55A7350-311F-4BAE-9CE0-60708762C0F4}"/>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5" name="Footer Placeholder 4">
            <a:extLst>
              <a:ext uri="{FF2B5EF4-FFF2-40B4-BE49-F238E27FC236}">
                <a16:creationId xmlns:a16="http://schemas.microsoft.com/office/drawing/2014/main" id="{A37F7953-C510-4FF3-AA48-A4875813CC4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C73354A-9205-4683-81DB-9C4C6DE10F5E}"/>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77350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68C52-AFA3-44D6-95F6-2CB2702B3E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D06E5189-2302-4E25-AAFA-3B80D8FF6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3C44E19-7A08-4069-8313-549054245B22}"/>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5" name="Footer Placeholder 4">
            <a:extLst>
              <a:ext uri="{FF2B5EF4-FFF2-40B4-BE49-F238E27FC236}">
                <a16:creationId xmlns:a16="http://schemas.microsoft.com/office/drawing/2014/main" id="{E70E94CD-229F-4282-8875-6D85DEF8AF92}"/>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45939709-0DB7-4B69-AE25-5E8955AC8A5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13550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B729-B751-401F-B8A1-C68882B7A81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0A94F5C-72E2-4BEA-98BE-DDE51B31A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153411-C572-445C-B965-C299E479E378}"/>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5" name="Footer Placeholder 4">
            <a:extLst>
              <a:ext uri="{FF2B5EF4-FFF2-40B4-BE49-F238E27FC236}">
                <a16:creationId xmlns:a16="http://schemas.microsoft.com/office/drawing/2014/main" id="{4C2EEB66-F4EE-4240-927F-943BAAEA92F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7FB0A0C-81C1-4BC4-B504-AC479CC5EAA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40835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60-9BE1-4E7D-B56D-D030A0FCA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3D2749CD-4B09-4CE5-B840-2327721C1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03230-3AA4-4B8B-B456-3B26192AA769}"/>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5" name="Footer Placeholder 4">
            <a:extLst>
              <a:ext uri="{FF2B5EF4-FFF2-40B4-BE49-F238E27FC236}">
                <a16:creationId xmlns:a16="http://schemas.microsoft.com/office/drawing/2014/main" id="{D99CE2CD-65F6-4B65-A6E6-C3B75CB5E3C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7AE552C-5F8E-424A-ABB3-DBFB70F37A46}"/>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80511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26E-B80F-4410-9B8F-256A8B659DA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537726B-2140-438B-ACA1-A38FA2E46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C51D303-2FD8-4CAA-82A5-ED3718C36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536C8E69-2004-49C3-9FE9-3198B420A2C0}"/>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6" name="Footer Placeholder 5">
            <a:extLst>
              <a:ext uri="{FF2B5EF4-FFF2-40B4-BE49-F238E27FC236}">
                <a16:creationId xmlns:a16="http://schemas.microsoft.com/office/drawing/2014/main" id="{805BE995-10F5-49CD-A63F-49BD453111EE}"/>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0AF44B20-EF20-42A4-8636-C6BCB0EE8B9E}"/>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7888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8E-580F-4AAD-B5F6-25A266E0B32B}"/>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F4BE37D-8C70-48CF-8536-D408DE30C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16220-B84C-49E7-9CAF-6745CEFE0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B36B667D-2DE3-42CF-B3D7-479055B8C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46BBB-3E3C-4388-936D-EE2C09EF0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C3FA940-623B-4908-9511-E2158A336C10}"/>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8" name="Footer Placeholder 7">
            <a:extLst>
              <a:ext uri="{FF2B5EF4-FFF2-40B4-BE49-F238E27FC236}">
                <a16:creationId xmlns:a16="http://schemas.microsoft.com/office/drawing/2014/main" id="{ABD98F00-83AE-49D9-81B8-2A4E75ED48E4}"/>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1248A2F9-8105-4C1E-88CB-10FF6C3062D1}"/>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0103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AB8A-A541-4013-B33A-2F083C8A8E6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90E04AF-298E-4881-83E6-F9A1EBC2BE1A}"/>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4" name="Footer Placeholder 3">
            <a:extLst>
              <a:ext uri="{FF2B5EF4-FFF2-40B4-BE49-F238E27FC236}">
                <a16:creationId xmlns:a16="http://schemas.microsoft.com/office/drawing/2014/main" id="{AA1A706C-6A02-4AC0-8693-E0F1973F41C1}"/>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A16BAFBD-36B3-4D96-B0F4-10A092D29525}"/>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37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46DF7-A2C1-46DA-BFFF-74B8C0F2A000}"/>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3" name="Footer Placeholder 2">
            <a:extLst>
              <a:ext uri="{FF2B5EF4-FFF2-40B4-BE49-F238E27FC236}">
                <a16:creationId xmlns:a16="http://schemas.microsoft.com/office/drawing/2014/main" id="{9DAFBC8D-2FF2-4FBE-8523-94DD298A4D37}"/>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913EBDD4-4822-408C-AEF6-CD2EE20BE56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415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06AE-A744-419A-8C12-CB99A39B9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F6F569D-ED7B-4243-AEE2-00BDB7BC5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16E2C81B-9EBB-4E11-BB3B-DC1AF3562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3F853-1299-4B06-8474-1488EFBF1DCC}"/>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6" name="Footer Placeholder 5">
            <a:extLst>
              <a:ext uri="{FF2B5EF4-FFF2-40B4-BE49-F238E27FC236}">
                <a16:creationId xmlns:a16="http://schemas.microsoft.com/office/drawing/2014/main" id="{F72787BF-E869-4BEA-A4E3-79BC4ABA87E9}"/>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CFD92C3B-849A-4215-92C2-2F9E864AB9D2}"/>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26144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7FD8-72CA-4666-A701-4B7B61429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42A39CD7-CAE0-4AEF-AC55-D9A66B96B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0E0714BE-5E50-483C-ACAE-68DB5317C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4BE88-61C6-47F7-8705-4FC00185B79D}"/>
              </a:ext>
            </a:extLst>
          </p:cNvPr>
          <p:cNvSpPr>
            <a:spLocks noGrp="1"/>
          </p:cNvSpPr>
          <p:nvPr>
            <p:ph type="dt" sz="half" idx="10"/>
          </p:nvPr>
        </p:nvSpPr>
        <p:spPr/>
        <p:txBody>
          <a:bodyPr/>
          <a:lstStyle/>
          <a:p>
            <a:fld id="{40771E8B-6CA5-40B2-8038-0E112F3DAC1C}" type="datetimeFigureOut">
              <a:rPr lang="es-ES" smtClean="0"/>
              <a:t>09/01/2022</a:t>
            </a:fld>
            <a:endParaRPr lang="es-ES"/>
          </a:p>
        </p:txBody>
      </p:sp>
      <p:sp>
        <p:nvSpPr>
          <p:cNvPr id="6" name="Footer Placeholder 5">
            <a:extLst>
              <a:ext uri="{FF2B5EF4-FFF2-40B4-BE49-F238E27FC236}">
                <a16:creationId xmlns:a16="http://schemas.microsoft.com/office/drawing/2014/main" id="{7FCDDC19-1CFA-4D21-B274-D5D4D8ADC38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5FD0D70-0FB5-4086-B781-3C5E7B0695C3}"/>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78760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3A68-AF4F-428D-B803-FF908C57D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1E4DDE9-B6AB-4016-B3BB-11F14683B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4B330FE-4B8B-4887-A8AD-B35B81F69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09/01/2022</a:t>
            </a:fld>
            <a:endParaRPr lang="es-ES"/>
          </a:p>
        </p:txBody>
      </p:sp>
      <p:sp>
        <p:nvSpPr>
          <p:cNvPr id="5" name="Footer Placeholder 4">
            <a:extLst>
              <a:ext uri="{FF2B5EF4-FFF2-40B4-BE49-F238E27FC236}">
                <a16:creationId xmlns:a16="http://schemas.microsoft.com/office/drawing/2014/main" id="{5B36B6C0-AF12-4910-8F16-AF5110D18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093FA657-AECC-4815-8EF5-6810E1F0C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431843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dnan.sherif@uot.edu.ly"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rtl="1"/>
            <a:r>
              <a:rPr lang="en-US" dirty="0">
                <a:cs typeface="Calibri Light"/>
              </a:rPr>
              <a:t>CS319</a:t>
            </a:r>
            <a:br>
              <a:rPr lang="es-ES" dirty="0">
                <a:cs typeface="Calibri Light"/>
              </a:rPr>
            </a:br>
            <a:r>
              <a:rPr lang="es-ES" dirty="0" err="1">
                <a:cs typeface="Calibri Light"/>
              </a:rPr>
              <a:t>تحليل</a:t>
            </a:r>
            <a:r>
              <a:rPr lang="es-ES" dirty="0">
                <a:cs typeface="Calibri Light"/>
              </a:rPr>
              <a:t> و </a:t>
            </a:r>
            <a:r>
              <a:rPr lang="es-ES" dirty="0" err="1">
                <a:cs typeface="Calibri Light"/>
              </a:rPr>
              <a:t>تصميم</a:t>
            </a:r>
            <a:r>
              <a:rPr lang="es-ES" dirty="0">
                <a:cs typeface="Calibri Light"/>
              </a:rPr>
              <a:t> </a:t>
            </a:r>
            <a:r>
              <a:rPr lang="es-ES" dirty="0" err="1">
                <a:cs typeface="Calibri Light"/>
              </a:rPr>
              <a:t>النظم</a:t>
            </a:r>
            <a:br>
              <a:rPr lang="es-ES" dirty="0">
                <a:cs typeface="Calibri Light"/>
              </a:rPr>
            </a:br>
            <a:r>
              <a:rPr lang="ar-LY" sz="5300" dirty="0">
                <a:cs typeface="Calibri Light"/>
              </a:rPr>
              <a:t>مرحلة التصميم</a:t>
            </a:r>
            <a:br>
              <a:rPr lang="ar-LY" sz="5300" dirty="0">
                <a:cs typeface="Calibri Light"/>
              </a:rPr>
            </a:br>
            <a:r>
              <a:rPr lang="ar-LY" sz="5300" dirty="0">
                <a:cs typeface="Calibri Light"/>
              </a:rPr>
              <a:t>تصميم المخرجات والمدخلات</a:t>
            </a:r>
            <a:br>
              <a:rPr lang="ar-LY" sz="5300" dirty="0">
                <a:cs typeface="Calibri Light"/>
              </a:rPr>
            </a:br>
            <a:r>
              <a:rPr lang="ar-LY" sz="5300" dirty="0">
                <a:cs typeface="Calibri Light"/>
              </a:rPr>
              <a:t>(</a:t>
            </a:r>
            <a:r>
              <a:rPr lang="en-GB" sz="5300" dirty="0">
                <a:cs typeface="Calibri Light"/>
              </a:rPr>
              <a:t>Input and Output Design</a:t>
            </a:r>
            <a:r>
              <a:rPr lang="ar-LY" sz="5300" dirty="0">
                <a:cs typeface="Calibri Light"/>
              </a:rPr>
              <a:t>)</a:t>
            </a:r>
            <a:endParaRPr lang="es-ES" dirty="0">
              <a:cs typeface="Calibri Light"/>
            </a:endParaRPr>
          </a:p>
        </p:txBody>
      </p:sp>
      <p:sp>
        <p:nvSpPr>
          <p:cNvPr id="3" name="Subtítulo 2"/>
          <p:cNvSpPr>
            <a:spLocks noGrp="1"/>
          </p:cNvSpPr>
          <p:nvPr>
            <p:ph type="subTitle" idx="1"/>
          </p:nvPr>
        </p:nvSpPr>
        <p:spPr/>
        <p:txBody>
          <a:bodyPr vert="horz" lIns="91440" tIns="45720" rIns="91440" bIns="45720" rtlCol="0" anchor="t">
            <a:normAutofit/>
          </a:bodyPr>
          <a:lstStyle/>
          <a:p>
            <a:pPr rtl="1"/>
            <a:r>
              <a:rPr lang="es-ES" dirty="0">
                <a:cs typeface="Calibri"/>
              </a:rPr>
              <a:t>د. </a:t>
            </a:r>
            <a:r>
              <a:rPr lang="es-ES" dirty="0" err="1">
                <a:cs typeface="Calibri"/>
              </a:rPr>
              <a:t>عدنان</a:t>
            </a:r>
            <a:r>
              <a:rPr lang="es-ES" dirty="0">
                <a:cs typeface="Calibri"/>
              </a:rPr>
              <a:t> </a:t>
            </a:r>
            <a:r>
              <a:rPr lang="es-ES" dirty="0" err="1">
                <a:cs typeface="Calibri"/>
              </a:rPr>
              <a:t>محمود</a:t>
            </a:r>
            <a:r>
              <a:rPr lang="es-ES" dirty="0">
                <a:cs typeface="Calibri"/>
              </a:rPr>
              <a:t> </a:t>
            </a:r>
            <a:r>
              <a:rPr lang="es-ES" dirty="0" err="1">
                <a:cs typeface="Calibri"/>
              </a:rPr>
              <a:t>الشريف</a:t>
            </a:r>
            <a:endParaRPr lang="es-ES" dirty="0">
              <a:cs typeface="Calibri"/>
            </a:endParaRPr>
          </a:p>
          <a:p>
            <a:pPr rtl="1"/>
            <a:r>
              <a:rPr lang="es-ES" dirty="0">
                <a:cs typeface="Calibri"/>
                <a:hlinkClick r:id="rId2"/>
              </a:rPr>
              <a:t>Adnan.sherif@uot.edu.ly</a:t>
            </a:r>
            <a:endParaRPr lang="es-ES" dirty="0">
              <a:cs typeface="Calibri"/>
            </a:endParaRPr>
          </a:p>
          <a:p>
            <a:pPr rtl="1"/>
            <a:r>
              <a:rPr lang="es-ES" dirty="0" err="1">
                <a:cs typeface="Calibri"/>
              </a:rPr>
              <a:t>خريف</a:t>
            </a:r>
            <a:r>
              <a:rPr lang="es-ES" dirty="0">
                <a:cs typeface="Calibri"/>
              </a:rPr>
              <a:t> 2022/2021</a:t>
            </a:r>
          </a:p>
        </p:txBody>
      </p:sp>
      <p:pic>
        <p:nvPicPr>
          <p:cNvPr id="5" name="Picture 4" descr="A picture containing text&#10;&#10;Description automatically generated">
            <a:extLst>
              <a:ext uri="{FF2B5EF4-FFF2-40B4-BE49-F238E27FC236}">
                <a16:creationId xmlns:a16="http://schemas.microsoft.com/office/drawing/2014/main" id="{DCA35643-A359-48CC-8B2F-284CB915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08" y="0"/>
            <a:ext cx="2268940" cy="825895"/>
          </a:xfrm>
          <a:prstGeom prst="rect">
            <a:avLst/>
          </a:prstGeom>
        </p:spPr>
      </p:pic>
      <p:pic>
        <p:nvPicPr>
          <p:cNvPr id="16" name="Picture 15" descr="Logo&#10;&#10;Description automatically generated">
            <a:extLst>
              <a:ext uri="{FF2B5EF4-FFF2-40B4-BE49-F238E27FC236}">
                <a16:creationId xmlns:a16="http://schemas.microsoft.com/office/drawing/2014/main" id="{B9D22042-52BD-4385-AFAB-BF8873631A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0346" y="0"/>
            <a:ext cx="891654" cy="132106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المدخلات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هناك طريقتان لإدخال البيانات: </a:t>
            </a:r>
          </a:p>
          <a:p>
            <a:pPr lvl="1"/>
            <a:r>
              <a:rPr lang="ar-LY" dirty="0"/>
              <a:t>طريقة الدفعات (</a:t>
            </a:r>
            <a:r>
              <a:rPr lang="en-GB" dirty="0"/>
              <a:t>Batch method</a:t>
            </a:r>
            <a:r>
              <a:rPr lang="ar-LY" dirty="0"/>
              <a:t>), وتستخدم عندما تكون عدد البيانات كبيرة أولا يمكن الوصول الى النظام ويتم تجميع البيانات في ملفات يتم إدخالها في مجموعات. </a:t>
            </a:r>
          </a:p>
          <a:p>
            <a:pPr lvl="1"/>
            <a:r>
              <a:rPr lang="ar-LY" dirty="0"/>
              <a:t>الطريقة التفاعلية (</a:t>
            </a:r>
            <a:r>
              <a:rPr lang="en-GB" dirty="0"/>
              <a:t>Interactive</a:t>
            </a:r>
            <a:r>
              <a:rPr lang="en-US" dirty="0"/>
              <a:t> method</a:t>
            </a:r>
            <a:r>
              <a:rPr lang="ar-LY" dirty="0"/>
              <a:t>) حيث يدخل المستخدم البيانات مباشرة الى النظام ويتم تخزينها.</a:t>
            </a:r>
          </a:p>
          <a:p>
            <a:pPr marL="457200" lvl="1" indent="0">
              <a:buNone/>
            </a:pPr>
            <a:r>
              <a:rPr lang="ar-LY" dirty="0"/>
              <a:t>   </a:t>
            </a:r>
          </a:p>
        </p:txBody>
      </p:sp>
    </p:spTree>
    <p:extLst>
      <p:ext uri="{BB962C8B-B14F-4D97-AF65-F5344CB8AC3E}">
        <p14:creationId xmlns:p14="http://schemas.microsoft.com/office/powerpoint/2010/main" val="71908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المدخلات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شروط يجب مراعاتها عند تصميم المدخلات: </a:t>
            </a:r>
          </a:p>
          <a:p>
            <a:pPr lvl="1"/>
            <a:r>
              <a:rPr lang="ar-LY" dirty="0"/>
              <a:t>تصميم النماذج (</a:t>
            </a:r>
            <a:r>
              <a:rPr lang="en-GB" dirty="0"/>
              <a:t>Form Design</a:t>
            </a:r>
            <a:r>
              <a:rPr lang="ar-LY" dirty="0"/>
              <a:t>): وهي النماذج المصدرية التي يتم فيها تعبئة البيانات التي تحتاجها المؤسسة. ويتم إدخال البيانات التي تم تجميعها في نماذج الى النظام عن طريق الدفعات. وعليه يجب مراعات الشروط التالية:</a:t>
            </a:r>
          </a:p>
          <a:p>
            <a:pPr lvl="2"/>
            <a:r>
              <a:rPr lang="ar-LY" dirty="0"/>
              <a:t>سهولة تعبئة النموذج.</a:t>
            </a:r>
          </a:p>
          <a:p>
            <a:pPr lvl="2"/>
            <a:r>
              <a:rPr lang="ar-LY" dirty="0"/>
              <a:t>وضع وصف لكل حقل يسهل على الذي يقوم بتعبئة النموذج فهم ما البيانات المطلوبة.</a:t>
            </a:r>
          </a:p>
          <a:p>
            <a:pPr lvl="2"/>
            <a:r>
              <a:rPr lang="ar-LY" dirty="0"/>
              <a:t>تحقيق الغرض من النموذج</a:t>
            </a:r>
          </a:p>
          <a:p>
            <a:pPr lvl="2"/>
            <a:r>
              <a:rPr lang="ar-LY" dirty="0"/>
              <a:t>ضمان تعبئة النموذج بدقة</a:t>
            </a:r>
          </a:p>
          <a:p>
            <a:pPr lvl="2"/>
            <a:r>
              <a:rPr lang="ar-LY" dirty="0"/>
              <a:t>إضفاء الجاذبية على النموذج</a:t>
            </a:r>
          </a:p>
          <a:p>
            <a:pPr lvl="2"/>
            <a:r>
              <a:rPr lang="ar-LY" dirty="0"/>
              <a:t>ضوابط تامين النموذج الورقي بوضع ترقيم تسلسلي</a:t>
            </a:r>
          </a:p>
          <a:p>
            <a:pPr lvl="2"/>
            <a:r>
              <a:rPr lang="ar-LY" dirty="0"/>
              <a:t>تقييم نماذج الإدخال وتقويمها. </a:t>
            </a:r>
          </a:p>
        </p:txBody>
      </p:sp>
    </p:spTree>
    <p:extLst>
      <p:ext uri="{BB962C8B-B14F-4D97-AF65-F5344CB8AC3E}">
        <p14:creationId xmlns:p14="http://schemas.microsoft.com/office/powerpoint/2010/main" val="261799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المدخلات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شروط يجب مراعاتها عند تصميم المدخلات (تابع): </a:t>
            </a:r>
          </a:p>
          <a:p>
            <a:pPr lvl="1"/>
            <a:r>
              <a:rPr lang="ar-LY" dirty="0"/>
              <a:t>تصميم شاشات الادخال ونماذج الويب:</a:t>
            </a:r>
          </a:p>
          <a:p>
            <a:pPr lvl="2"/>
            <a:r>
              <a:rPr lang="ar-LY" dirty="0"/>
              <a:t>تبسيط شاشة الإدخال واستخدام نفس النمط في جميع الشاشات. يمكن تقسيم الشاشة الى ثلاثة اقسام:</a:t>
            </a:r>
          </a:p>
          <a:p>
            <a:pPr lvl="3"/>
            <a:r>
              <a:rPr lang="ar-LY" dirty="0"/>
              <a:t>الجزء الأعلى وهو عنوان الشاشة و تبين العملية التي توفرها الشاشة مثل إدخال بيانات تنزيل طالب.</a:t>
            </a:r>
          </a:p>
          <a:p>
            <a:pPr lvl="3"/>
            <a:r>
              <a:rPr lang="ar-LY" dirty="0"/>
              <a:t>الجزء الأوسط ويعرف بجسم الشاشة ويحتوي على الحقول التي يقوم المستخدم بإدخال البيانات عن طريقها.</a:t>
            </a:r>
          </a:p>
          <a:p>
            <a:pPr lvl="3"/>
            <a:r>
              <a:rPr lang="ar-LY" dirty="0"/>
              <a:t>الجزء السفلي للتعليمات والتعليقات مثل وضع ازرار للحفظ والتنقل بين الصفحات اما التعليقات ممكن ان تكون رسائل بخصوص الحقل معين ضروري إدخاله.</a:t>
            </a:r>
          </a:p>
          <a:p>
            <a:pPr lvl="2"/>
            <a:r>
              <a:rPr lang="ar-LY" dirty="0"/>
              <a:t>انتظام الواجهة : يجب ان يكون تنظيم الشاشة نفس تنظيم النموذج الورقي.</a:t>
            </a:r>
          </a:p>
          <a:p>
            <a:pPr lvl="2"/>
            <a:r>
              <a:rPr lang="ar-LY" dirty="0"/>
              <a:t>تسهيل الحركة بين حقول الشاشة.</a:t>
            </a:r>
          </a:p>
        </p:txBody>
      </p:sp>
    </p:spTree>
    <p:extLst>
      <p:ext uri="{BB962C8B-B14F-4D97-AF65-F5344CB8AC3E}">
        <p14:creationId xmlns:p14="http://schemas.microsoft.com/office/powerpoint/2010/main" val="146151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اهداف مرحلة التصميم</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تصميم نظام محوسب يسعى لتسهيل عمليات وإجراءات المؤسسة. للوصول للهدف يستخدم المصمم المعلومات والمخططات والبيانات التي تم تجميعها ومراجعتها مع المؤسسة.</a:t>
            </a:r>
          </a:p>
          <a:p>
            <a:pPr algn="r" rtl="1"/>
            <a:r>
              <a:rPr lang="ar-LY" dirty="0"/>
              <a:t>وتتناول هذه المرحلة الأنشطة التالية:</a:t>
            </a:r>
          </a:p>
          <a:p>
            <a:pPr lvl="1"/>
            <a:r>
              <a:rPr lang="ar-LY" dirty="0"/>
              <a:t>تصميم المخرجات</a:t>
            </a:r>
          </a:p>
          <a:p>
            <a:pPr lvl="1"/>
            <a:r>
              <a:rPr lang="ar-LY" dirty="0"/>
              <a:t>تصميم المدخلات</a:t>
            </a:r>
          </a:p>
          <a:p>
            <a:pPr lvl="1"/>
            <a:r>
              <a:rPr lang="ar-LY" dirty="0"/>
              <a:t>تصميم قواعد البيانات</a:t>
            </a:r>
          </a:p>
          <a:p>
            <a:pPr lvl="1"/>
            <a:r>
              <a:rPr lang="ar-LY" dirty="0"/>
              <a:t>تصميم الإجراءات والعمليات</a:t>
            </a:r>
          </a:p>
          <a:p>
            <a:pPr marL="0" indent="0" algn="r" rtl="1">
              <a:buNone/>
            </a:pPr>
            <a:endParaRPr lang="ar-LY" dirty="0"/>
          </a:p>
        </p:txBody>
      </p:sp>
    </p:spTree>
    <p:extLst>
      <p:ext uri="{BB962C8B-B14F-4D97-AF65-F5344CB8AC3E}">
        <p14:creationId xmlns:p14="http://schemas.microsoft.com/office/powerpoint/2010/main" val="76837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المخرجات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يجب على المصمم اخذ رغبة واهتمام المستخدم بعين الاعتبار من اجل ضمان استخدام وقبول النظام. تتضمن المخرجات تقارير او بيانات معروضة على الشاشة او بيانات مرسلة بالبريد الالكتروني او بيانات مرسلة الى نظام اخر بنمط معين:</a:t>
            </a:r>
          </a:p>
          <a:p>
            <a:pPr algn="r" rtl="1"/>
            <a:r>
              <a:rPr lang="ar-LY" dirty="0"/>
              <a:t>شروط يجب مراعاتها عند تصميم المخرجات:</a:t>
            </a:r>
          </a:p>
          <a:p>
            <a:pPr lvl="1"/>
            <a:r>
              <a:rPr lang="ar-LY" dirty="0"/>
              <a:t>تحديد الهدف من المخرج: يجب ان يكون واضح لدى المصمم ما هي الأهداف التي يحققها المخرج بالاستناد على مخططات والبيانات التي تم جمعها في مرحلة التحليل. (لا يقوم باختراع تقارير ومعلومات لم يتم تحليلها او وصفها في مرحلة التحليل).</a:t>
            </a:r>
          </a:p>
          <a:p>
            <a:pPr lvl="1"/>
            <a:r>
              <a:rPr lang="ar-LY" dirty="0"/>
              <a:t>ملائمة المخرجات مع المستخدم: يجب ان تكون المخرجات تناسب احتياجات المستخدم، ويصعب تلبية رغبات كل المستخدمين. يجب التقيد بالمخرجات التي تم جمعها خلال فترة التحليل من حيث المحتوى اما الشكل والتنسيق يتم الرجوع الى مستندات المؤسسة للبحث عن لوائح داخلية تنظيمية تحدد اشكال هذه المخرجات. </a:t>
            </a:r>
          </a:p>
        </p:txBody>
      </p:sp>
    </p:spTree>
    <p:extLst>
      <p:ext uri="{BB962C8B-B14F-4D97-AF65-F5344CB8AC3E}">
        <p14:creationId xmlns:p14="http://schemas.microsoft.com/office/powerpoint/2010/main" val="200281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المخرجات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lnSpcReduction="10000"/>
          </a:bodyPr>
          <a:lstStyle/>
          <a:p>
            <a:pPr algn="r" rtl="1"/>
            <a:r>
              <a:rPr lang="ar-LY" dirty="0"/>
              <a:t>شروط يجب مراعاتها عند تصميم المخرجات (تابع):</a:t>
            </a:r>
          </a:p>
          <a:p>
            <a:pPr lvl="1"/>
            <a:r>
              <a:rPr lang="ar-LY" dirty="0"/>
              <a:t>تسليم الكمية المناسبة من المخرجات: يجب على المصمم وضع نصب عينيه المستخدم والمستوى الإداري له، فالمستخدم في المستوى الاستراتيجي يحتاج الى معلومات مختصرة.</a:t>
            </a:r>
          </a:p>
          <a:p>
            <a:pPr lvl="1"/>
            <a:r>
              <a:rPr lang="ar-LY" dirty="0"/>
              <a:t>التأكد من توزيع المخرجات على الأماكن المطلوبة: أي تقديم المخرجات المناسبة للمستخدم المناسب، فانه إذا لم يتم عرضها على صناع القرار المناسبين تصبح غير ذي جدوى.</a:t>
            </a:r>
          </a:p>
          <a:p>
            <a:pPr lvl="1"/>
            <a:r>
              <a:rPr lang="ar-LY" dirty="0"/>
              <a:t>توفير المخرجات في الوقت المناسب: وعلى مصمم النظم الاستفادة من الشبكات الداخلية للمؤسسة والبريد الإلكتروني إن وجد، او استخدام المخرجات المبنية على الويب في التخفيف من مشاكل توقيت توزيع المخرجات.</a:t>
            </a:r>
          </a:p>
          <a:p>
            <a:pPr lvl="1"/>
            <a:r>
              <a:rPr lang="ar-LY" dirty="0"/>
              <a:t>اختيار الطريقة المناسبة للمخرجات: على المصمم مراعات التكلفة بالنسبة للمستخدم، من ناحية قابلية الوصول والمرونة في التوزيع وإمكانية التخزين والنقل والاسترجاع.</a:t>
            </a:r>
          </a:p>
          <a:p>
            <a:pPr lvl="1"/>
            <a:r>
              <a:rPr lang="ar-LY" dirty="0"/>
              <a:t>ربط المخرجات بالأهداف طريقة انتاجها: هل المخرجات داخلية (داخل المؤسسة) ام خارجية وكيف يتم إرسالها.</a:t>
            </a:r>
          </a:p>
        </p:txBody>
      </p:sp>
    </p:spTree>
    <p:extLst>
      <p:ext uri="{BB962C8B-B14F-4D97-AF65-F5344CB8AC3E}">
        <p14:creationId xmlns:p14="http://schemas.microsoft.com/office/powerpoint/2010/main" val="356676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المخرجات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fontScale="92500" lnSpcReduction="10000"/>
          </a:bodyPr>
          <a:lstStyle/>
          <a:p>
            <a:pPr algn="r" rtl="1"/>
            <a:r>
              <a:rPr lang="ar-LY" dirty="0"/>
              <a:t>تقنيات إنتاج المخرجات: هناك العديد من التقنيات المستخدمة لإنتاج المخرجات منها ما هو شائع ومعروف مثل الطابعات والشاشات </a:t>
            </a:r>
            <a:r>
              <a:rPr lang="ar-LY" dirty="0" err="1"/>
              <a:t>والراسمات</a:t>
            </a:r>
            <a:r>
              <a:rPr lang="ar-LY" dirty="0"/>
              <a:t> (تستخدم للخرائط) والوسائط المتعددة (صوت و فيديو) والوسائط الممغنطة والليزرية.</a:t>
            </a:r>
          </a:p>
          <a:p>
            <a:pPr algn="r" rtl="1"/>
            <a:r>
              <a:rPr lang="ar-LY" dirty="0"/>
              <a:t> وأخرى غير شائعة مثل المخرجات الالكترونية والتي تعتمد على تبادل رسائل عبر شبكات الاتصال الداخلية للمؤسسة او الشبكات الويب و مثل هذه المخرجات ارسال تقارير عن طريق البريد الالكتروني او ارسال بيانات بين النظام وأنظمة المؤسسات الخارجية ومثال على ذلك تقرير الدفع الذي يتم ارساله من جهاز الدفع بالبطاقة المصرفية في المحلات التجارية ونظام المصرف. </a:t>
            </a:r>
          </a:p>
          <a:p>
            <a:pPr algn="r" rtl="1"/>
            <a:r>
              <a:rPr lang="ar-LY" dirty="0"/>
              <a:t>كما يمكن استخدام الهواتف الذكية كوسيلة لاستقبال المخرجات وذلك عن طريق الرسائل النصية وخدمة رسائل الوسائط المتعددة التي يمكن ارفاق تقارير بها. او عن طريق برامج خاصة يتم تثبتها على الأجهزة وتعمل على استقبال الرسائل الالكترونية عنما يكون الهاتف متصل بالشبكة.</a:t>
            </a:r>
          </a:p>
          <a:p>
            <a:pPr algn="r" rtl="1"/>
            <a:r>
              <a:rPr lang="ar-LY" dirty="0"/>
              <a:t>كما يمكن نشر المخرجات في شكل صفحات ويب في موقع إلكتروني على شبكة الانترنت. </a:t>
            </a:r>
          </a:p>
        </p:txBody>
      </p:sp>
    </p:spTree>
    <p:extLst>
      <p:ext uri="{BB962C8B-B14F-4D97-AF65-F5344CB8AC3E}">
        <p14:creationId xmlns:p14="http://schemas.microsoft.com/office/powerpoint/2010/main" val="173841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المخرجات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lnSpcReduction="10000"/>
          </a:bodyPr>
          <a:lstStyle/>
          <a:p>
            <a:pPr algn="r" rtl="1"/>
            <a:r>
              <a:rPr lang="ar-LY" dirty="0"/>
              <a:t>العوامل التي توثر على اختيار التقنيات المناسبة:</a:t>
            </a:r>
          </a:p>
          <a:p>
            <a:pPr lvl="1"/>
            <a:r>
              <a:rPr lang="ar-LY" dirty="0"/>
              <a:t>مستخدمون المخرج ومستوى الجودة المطلوبة.</a:t>
            </a:r>
          </a:p>
          <a:p>
            <a:pPr lvl="1"/>
            <a:r>
              <a:rPr lang="ar-LY" dirty="0"/>
              <a:t>عدد الأشخاص.</a:t>
            </a:r>
          </a:p>
          <a:p>
            <a:pPr lvl="1"/>
            <a:r>
              <a:rPr lang="ar-LY" dirty="0"/>
              <a:t>المكان المطلوب فيه المخرج.</a:t>
            </a:r>
          </a:p>
          <a:p>
            <a:pPr lvl="1"/>
            <a:r>
              <a:rPr lang="ar-LY" dirty="0"/>
              <a:t>الغرض من المخرج.</a:t>
            </a:r>
          </a:p>
          <a:p>
            <a:pPr lvl="1"/>
            <a:r>
              <a:rPr lang="ar-LY" dirty="0"/>
              <a:t>السرعة المطلوب فيها المخرج.</a:t>
            </a:r>
          </a:p>
          <a:p>
            <a:pPr lvl="1"/>
            <a:r>
              <a:rPr lang="ar-LY" dirty="0"/>
              <a:t>معدل الوصول الى المخرج (عدد المرات).</a:t>
            </a:r>
          </a:p>
          <a:p>
            <a:pPr lvl="1"/>
            <a:r>
              <a:rPr lang="ar-LY" dirty="0"/>
              <a:t>المدة التي يجب ان تبقى المخرجات مخزنة.</a:t>
            </a:r>
          </a:p>
          <a:p>
            <a:pPr lvl="1"/>
            <a:r>
              <a:rPr lang="ar-LY" dirty="0"/>
              <a:t>معايير الإنتاج وتخزين وتوزيع المخرجات.</a:t>
            </a:r>
          </a:p>
          <a:p>
            <a:pPr lvl="1"/>
            <a:r>
              <a:rPr lang="ar-LY" dirty="0"/>
              <a:t>التكاليف المبدئية للصيانة والتزويد.</a:t>
            </a:r>
          </a:p>
          <a:p>
            <a:pPr lvl="1"/>
            <a:r>
              <a:rPr lang="ar-LY" dirty="0"/>
              <a:t>المتطلبات البيئية لتقنيات المخرجات. </a:t>
            </a:r>
          </a:p>
        </p:txBody>
      </p:sp>
    </p:spTree>
    <p:extLst>
      <p:ext uri="{BB962C8B-B14F-4D97-AF65-F5344CB8AC3E}">
        <p14:creationId xmlns:p14="http://schemas.microsoft.com/office/powerpoint/2010/main" val="313051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المخرجات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القواعد الأساسية لتصميم المخرجات:</a:t>
            </a:r>
          </a:p>
          <a:p>
            <a:pPr lvl="1"/>
            <a:r>
              <a:rPr lang="ar-LY" dirty="0"/>
              <a:t>تصميم التقارير:  </a:t>
            </a:r>
          </a:p>
          <a:p>
            <a:pPr lvl="2"/>
            <a:r>
              <a:rPr lang="ar-LY" dirty="0"/>
              <a:t>ان يكون لكل تقرير عنوان رئيسي.</a:t>
            </a:r>
          </a:p>
          <a:p>
            <a:pPr lvl="2"/>
            <a:r>
              <a:rPr lang="ar-LY" dirty="0"/>
              <a:t>يجب ان يقرأ التقرير من اعلى الى اسفل و من اليمين الى الشمال (اللغة العربية).</a:t>
            </a:r>
          </a:p>
          <a:p>
            <a:pPr lvl="2"/>
            <a:r>
              <a:rPr lang="ar-LY" dirty="0"/>
              <a:t>يبدا التقرير بملخص موجز عن الموضوع.</a:t>
            </a:r>
          </a:p>
          <a:p>
            <a:pPr lvl="2"/>
            <a:r>
              <a:rPr lang="ar-LY" dirty="0"/>
              <a:t>توضيح البيانات الهامة وإبرازها للمستخدم.</a:t>
            </a:r>
          </a:p>
          <a:p>
            <a:pPr lvl="2"/>
            <a:r>
              <a:rPr lang="ar-LY" dirty="0"/>
              <a:t>كل الاعمدة يجب ان تكون معنونة.</a:t>
            </a:r>
          </a:p>
          <a:p>
            <a:pPr lvl="2"/>
            <a:r>
              <a:rPr lang="ar-LY" dirty="0"/>
              <a:t>ترقيم الصفحات ووضع إشارة الى الاستمرارية إذا كان التقرير يتضمن اكثر من صفحة.</a:t>
            </a:r>
          </a:p>
          <a:p>
            <a:pPr lvl="2"/>
            <a:r>
              <a:rPr lang="ar-LY" dirty="0"/>
              <a:t>وضع مكان توقيع المسئول لو يتطلب القرير ذلك.</a:t>
            </a:r>
          </a:p>
          <a:p>
            <a:pPr lvl="2"/>
            <a:r>
              <a:rPr lang="ar-LY" dirty="0"/>
              <a:t>مراعاة جودة وحجم الورق.</a:t>
            </a:r>
          </a:p>
        </p:txBody>
      </p:sp>
    </p:spTree>
    <p:extLst>
      <p:ext uri="{BB962C8B-B14F-4D97-AF65-F5344CB8AC3E}">
        <p14:creationId xmlns:p14="http://schemas.microsoft.com/office/powerpoint/2010/main" val="44849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المخرجات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القواعد الأساسية لتصميم المخرجات (تابع):</a:t>
            </a:r>
          </a:p>
          <a:p>
            <a:pPr lvl="1"/>
            <a:r>
              <a:rPr lang="ar-LY" dirty="0"/>
              <a:t>تصميم المخرجات المعروضة على الشاشة:  </a:t>
            </a:r>
          </a:p>
          <a:p>
            <a:pPr lvl="2"/>
            <a:r>
              <a:rPr lang="ar-LY" dirty="0"/>
              <a:t>المحافظة على بساطة العرض لسهولة القراءة.</a:t>
            </a:r>
          </a:p>
          <a:p>
            <a:pPr lvl="2"/>
            <a:r>
              <a:rPr lang="ar-LY" dirty="0"/>
              <a:t>أن يكون العرض جذابا.</a:t>
            </a:r>
          </a:p>
          <a:p>
            <a:pPr lvl="2"/>
            <a:r>
              <a:rPr lang="ar-LY" dirty="0"/>
              <a:t>تسهيل حركة المستخدم خلال عناصر الصفحات</a:t>
            </a:r>
          </a:p>
          <a:p>
            <a:pPr lvl="2"/>
            <a:r>
              <a:rPr lang="ar-LY" dirty="0"/>
              <a:t>تزويد الشاشات بأزرار او روابط للمزيد من التفاصيل.</a:t>
            </a:r>
          </a:p>
          <a:p>
            <a:pPr lvl="2"/>
            <a:r>
              <a:rPr lang="ar-LY" dirty="0"/>
              <a:t>الاستعانة بالمستخدم في وضع تصميم المخرجات.</a:t>
            </a:r>
          </a:p>
          <a:p>
            <a:pPr marL="914400" lvl="2" indent="0">
              <a:buNone/>
            </a:pPr>
            <a:endParaRPr lang="ar-LY" dirty="0"/>
          </a:p>
          <a:p>
            <a:pPr lvl="2"/>
            <a:endParaRPr lang="ar-LY" dirty="0"/>
          </a:p>
        </p:txBody>
      </p:sp>
    </p:spTree>
    <p:extLst>
      <p:ext uri="{BB962C8B-B14F-4D97-AF65-F5344CB8AC3E}">
        <p14:creationId xmlns:p14="http://schemas.microsoft.com/office/powerpoint/2010/main" val="424396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تصميم المخرجات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القواعد الأساسية لتصميم المخرجات (تابع):</a:t>
            </a:r>
          </a:p>
          <a:p>
            <a:pPr lvl="1"/>
            <a:r>
              <a:rPr lang="ar-LY" dirty="0"/>
              <a:t>تصميم مواقع الكترونية وصفحات ويب:</a:t>
            </a:r>
          </a:p>
          <a:p>
            <a:pPr lvl="2"/>
            <a:r>
              <a:rPr lang="ar-LY" dirty="0"/>
              <a:t>دراسة مواقع الويب الأخرى.</a:t>
            </a:r>
          </a:p>
          <a:p>
            <a:pPr lvl="2"/>
            <a:r>
              <a:rPr lang="ar-LY" dirty="0"/>
              <a:t>تأمل الصفحات المصممة من قبل محترفين.</a:t>
            </a:r>
          </a:p>
          <a:p>
            <a:pPr lvl="2"/>
            <a:r>
              <a:rPr lang="ar-LY" dirty="0"/>
              <a:t>زيارة صفحات الويب سيئة التصميم وتعرف على الأخطاء الشائعة لتجنبها.</a:t>
            </a:r>
          </a:p>
          <a:p>
            <a:pPr lvl="2"/>
            <a:r>
              <a:rPr lang="ar-LY" dirty="0"/>
              <a:t>قم بإنشاء قوالب (</a:t>
            </a:r>
            <a:r>
              <a:rPr lang="en-GB" dirty="0"/>
              <a:t>Templates</a:t>
            </a:r>
            <a:r>
              <a:rPr lang="ar-LY" dirty="0"/>
              <a:t>) من تصميمك.</a:t>
            </a:r>
          </a:p>
          <a:p>
            <a:pPr lvl="2"/>
            <a:r>
              <a:rPr lang="ar-LY" dirty="0"/>
              <a:t>استخدم الوظائف الإضافية والصوت والفيديو باعتدال.</a:t>
            </a:r>
          </a:p>
          <a:p>
            <a:pPr lvl="2"/>
            <a:r>
              <a:rPr lang="ar-LY" dirty="0"/>
              <a:t>سرعة تحميل الصفحات</a:t>
            </a:r>
          </a:p>
          <a:p>
            <a:pPr marL="914400" lvl="2" indent="0">
              <a:buNone/>
            </a:pPr>
            <a:r>
              <a:rPr lang="ar-LY" dirty="0"/>
              <a:t> </a:t>
            </a:r>
          </a:p>
          <a:p>
            <a:pPr lvl="2"/>
            <a:endParaRPr lang="ar-LY" dirty="0"/>
          </a:p>
          <a:p>
            <a:pPr lvl="2"/>
            <a:endParaRPr lang="ar-LY" dirty="0"/>
          </a:p>
          <a:p>
            <a:pPr lvl="2"/>
            <a:endParaRPr lang="ar-LY" dirty="0"/>
          </a:p>
        </p:txBody>
      </p:sp>
    </p:spTree>
    <p:extLst>
      <p:ext uri="{BB962C8B-B14F-4D97-AF65-F5344CB8AC3E}">
        <p14:creationId xmlns:p14="http://schemas.microsoft.com/office/powerpoint/2010/main" val="3784968987"/>
      </p:ext>
    </p:extLst>
  </p:cSld>
  <p:clrMapOvr>
    <a:masterClrMapping/>
  </p:clrMapOvr>
</p:sld>
</file>

<file path=ppt/theme/theme1.xml><?xml version="1.0" encoding="utf-8"?>
<a:theme xmlns:a="http://schemas.openxmlformats.org/drawingml/2006/main" name="UOTPresetation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TPresetationTemplate" id="{184E87E4-0594-4CE6-8409-A1A8D49FA53A}" vid="{3DC75CAB-47B0-43DD-A0A3-B48BEDC6423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B38CF6E7A78D6F4FA320ABC5D7BA0B5D" ma:contentTypeVersion="2" ma:contentTypeDescription="إنشاء مستند جديد." ma:contentTypeScope="" ma:versionID="ab27c1f2734c24be13bbe1e01dd9d219">
  <xsd:schema xmlns:xsd="http://www.w3.org/2001/XMLSchema" xmlns:xs="http://www.w3.org/2001/XMLSchema" xmlns:p="http://schemas.microsoft.com/office/2006/metadata/properties" xmlns:ns2="180d2ae4-5cfd-4138-bf8e-533166f6eab2" targetNamespace="http://schemas.microsoft.com/office/2006/metadata/properties" ma:root="true" ma:fieldsID="8eee17d0b07a8c9c901703e05d54c99d" ns2:_="">
    <xsd:import namespace="180d2ae4-5cfd-4138-bf8e-533166f6eab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2ae4-5cfd-4138-bf8e-533166f6ea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7C7A95-7656-458A-A771-C1A0698FCDBF}"/>
</file>

<file path=customXml/itemProps2.xml><?xml version="1.0" encoding="utf-8"?>
<ds:datastoreItem xmlns:ds="http://schemas.openxmlformats.org/officeDocument/2006/customXml" ds:itemID="{D512F258-F5A3-4E47-B9E0-3E226995AFA8}">
  <ds:schemaRefs>
    <ds:schemaRef ds:uri="http://schemas.microsoft.com/sharepoint/v3/contenttype/forms"/>
  </ds:schemaRefs>
</ds:datastoreItem>
</file>

<file path=customXml/itemProps3.xml><?xml version="1.0" encoding="utf-8"?>
<ds:datastoreItem xmlns:ds="http://schemas.openxmlformats.org/officeDocument/2006/customXml" ds:itemID="{A5AABA8A-A859-4DCF-AA94-36E100C2B6D3}">
  <ds:schemaRefs>
    <ds:schemaRef ds:uri="6403bfde-b7fa-4fba-b74b-080b78f99ecd"/>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UOTPresetationTemplate</Template>
  <TotalTime>3722</TotalTime>
  <Words>1015</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UOTPresetationTemplate</vt:lpstr>
      <vt:lpstr>CS319 تحليل و تصميم النظم مرحلة التصميم تصميم المخرجات والمدخلات (Input and Output Design)</vt:lpstr>
      <vt:lpstr>اهداف مرحلة التصميم</vt:lpstr>
      <vt:lpstr>تصميم المخرجات</vt:lpstr>
      <vt:lpstr>تصميم المخرجات</vt:lpstr>
      <vt:lpstr>تصميم المخرجات</vt:lpstr>
      <vt:lpstr>تصميم المخرجات</vt:lpstr>
      <vt:lpstr>تصميم المخرجات</vt:lpstr>
      <vt:lpstr>تصميم المخرجات</vt:lpstr>
      <vt:lpstr>تصميم المخرجات</vt:lpstr>
      <vt:lpstr>تصميم المدخلات</vt:lpstr>
      <vt:lpstr>تصميم المدخلات</vt:lpstr>
      <vt:lpstr>تصميم المدخلات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Adnan Sherif</dc:creator>
  <cp:lastModifiedBy>Adnan Sherif</cp:lastModifiedBy>
  <cp:revision>35</cp:revision>
  <dcterms:created xsi:type="dcterms:W3CDTF">2021-11-16T07:36:59Z</dcterms:created>
  <dcterms:modified xsi:type="dcterms:W3CDTF">2022-01-09T09:26:34Z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0x010100B38CF6E7A78D6F4FA320ABC5D7BA0B5D</vt:lpwstr>
  </property>
</Properties>
</file>