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1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4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4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2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6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6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90C1-E84E-494E-9333-8D08C1FA924E}" type="datetimeFigureOut">
              <a:rPr lang="tr-TR" smtClean="0"/>
              <a:t>11.06.2020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11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</a:t>
            </a:r>
            <a:r>
              <a:rPr lang="tr-TR" dirty="0" smtClean="0"/>
              <a:t>kind of paid application </a:t>
            </a:r>
            <a:r>
              <a:rPr lang="tr-TR" dirty="0"/>
              <a:t>should </a:t>
            </a:r>
            <a:r>
              <a:rPr lang="tr-TR" dirty="0" smtClean="0"/>
              <a:t>a developer </a:t>
            </a:r>
            <a:r>
              <a:rPr lang="tr-TR" dirty="0"/>
              <a:t>develop to the App Store?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5616" y="5373216"/>
            <a:ext cx="7016824" cy="625624"/>
          </a:xfrm>
        </p:spPr>
        <p:txBody>
          <a:bodyPr>
            <a:noAutofit/>
          </a:bodyPr>
          <a:lstStyle/>
          <a:p>
            <a:r>
              <a:rPr lang="tr-TR" sz="2800" dirty="0" smtClean="0"/>
              <a:t>An Analysis of Apple App Store Dataset</a:t>
            </a:r>
          </a:p>
          <a:p>
            <a:r>
              <a:rPr lang="tr-TR" sz="2800" dirty="0" smtClean="0"/>
              <a:t>Aybüke Meydan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667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tr-TR" u="sng" dirty="0" smtClean="0"/>
              <a:t>Develop A Paid App For App Store</a:t>
            </a:r>
            <a:endParaRPr lang="tr-TR" u="sng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rmAutofit/>
          </a:bodyPr>
          <a:lstStyle/>
          <a:p>
            <a:r>
              <a:rPr lang="tr-TR" b="1" dirty="0" smtClean="0"/>
              <a:t>Client</a:t>
            </a:r>
            <a:r>
              <a:rPr lang="tr-TR" dirty="0" smtClean="0"/>
              <a:t>:Freelance IOS Developer.</a:t>
            </a:r>
          </a:p>
          <a:p>
            <a:r>
              <a:rPr lang="tr-TR" b="1" dirty="0" smtClean="0"/>
              <a:t>Problem</a:t>
            </a:r>
            <a:r>
              <a:rPr lang="tr-TR" dirty="0" smtClean="0"/>
              <a:t>:Choosing an application in the preferred size, price and category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0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  <p:sp>
        <p:nvSpPr>
          <p:cNvPr id="6" name="Yedigen 5"/>
          <p:cNvSpPr/>
          <p:nvPr/>
        </p:nvSpPr>
        <p:spPr>
          <a:xfrm>
            <a:off x="539552" y="3501008"/>
            <a:ext cx="1800200" cy="165618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Counting the paid app category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>
            <a:off x="2609287" y="4162972"/>
            <a:ext cx="728820" cy="451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93" y="3507731"/>
            <a:ext cx="1822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68091"/>
            <a:ext cx="1822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10" y="4162972"/>
            <a:ext cx="7556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3857630" y="3890616"/>
            <a:ext cx="128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Find the profittable category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887381" y="402114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Decide size and price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2"/>
            <a:ext cx="9144000" cy="66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" y="0"/>
            <a:ext cx="903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4"/>
            <a:ext cx="9144000" cy="67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92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Recommendation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tr-TR" b="1" dirty="0" smtClean="0"/>
              <a:t>The Best Candidate of App Category: </a:t>
            </a:r>
            <a:r>
              <a:rPr lang="tr-TR" dirty="0" smtClean="0"/>
              <a:t>GAMES</a:t>
            </a:r>
          </a:p>
          <a:p>
            <a:endParaRPr lang="tr-TR" dirty="0" smtClean="0"/>
          </a:p>
          <a:p>
            <a:r>
              <a:rPr lang="tr-TR" b="1" dirty="0" smtClean="0"/>
              <a:t>The highest MB that should be selected: </a:t>
            </a:r>
            <a:r>
              <a:rPr lang="tr-TR" dirty="0" smtClean="0"/>
              <a:t>100</a:t>
            </a:r>
          </a:p>
          <a:p>
            <a:endParaRPr lang="tr-TR" dirty="0" smtClean="0"/>
          </a:p>
          <a:p>
            <a:r>
              <a:rPr lang="tr-TR" b="1" dirty="0" smtClean="0"/>
              <a:t>Best Price Range: </a:t>
            </a:r>
            <a:r>
              <a:rPr lang="tr-TR" dirty="0" smtClean="0"/>
              <a:t>Min 1 USD Max 2 USD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09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FUTURE WORKS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1. Which words should I use for an effective description? Do people look at the description while downloaded  the application? Which words are the most mentioned in the definitions?</a:t>
            </a:r>
          </a:p>
          <a:p>
            <a:endParaRPr lang="tr-TR" dirty="0" smtClean="0"/>
          </a:p>
          <a:p>
            <a:r>
              <a:rPr lang="tr-TR" dirty="0" smtClean="0"/>
              <a:t>2. What is the effect of supported languages on the number of rating?</a:t>
            </a:r>
          </a:p>
          <a:p>
            <a:endParaRPr lang="tr-TR" dirty="0" smtClean="0"/>
          </a:p>
          <a:p>
            <a:r>
              <a:rPr lang="tr-TR" dirty="0" smtClean="0"/>
              <a:t>3. Sentimental analysis of user comments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5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144</Words>
  <Application>Microsoft Office PowerPoint</Application>
  <PresentationFormat>Ekran Gösterisi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What kind of paid application should a developer develop to the App Store?</vt:lpstr>
      <vt:lpstr>Develop A Paid App For App Store</vt:lpstr>
      <vt:lpstr>METHODOLOGY</vt:lpstr>
      <vt:lpstr>PowerPoint Sunusu</vt:lpstr>
      <vt:lpstr>PowerPoint Sunusu</vt:lpstr>
      <vt:lpstr>PowerPoint Sunusu</vt:lpstr>
      <vt:lpstr>PowerPoint Sunusu</vt:lpstr>
      <vt:lpstr>Recommendation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application should I develop to the App Store?</dc:title>
  <dc:creator>Windows Kullanıcısı</dc:creator>
  <cp:lastModifiedBy>Windows Kullanıcısı</cp:lastModifiedBy>
  <cp:revision>25</cp:revision>
  <dcterms:created xsi:type="dcterms:W3CDTF">2020-06-09T16:56:48Z</dcterms:created>
  <dcterms:modified xsi:type="dcterms:W3CDTF">2020-06-11T09:39:45Z</dcterms:modified>
</cp:coreProperties>
</file>