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6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0C1-E84E-494E-9333-8D08C1FA924E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F90C1-E84E-494E-9333-8D08C1FA924E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76498-F4C3-490A-8ED0-937F6C36DD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4211960" y="548680"/>
            <a:ext cx="4608512" cy="4104456"/>
          </a:xfrm>
        </p:spPr>
        <p:txBody>
          <a:bodyPr>
            <a:normAutofit fontScale="90000"/>
          </a:bodyPr>
          <a:lstStyle/>
          <a:p>
            <a:r>
              <a:rPr lang="tr-TR" dirty="0"/>
              <a:t>What </a:t>
            </a:r>
            <a:r>
              <a:rPr lang="tr-TR" dirty="0" smtClean="0"/>
              <a:t>kind of paid application </a:t>
            </a:r>
            <a:r>
              <a:rPr lang="tr-TR" dirty="0"/>
              <a:t>should </a:t>
            </a:r>
            <a:r>
              <a:rPr lang="tr-TR" dirty="0" smtClean="0"/>
              <a:t>a developer </a:t>
            </a:r>
            <a:r>
              <a:rPr lang="tr-TR" dirty="0"/>
              <a:t>develop to the App Store?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15616" y="5373216"/>
            <a:ext cx="7016824" cy="625624"/>
          </a:xfrm>
        </p:spPr>
        <p:txBody>
          <a:bodyPr>
            <a:noAutofit/>
          </a:bodyPr>
          <a:lstStyle/>
          <a:p>
            <a:r>
              <a:rPr lang="tr-TR" sz="2800" dirty="0" smtClean="0"/>
              <a:t>An Analysis of Apple App Store Dataset</a:t>
            </a:r>
          </a:p>
          <a:p>
            <a:r>
              <a:rPr lang="tr-TR" sz="2800" dirty="0" smtClean="0"/>
              <a:t>Aybüke Meydan</a:t>
            </a:r>
            <a:endParaRPr lang="tr-TR" sz="2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084A5D43-3890-4F39-AB3A-3F26D33A5E96}"/>
              </a:ext>
            </a:extLst>
          </p:cNvPr>
          <p:cNvSpPr/>
          <p:nvPr/>
        </p:nvSpPr>
        <p:spPr>
          <a:xfrm>
            <a:off x="492251" y="4839201"/>
            <a:ext cx="3645124" cy="193481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xmlns="" id="{F90BFA8B-ED0F-424B-A97D-885252528F6C}"/>
              </a:ext>
            </a:extLst>
          </p:cNvPr>
          <p:cNvSpPr>
            <a:spLocks noEditPoints="1"/>
          </p:cNvSpPr>
          <p:nvPr/>
        </p:nvSpPr>
        <p:spPr bwMode="auto">
          <a:xfrm>
            <a:off x="899592" y="404664"/>
            <a:ext cx="2820716" cy="4548125"/>
          </a:xfrm>
          <a:custGeom>
            <a:avLst/>
            <a:gdLst>
              <a:gd name="T0" fmla="*/ 1022 w 1022"/>
              <a:gd name="T1" fmla="*/ 890 h 2118"/>
              <a:gd name="T2" fmla="*/ 1022 w 1022"/>
              <a:gd name="T3" fmla="*/ 157 h 2118"/>
              <a:gd name="T4" fmla="*/ 1014 w 1022"/>
              <a:gd name="T5" fmla="*/ 101 h 2118"/>
              <a:gd name="T6" fmla="*/ 868 w 1022"/>
              <a:gd name="T7" fmla="*/ 1 h 2118"/>
              <a:gd name="T8" fmla="*/ 162 w 1022"/>
              <a:gd name="T9" fmla="*/ 0 h 2118"/>
              <a:gd name="T10" fmla="*/ 87 w 1022"/>
              <a:gd name="T11" fmla="*/ 16 h 2118"/>
              <a:gd name="T12" fmla="*/ 14 w 1022"/>
              <a:gd name="T13" fmla="*/ 91 h 2118"/>
              <a:gd name="T14" fmla="*/ 0 w 1022"/>
              <a:gd name="T15" fmla="*/ 166 h 2118"/>
              <a:gd name="T16" fmla="*/ 0 w 1022"/>
              <a:gd name="T17" fmla="*/ 1953 h 2118"/>
              <a:gd name="T18" fmla="*/ 1 w 1022"/>
              <a:gd name="T19" fmla="*/ 1967 h 2118"/>
              <a:gd name="T20" fmla="*/ 38 w 1022"/>
              <a:gd name="T21" fmla="*/ 2064 h 2118"/>
              <a:gd name="T22" fmla="*/ 137 w 1022"/>
              <a:gd name="T23" fmla="*/ 2115 h 2118"/>
              <a:gd name="T24" fmla="*/ 226 w 1022"/>
              <a:gd name="T25" fmla="*/ 2117 h 2118"/>
              <a:gd name="T26" fmla="*/ 872 w 1022"/>
              <a:gd name="T27" fmla="*/ 2117 h 2118"/>
              <a:gd name="T28" fmla="*/ 977 w 1022"/>
              <a:gd name="T29" fmla="*/ 2072 h 2118"/>
              <a:gd name="T30" fmla="*/ 1022 w 1022"/>
              <a:gd name="T31" fmla="*/ 1957 h 2118"/>
              <a:gd name="T32" fmla="*/ 1022 w 1022"/>
              <a:gd name="T33" fmla="*/ 890 h 2118"/>
              <a:gd name="T34" fmla="*/ 428 w 1022"/>
              <a:gd name="T35" fmla="*/ 127 h 2118"/>
              <a:gd name="T36" fmla="*/ 442 w 1022"/>
              <a:gd name="T37" fmla="*/ 116 h 2118"/>
              <a:gd name="T38" fmla="*/ 512 w 1022"/>
              <a:gd name="T39" fmla="*/ 117 h 2118"/>
              <a:gd name="T40" fmla="*/ 576 w 1022"/>
              <a:gd name="T41" fmla="*/ 116 h 2118"/>
              <a:gd name="T42" fmla="*/ 582 w 1022"/>
              <a:gd name="T43" fmla="*/ 117 h 2118"/>
              <a:gd name="T44" fmla="*/ 595 w 1022"/>
              <a:gd name="T45" fmla="*/ 128 h 2118"/>
              <a:gd name="T46" fmla="*/ 583 w 1022"/>
              <a:gd name="T47" fmla="*/ 140 h 2118"/>
              <a:gd name="T48" fmla="*/ 440 w 1022"/>
              <a:gd name="T49" fmla="*/ 140 h 2118"/>
              <a:gd name="T50" fmla="*/ 428 w 1022"/>
              <a:gd name="T51" fmla="*/ 127 h 2118"/>
              <a:gd name="T52" fmla="*/ 511 w 1022"/>
              <a:gd name="T53" fmla="*/ 2064 h 2118"/>
              <a:gd name="T54" fmla="*/ 430 w 1022"/>
              <a:gd name="T55" fmla="*/ 1983 h 2118"/>
              <a:gd name="T56" fmla="*/ 512 w 1022"/>
              <a:gd name="T57" fmla="*/ 1901 h 2118"/>
              <a:gd name="T58" fmla="*/ 593 w 1022"/>
              <a:gd name="T59" fmla="*/ 1983 h 2118"/>
              <a:gd name="T60" fmla="*/ 511 w 1022"/>
              <a:gd name="T61" fmla="*/ 2064 h 2118"/>
              <a:gd name="T62" fmla="*/ 946 w 1022"/>
              <a:gd name="T63" fmla="*/ 1848 h 2118"/>
              <a:gd name="T64" fmla="*/ 75 w 1022"/>
              <a:gd name="T65" fmla="*/ 1848 h 2118"/>
              <a:gd name="T66" fmla="*/ 62 w 1022"/>
              <a:gd name="T67" fmla="*/ 1835 h 2118"/>
              <a:gd name="T68" fmla="*/ 62 w 1022"/>
              <a:gd name="T69" fmla="*/ 270 h 2118"/>
              <a:gd name="T70" fmla="*/ 75 w 1022"/>
              <a:gd name="T71" fmla="*/ 256 h 2118"/>
              <a:gd name="T72" fmla="*/ 946 w 1022"/>
              <a:gd name="T73" fmla="*/ 256 h 2118"/>
              <a:gd name="T74" fmla="*/ 960 w 1022"/>
              <a:gd name="T75" fmla="*/ 271 h 2118"/>
              <a:gd name="T76" fmla="*/ 960 w 1022"/>
              <a:gd name="T77" fmla="*/ 1054 h 2118"/>
              <a:gd name="T78" fmla="*/ 960 w 1022"/>
              <a:gd name="T79" fmla="*/ 1834 h 2118"/>
              <a:gd name="T80" fmla="*/ 946 w 1022"/>
              <a:gd name="T81" fmla="*/ 1848 h 2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22" h="2118">
                <a:moveTo>
                  <a:pt x="1022" y="890"/>
                </a:moveTo>
                <a:cubicBezTo>
                  <a:pt x="1022" y="645"/>
                  <a:pt x="1022" y="401"/>
                  <a:pt x="1022" y="157"/>
                </a:cubicBezTo>
                <a:cubicBezTo>
                  <a:pt x="1022" y="138"/>
                  <a:pt x="1020" y="119"/>
                  <a:pt x="1014" y="101"/>
                </a:cubicBezTo>
                <a:cubicBezTo>
                  <a:pt x="991" y="40"/>
                  <a:pt x="933" y="1"/>
                  <a:pt x="868" y="1"/>
                </a:cubicBezTo>
                <a:cubicBezTo>
                  <a:pt x="632" y="1"/>
                  <a:pt x="397" y="1"/>
                  <a:pt x="162" y="0"/>
                </a:cubicBezTo>
                <a:cubicBezTo>
                  <a:pt x="136" y="0"/>
                  <a:pt x="110" y="5"/>
                  <a:pt x="87" y="16"/>
                </a:cubicBezTo>
                <a:cubicBezTo>
                  <a:pt x="54" y="32"/>
                  <a:pt x="29" y="57"/>
                  <a:pt x="14" y="91"/>
                </a:cubicBezTo>
                <a:cubicBezTo>
                  <a:pt x="3" y="115"/>
                  <a:pt x="0" y="140"/>
                  <a:pt x="0" y="166"/>
                </a:cubicBezTo>
                <a:cubicBezTo>
                  <a:pt x="1" y="762"/>
                  <a:pt x="0" y="1357"/>
                  <a:pt x="0" y="1953"/>
                </a:cubicBezTo>
                <a:cubicBezTo>
                  <a:pt x="0" y="1958"/>
                  <a:pt x="1" y="1963"/>
                  <a:pt x="1" y="1967"/>
                </a:cubicBezTo>
                <a:cubicBezTo>
                  <a:pt x="2" y="2004"/>
                  <a:pt x="12" y="2037"/>
                  <a:pt x="38" y="2064"/>
                </a:cubicBezTo>
                <a:cubicBezTo>
                  <a:pt x="65" y="2093"/>
                  <a:pt x="97" y="2113"/>
                  <a:pt x="137" y="2115"/>
                </a:cubicBezTo>
                <a:cubicBezTo>
                  <a:pt x="166" y="2117"/>
                  <a:pt x="196" y="2117"/>
                  <a:pt x="226" y="2117"/>
                </a:cubicBezTo>
                <a:cubicBezTo>
                  <a:pt x="316" y="2117"/>
                  <a:pt x="756" y="2118"/>
                  <a:pt x="872" y="2117"/>
                </a:cubicBezTo>
                <a:cubicBezTo>
                  <a:pt x="912" y="2117"/>
                  <a:pt x="948" y="2101"/>
                  <a:pt x="977" y="2072"/>
                </a:cubicBezTo>
                <a:cubicBezTo>
                  <a:pt x="1009" y="2041"/>
                  <a:pt x="1022" y="2002"/>
                  <a:pt x="1022" y="1957"/>
                </a:cubicBezTo>
                <a:cubicBezTo>
                  <a:pt x="1022" y="1601"/>
                  <a:pt x="1022" y="1245"/>
                  <a:pt x="1022" y="890"/>
                </a:cubicBezTo>
                <a:close/>
                <a:moveTo>
                  <a:pt x="428" y="127"/>
                </a:moveTo>
                <a:cubicBezTo>
                  <a:pt x="429" y="120"/>
                  <a:pt x="434" y="116"/>
                  <a:pt x="442" y="116"/>
                </a:cubicBezTo>
                <a:cubicBezTo>
                  <a:pt x="465" y="117"/>
                  <a:pt x="489" y="117"/>
                  <a:pt x="512" y="117"/>
                </a:cubicBezTo>
                <a:cubicBezTo>
                  <a:pt x="533" y="116"/>
                  <a:pt x="555" y="116"/>
                  <a:pt x="576" y="116"/>
                </a:cubicBezTo>
                <a:cubicBezTo>
                  <a:pt x="578" y="116"/>
                  <a:pt x="580" y="116"/>
                  <a:pt x="582" y="117"/>
                </a:cubicBezTo>
                <a:cubicBezTo>
                  <a:pt x="590" y="117"/>
                  <a:pt x="595" y="122"/>
                  <a:pt x="595" y="128"/>
                </a:cubicBezTo>
                <a:cubicBezTo>
                  <a:pt x="595" y="136"/>
                  <a:pt x="590" y="140"/>
                  <a:pt x="583" y="140"/>
                </a:cubicBezTo>
                <a:cubicBezTo>
                  <a:pt x="535" y="140"/>
                  <a:pt x="488" y="140"/>
                  <a:pt x="440" y="140"/>
                </a:cubicBezTo>
                <a:cubicBezTo>
                  <a:pt x="432" y="140"/>
                  <a:pt x="427" y="133"/>
                  <a:pt x="428" y="127"/>
                </a:cubicBezTo>
                <a:close/>
                <a:moveTo>
                  <a:pt x="511" y="2064"/>
                </a:moveTo>
                <a:cubicBezTo>
                  <a:pt x="466" y="2064"/>
                  <a:pt x="430" y="2029"/>
                  <a:pt x="430" y="1983"/>
                </a:cubicBezTo>
                <a:cubicBezTo>
                  <a:pt x="430" y="1936"/>
                  <a:pt x="467" y="1902"/>
                  <a:pt x="512" y="1901"/>
                </a:cubicBezTo>
                <a:cubicBezTo>
                  <a:pt x="556" y="1902"/>
                  <a:pt x="593" y="1936"/>
                  <a:pt x="593" y="1983"/>
                </a:cubicBezTo>
                <a:cubicBezTo>
                  <a:pt x="592" y="2031"/>
                  <a:pt x="554" y="2065"/>
                  <a:pt x="511" y="2064"/>
                </a:cubicBezTo>
                <a:close/>
                <a:moveTo>
                  <a:pt x="946" y="1848"/>
                </a:moveTo>
                <a:cubicBezTo>
                  <a:pt x="655" y="1848"/>
                  <a:pt x="365" y="1848"/>
                  <a:pt x="75" y="1848"/>
                </a:cubicBezTo>
                <a:cubicBezTo>
                  <a:pt x="60" y="1848"/>
                  <a:pt x="62" y="1850"/>
                  <a:pt x="62" y="1835"/>
                </a:cubicBezTo>
                <a:cubicBezTo>
                  <a:pt x="62" y="1313"/>
                  <a:pt x="62" y="791"/>
                  <a:pt x="62" y="270"/>
                </a:cubicBezTo>
                <a:cubicBezTo>
                  <a:pt x="62" y="256"/>
                  <a:pt x="62" y="256"/>
                  <a:pt x="75" y="256"/>
                </a:cubicBezTo>
                <a:cubicBezTo>
                  <a:pt x="365" y="256"/>
                  <a:pt x="656" y="256"/>
                  <a:pt x="946" y="256"/>
                </a:cubicBezTo>
                <a:cubicBezTo>
                  <a:pt x="960" y="256"/>
                  <a:pt x="960" y="256"/>
                  <a:pt x="960" y="271"/>
                </a:cubicBezTo>
                <a:cubicBezTo>
                  <a:pt x="960" y="532"/>
                  <a:pt x="960" y="793"/>
                  <a:pt x="960" y="1054"/>
                </a:cubicBezTo>
                <a:cubicBezTo>
                  <a:pt x="960" y="1314"/>
                  <a:pt x="960" y="1574"/>
                  <a:pt x="960" y="1834"/>
                </a:cubicBezTo>
                <a:cubicBezTo>
                  <a:pt x="960" y="1851"/>
                  <a:pt x="961" y="1848"/>
                  <a:pt x="946" y="184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xmlns="" id="{F13B1978-2188-4353-AE92-03E0319ABBE5}"/>
              </a:ext>
            </a:extLst>
          </p:cNvPr>
          <p:cNvGrpSpPr/>
          <p:nvPr/>
        </p:nvGrpSpPr>
        <p:grpSpPr>
          <a:xfrm>
            <a:off x="2442052" y="3487014"/>
            <a:ext cx="1612480" cy="2000315"/>
            <a:chOff x="4141788" y="3508375"/>
            <a:chExt cx="935037" cy="869950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27C939F0-F4A6-4193-8F27-8DCF01667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125" y="3689350"/>
              <a:ext cx="774700" cy="688975"/>
            </a:xfrm>
            <a:custGeom>
              <a:avLst/>
              <a:gdLst>
                <a:gd name="T0" fmla="*/ 242 w 242"/>
                <a:gd name="T1" fmla="*/ 152 h 216"/>
                <a:gd name="T2" fmla="*/ 151 w 242"/>
                <a:gd name="T3" fmla="*/ 216 h 216"/>
                <a:gd name="T4" fmla="*/ 107 w 242"/>
                <a:gd name="T5" fmla="*/ 188 h 216"/>
                <a:gd name="T6" fmla="*/ 51 w 242"/>
                <a:gd name="T7" fmla="*/ 163 h 216"/>
                <a:gd name="T8" fmla="*/ 26 w 242"/>
                <a:gd name="T9" fmla="*/ 150 h 216"/>
                <a:gd name="T10" fmla="*/ 22 w 242"/>
                <a:gd name="T11" fmla="*/ 137 h 216"/>
                <a:gd name="T12" fmla="*/ 34 w 242"/>
                <a:gd name="T13" fmla="*/ 129 h 216"/>
                <a:gd name="T14" fmla="*/ 71 w 242"/>
                <a:gd name="T15" fmla="*/ 128 h 216"/>
                <a:gd name="T16" fmla="*/ 75 w 242"/>
                <a:gd name="T17" fmla="*/ 128 h 216"/>
                <a:gd name="T18" fmla="*/ 66 w 242"/>
                <a:gd name="T19" fmla="*/ 115 h 216"/>
                <a:gd name="T20" fmla="*/ 7 w 242"/>
                <a:gd name="T21" fmla="*/ 34 h 216"/>
                <a:gd name="T22" fmla="*/ 11 w 242"/>
                <a:gd name="T23" fmla="*/ 7 h 216"/>
                <a:gd name="T24" fmla="*/ 38 w 242"/>
                <a:gd name="T25" fmla="*/ 11 h 216"/>
                <a:gd name="T26" fmla="*/ 62 w 242"/>
                <a:gd name="T27" fmla="*/ 45 h 216"/>
                <a:gd name="T28" fmla="*/ 65 w 242"/>
                <a:gd name="T29" fmla="*/ 48 h 216"/>
                <a:gd name="T30" fmla="*/ 78 w 242"/>
                <a:gd name="T31" fmla="*/ 29 h 216"/>
                <a:gd name="T32" fmla="*/ 100 w 242"/>
                <a:gd name="T33" fmla="*/ 31 h 216"/>
                <a:gd name="T34" fmla="*/ 107 w 242"/>
                <a:gd name="T35" fmla="*/ 22 h 216"/>
                <a:gd name="T36" fmla="*/ 131 w 242"/>
                <a:gd name="T37" fmla="*/ 15 h 216"/>
                <a:gd name="T38" fmla="*/ 141 w 242"/>
                <a:gd name="T39" fmla="*/ 13 h 216"/>
                <a:gd name="T40" fmla="*/ 180 w 242"/>
                <a:gd name="T41" fmla="*/ 17 h 216"/>
                <a:gd name="T42" fmla="*/ 205 w 242"/>
                <a:gd name="T43" fmla="*/ 54 h 216"/>
                <a:gd name="T44" fmla="*/ 220 w 242"/>
                <a:gd name="T45" fmla="*/ 79 h 216"/>
                <a:gd name="T46" fmla="*/ 231 w 242"/>
                <a:gd name="T47" fmla="*/ 113 h 216"/>
                <a:gd name="T48" fmla="*/ 242 w 242"/>
                <a:gd name="T49" fmla="*/ 15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2" h="216">
                  <a:moveTo>
                    <a:pt x="242" y="152"/>
                  </a:moveTo>
                  <a:cubicBezTo>
                    <a:pt x="212" y="173"/>
                    <a:pt x="181" y="195"/>
                    <a:pt x="151" y="216"/>
                  </a:cubicBezTo>
                  <a:cubicBezTo>
                    <a:pt x="136" y="207"/>
                    <a:pt x="122" y="197"/>
                    <a:pt x="107" y="188"/>
                  </a:cubicBezTo>
                  <a:cubicBezTo>
                    <a:pt x="90" y="177"/>
                    <a:pt x="70" y="170"/>
                    <a:pt x="51" y="163"/>
                  </a:cubicBezTo>
                  <a:cubicBezTo>
                    <a:pt x="42" y="160"/>
                    <a:pt x="33" y="157"/>
                    <a:pt x="26" y="150"/>
                  </a:cubicBezTo>
                  <a:cubicBezTo>
                    <a:pt x="23" y="147"/>
                    <a:pt x="20" y="143"/>
                    <a:pt x="22" y="137"/>
                  </a:cubicBezTo>
                  <a:cubicBezTo>
                    <a:pt x="24" y="132"/>
                    <a:pt x="29" y="129"/>
                    <a:pt x="34" y="129"/>
                  </a:cubicBezTo>
                  <a:cubicBezTo>
                    <a:pt x="47" y="128"/>
                    <a:pt x="59" y="128"/>
                    <a:pt x="71" y="128"/>
                  </a:cubicBezTo>
                  <a:cubicBezTo>
                    <a:pt x="72" y="128"/>
                    <a:pt x="73" y="128"/>
                    <a:pt x="75" y="128"/>
                  </a:cubicBezTo>
                  <a:cubicBezTo>
                    <a:pt x="72" y="123"/>
                    <a:pt x="69" y="119"/>
                    <a:pt x="66" y="115"/>
                  </a:cubicBezTo>
                  <a:cubicBezTo>
                    <a:pt x="47" y="88"/>
                    <a:pt x="27" y="61"/>
                    <a:pt x="7" y="34"/>
                  </a:cubicBezTo>
                  <a:cubicBezTo>
                    <a:pt x="0" y="24"/>
                    <a:pt x="2" y="14"/>
                    <a:pt x="11" y="7"/>
                  </a:cubicBezTo>
                  <a:cubicBezTo>
                    <a:pt x="20" y="0"/>
                    <a:pt x="32" y="2"/>
                    <a:pt x="38" y="11"/>
                  </a:cubicBezTo>
                  <a:cubicBezTo>
                    <a:pt x="46" y="22"/>
                    <a:pt x="54" y="34"/>
                    <a:pt x="62" y="45"/>
                  </a:cubicBezTo>
                  <a:cubicBezTo>
                    <a:pt x="63" y="46"/>
                    <a:pt x="64" y="46"/>
                    <a:pt x="65" y="48"/>
                  </a:cubicBezTo>
                  <a:cubicBezTo>
                    <a:pt x="67" y="40"/>
                    <a:pt x="71" y="33"/>
                    <a:pt x="78" y="29"/>
                  </a:cubicBezTo>
                  <a:cubicBezTo>
                    <a:pt x="86" y="25"/>
                    <a:pt x="93" y="26"/>
                    <a:pt x="100" y="31"/>
                  </a:cubicBezTo>
                  <a:cubicBezTo>
                    <a:pt x="102" y="27"/>
                    <a:pt x="104" y="24"/>
                    <a:pt x="107" y="22"/>
                  </a:cubicBezTo>
                  <a:cubicBezTo>
                    <a:pt x="114" y="15"/>
                    <a:pt x="122" y="12"/>
                    <a:pt x="131" y="15"/>
                  </a:cubicBezTo>
                  <a:cubicBezTo>
                    <a:pt x="135" y="16"/>
                    <a:pt x="138" y="16"/>
                    <a:pt x="141" y="13"/>
                  </a:cubicBezTo>
                  <a:cubicBezTo>
                    <a:pt x="155" y="2"/>
                    <a:pt x="170" y="2"/>
                    <a:pt x="180" y="17"/>
                  </a:cubicBezTo>
                  <a:cubicBezTo>
                    <a:pt x="189" y="29"/>
                    <a:pt x="197" y="42"/>
                    <a:pt x="205" y="54"/>
                  </a:cubicBezTo>
                  <a:cubicBezTo>
                    <a:pt x="211" y="62"/>
                    <a:pt x="216" y="70"/>
                    <a:pt x="220" y="79"/>
                  </a:cubicBezTo>
                  <a:cubicBezTo>
                    <a:pt x="225" y="90"/>
                    <a:pt x="227" y="102"/>
                    <a:pt x="231" y="113"/>
                  </a:cubicBezTo>
                  <a:cubicBezTo>
                    <a:pt x="235" y="125"/>
                    <a:pt x="238" y="138"/>
                    <a:pt x="242" y="1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66835DE0-FB62-4FEE-9A59-383D283D3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88" y="3508375"/>
              <a:ext cx="381000" cy="436563"/>
            </a:xfrm>
            <a:custGeom>
              <a:avLst/>
              <a:gdLst>
                <a:gd name="T0" fmla="*/ 0 w 119"/>
                <a:gd name="T1" fmla="*/ 75 h 137"/>
                <a:gd name="T2" fmla="*/ 53 w 119"/>
                <a:gd name="T3" fmla="*/ 6 h 137"/>
                <a:gd name="T4" fmla="*/ 112 w 119"/>
                <a:gd name="T5" fmla="*/ 15 h 137"/>
                <a:gd name="T6" fmla="*/ 117 w 119"/>
                <a:gd name="T7" fmla="*/ 30 h 137"/>
                <a:gd name="T8" fmla="*/ 102 w 119"/>
                <a:gd name="T9" fmla="*/ 32 h 137"/>
                <a:gd name="T10" fmla="*/ 27 w 119"/>
                <a:gd name="T11" fmla="*/ 50 h 137"/>
                <a:gd name="T12" fmla="*/ 40 w 119"/>
                <a:gd name="T13" fmla="*/ 117 h 137"/>
                <a:gd name="T14" fmla="*/ 43 w 119"/>
                <a:gd name="T15" fmla="*/ 131 h 137"/>
                <a:gd name="T16" fmla="*/ 28 w 119"/>
                <a:gd name="T17" fmla="*/ 132 h 137"/>
                <a:gd name="T18" fmla="*/ 0 w 119"/>
                <a:gd name="T19" fmla="*/ 7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137">
                  <a:moveTo>
                    <a:pt x="0" y="75"/>
                  </a:moveTo>
                  <a:cubicBezTo>
                    <a:pt x="1" y="43"/>
                    <a:pt x="21" y="15"/>
                    <a:pt x="53" y="6"/>
                  </a:cubicBezTo>
                  <a:cubicBezTo>
                    <a:pt x="74" y="0"/>
                    <a:pt x="94" y="3"/>
                    <a:pt x="112" y="15"/>
                  </a:cubicBezTo>
                  <a:cubicBezTo>
                    <a:pt x="119" y="19"/>
                    <a:pt x="119" y="26"/>
                    <a:pt x="117" y="30"/>
                  </a:cubicBezTo>
                  <a:cubicBezTo>
                    <a:pt x="114" y="35"/>
                    <a:pt x="107" y="36"/>
                    <a:pt x="102" y="32"/>
                  </a:cubicBezTo>
                  <a:cubicBezTo>
                    <a:pt x="76" y="15"/>
                    <a:pt x="41" y="24"/>
                    <a:pt x="27" y="50"/>
                  </a:cubicBezTo>
                  <a:cubicBezTo>
                    <a:pt x="14" y="72"/>
                    <a:pt x="20" y="100"/>
                    <a:pt x="40" y="117"/>
                  </a:cubicBezTo>
                  <a:cubicBezTo>
                    <a:pt x="45" y="121"/>
                    <a:pt x="47" y="127"/>
                    <a:pt x="43" y="131"/>
                  </a:cubicBezTo>
                  <a:cubicBezTo>
                    <a:pt x="40" y="136"/>
                    <a:pt x="33" y="137"/>
                    <a:pt x="28" y="132"/>
                  </a:cubicBezTo>
                  <a:cubicBezTo>
                    <a:pt x="10" y="118"/>
                    <a:pt x="1" y="98"/>
                    <a:pt x="0" y="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33">
            <a:extLst>
              <a:ext uri="{FF2B5EF4-FFF2-40B4-BE49-F238E27FC236}">
                <a16:creationId xmlns:a16="http://schemas.microsoft.com/office/drawing/2014/main" xmlns="" id="{35A04D48-F5FB-429A-8C89-FA741DCDB236}"/>
              </a:ext>
            </a:extLst>
          </p:cNvPr>
          <p:cNvGrpSpPr/>
          <p:nvPr/>
        </p:nvGrpSpPr>
        <p:grpSpPr>
          <a:xfrm>
            <a:off x="984642" y="1331388"/>
            <a:ext cx="2630002" cy="2056704"/>
            <a:chOff x="3916862" y="1758463"/>
            <a:chExt cx="4595524" cy="3638169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xmlns="" id="{D2292BFB-D27A-4763-B051-2FC808888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1197" y="1758463"/>
              <a:ext cx="691676" cy="6974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FE8A454B-2C11-4BAA-BFC6-F3AEA056C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777" y="1968027"/>
              <a:ext cx="398515" cy="277128"/>
            </a:xfrm>
            <a:custGeom>
              <a:avLst/>
              <a:gdLst>
                <a:gd name="T0" fmla="*/ 319 w 319"/>
                <a:gd name="T1" fmla="*/ 170 h 220"/>
                <a:gd name="T2" fmla="*/ 268 w 319"/>
                <a:gd name="T3" fmla="*/ 220 h 220"/>
                <a:gd name="T4" fmla="*/ 50 w 319"/>
                <a:gd name="T5" fmla="*/ 220 h 220"/>
                <a:gd name="T6" fmla="*/ 0 w 319"/>
                <a:gd name="T7" fmla="*/ 170 h 220"/>
                <a:gd name="T8" fmla="*/ 0 w 319"/>
                <a:gd name="T9" fmla="*/ 50 h 220"/>
                <a:gd name="T10" fmla="*/ 50 w 319"/>
                <a:gd name="T11" fmla="*/ 0 h 220"/>
                <a:gd name="T12" fmla="*/ 268 w 319"/>
                <a:gd name="T13" fmla="*/ 0 h 220"/>
                <a:gd name="T14" fmla="*/ 319 w 319"/>
                <a:gd name="T15" fmla="*/ 50 h 220"/>
                <a:gd name="T16" fmla="*/ 319 w 319"/>
                <a:gd name="T17" fmla="*/ 17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220">
                  <a:moveTo>
                    <a:pt x="319" y="170"/>
                  </a:moveTo>
                  <a:cubicBezTo>
                    <a:pt x="319" y="198"/>
                    <a:pt x="296" y="220"/>
                    <a:pt x="268" y="220"/>
                  </a:cubicBezTo>
                  <a:cubicBezTo>
                    <a:pt x="50" y="220"/>
                    <a:pt x="50" y="220"/>
                    <a:pt x="50" y="220"/>
                  </a:cubicBezTo>
                  <a:cubicBezTo>
                    <a:pt x="22" y="220"/>
                    <a:pt x="0" y="198"/>
                    <a:pt x="0" y="17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96" y="0"/>
                    <a:pt x="319" y="22"/>
                    <a:pt x="319" y="50"/>
                  </a:cubicBezTo>
                  <a:lnTo>
                    <a:pt x="319" y="170"/>
                  </a:lnTo>
                  <a:close/>
                </a:path>
              </a:pathLst>
            </a:custGeom>
            <a:solidFill>
              <a:srgbClr val="F8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97B8378C-7394-440B-BB8B-DA705B307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0390" y="2000091"/>
              <a:ext cx="143145" cy="211854"/>
            </a:xfrm>
            <a:custGeom>
              <a:avLst/>
              <a:gdLst>
                <a:gd name="T0" fmla="*/ 125 w 125"/>
                <a:gd name="T1" fmla="*/ 93 h 185"/>
                <a:gd name="T2" fmla="*/ 0 w 125"/>
                <a:gd name="T3" fmla="*/ 185 h 185"/>
                <a:gd name="T4" fmla="*/ 0 w 125"/>
                <a:gd name="T5" fmla="*/ 0 h 185"/>
                <a:gd name="T6" fmla="*/ 125 w 125"/>
                <a:gd name="T7" fmla="*/ 9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85">
                  <a:moveTo>
                    <a:pt x="125" y="93"/>
                  </a:moveTo>
                  <a:lnTo>
                    <a:pt x="0" y="185"/>
                  </a:lnTo>
                  <a:lnTo>
                    <a:pt x="0" y="0"/>
                  </a:lnTo>
                  <a:lnTo>
                    <a:pt x="125" y="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Oval 8">
              <a:extLst>
                <a:ext uri="{FF2B5EF4-FFF2-40B4-BE49-F238E27FC236}">
                  <a16:creationId xmlns:a16="http://schemas.microsoft.com/office/drawing/2014/main" xmlns="" id="{A1126434-412A-40B5-A5FC-996514621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212" y="4363699"/>
              <a:ext cx="621822" cy="628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926A0A45-F2D1-4013-A6F1-D0E8B25A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7808" y="4542344"/>
              <a:ext cx="414548" cy="271402"/>
            </a:xfrm>
            <a:custGeom>
              <a:avLst/>
              <a:gdLst>
                <a:gd name="T0" fmla="*/ 332 w 332"/>
                <a:gd name="T1" fmla="*/ 28 h 216"/>
                <a:gd name="T2" fmla="*/ 330 w 332"/>
                <a:gd name="T3" fmla="*/ 26 h 216"/>
                <a:gd name="T4" fmla="*/ 310 w 332"/>
                <a:gd name="T5" fmla="*/ 27 h 216"/>
                <a:gd name="T6" fmla="*/ 218 w 332"/>
                <a:gd name="T7" fmla="*/ 28 h 216"/>
                <a:gd name="T8" fmla="*/ 198 w 332"/>
                <a:gd name="T9" fmla="*/ 29 h 216"/>
                <a:gd name="T10" fmla="*/ 197 w 332"/>
                <a:gd name="T11" fmla="*/ 30 h 216"/>
                <a:gd name="T12" fmla="*/ 197 w 332"/>
                <a:gd name="T13" fmla="*/ 48 h 216"/>
                <a:gd name="T14" fmla="*/ 198 w 332"/>
                <a:gd name="T15" fmla="*/ 50 h 216"/>
                <a:gd name="T16" fmla="*/ 210 w 332"/>
                <a:gd name="T17" fmla="*/ 50 h 216"/>
                <a:gd name="T18" fmla="*/ 245 w 332"/>
                <a:gd name="T19" fmla="*/ 51 h 216"/>
                <a:gd name="T20" fmla="*/ 247 w 332"/>
                <a:gd name="T21" fmla="*/ 51 h 216"/>
                <a:gd name="T22" fmla="*/ 245 w 332"/>
                <a:gd name="T23" fmla="*/ 53 h 216"/>
                <a:gd name="T24" fmla="*/ 183 w 332"/>
                <a:gd name="T25" fmla="*/ 106 h 216"/>
                <a:gd name="T26" fmla="*/ 180 w 332"/>
                <a:gd name="T27" fmla="*/ 105 h 216"/>
                <a:gd name="T28" fmla="*/ 127 w 332"/>
                <a:gd name="T29" fmla="*/ 40 h 216"/>
                <a:gd name="T30" fmla="*/ 115 w 332"/>
                <a:gd name="T31" fmla="*/ 25 h 216"/>
                <a:gd name="T32" fmla="*/ 116 w 332"/>
                <a:gd name="T33" fmla="*/ 24 h 216"/>
                <a:gd name="T34" fmla="*/ 136 w 332"/>
                <a:gd name="T35" fmla="*/ 23 h 216"/>
                <a:gd name="T36" fmla="*/ 158 w 332"/>
                <a:gd name="T37" fmla="*/ 21 h 216"/>
                <a:gd name="T38" fmla="*/ 159 w 332"/>
                <a:gd name="T39" fmla="*/ 20 h 216"/>
                <a:gd name="T40" fmla="*/ 161 w 332"/>
                <a:gd name="T41" fmla="*/ 1 h 216"/>
                <a:gd name="T42" fmla="*/ 159 w 332"/>
                <a:gd name="T43" fmla="*/ 0 h 216"/>
                <a:gd name="T44" fmla="*/ 1 w 332"/>
                <a:gd name="T45" fmla="*/ 0 h 216"/>
                <a:gd name="T46" fmla="*/ 0 w 332"/>
                <a:gd name="T47" fmla="*/ 1 h 216"/>
                <a:gd name="T48" fmla="*/ 0 w 332"/>
                <a:gd name="T49" fmla="*/ 19 h 216"/>
                <a:gd name="T50" fmla="*/ 2 w 332"/>
                <a:gd name="T51" fmla="*/ 21 h 216"/>
                <a:gd name="T52" fmla="*/ 46 w 332"/>
                <a:gd name="T53" fmla="*/ 24 h 216"/>
                <a:gd name="T54" fmla="*/ 49 w 332"/>
                <a:gd name="T55" fmla="*/ 26 h 216"/>
                <a:gd name="T56" fmla="*/ 88 w 332"/>
                <a:gd name="T57" fmla="*/ 73 h 216"/>
                <a:gd name="T58" fmla="*/ 139 w 332"/>
                <a:gd name="T59" fmla="*/ 135 h 216"/>
                <a:gd name="T60" fmla="*/ 140 w 332"/>
                <a:gd name="T61" fmla="*/ 137 h 216"/>
                <a:gd name="T62" fmla="*/ 140 w 332"/>
                <a:gd name="T63" fmla="*/ 158 h 216"/>
                <a:gd name="T64" fmla="*/ 140 w 332"/>
                <a:gd name="T65" fmla="*/ 192 h 216"/>
                <a:gd name="T66" fmla="*/ 139 w 332"/>
                <a:gd name="T67" fmla="*/ 193 h 216"/>
                <a:gd name="T68" fmla="*/ 116 w 332"/>
                <a:gd name="T69" fmla="*/ 195 h 216"/>
                <a:gd name="T70" fmla="*/ 89 w 332"/>
                <a:gd name="T71" fmla="*/ 197 h 216"/>
                <a:gd name="T72" fmla="*/ 88 w 332"/>
                <a:gd name="T73" fmla="*/ 199 h 216"/>
                <a:gd name="T74" fmla="*/ 88 w 332"/>
                <a:gd name="T75" fmla="*/ 214 h 216"/>
                <a:gd name="T76" fmla="*/ 90 w 332"/>
                <a:gd name="T77" fmla="*/ 216 h 216"/>
                <a:gd name="T78" fmla="*/ 245 w 332"/>
                <a:gd name="T79" fmla="*/ 216 h 216"/>
                <a:gd name="T80" fmla="*/ 246 w 332"/>
                <a:gd name="T81" fmla="*/ 216 h 216"/>
                <a:gd name="T82" fmla="*/ 247 w 332"/>
                <a:gd name="T83" fmla="*/ 215 h 216"/>
                <a:gd name="T84" fmla="*/ 247 w 332"/>
                <a:gd name="T85" fmla="*/ 198 h 216"/>
                <a:gd name="T86" fmla="*/ 246 w 332"/>
                <a:gd name="T87" fmla="*/ 197 h 216"/>
                <a:gd name="T88" fmla="*/ 239 w 332"/>
                <a:gd name="T89" fmla="*/ 197 h 216"/>
                <a:gd name="T90" fmla="*/ 197 w 332"/>
                <a:gd name="T91" fmla="*/ 195 h 216"/>
                <a:gd name="T92" fmla="*/ 196 w 332"/>
                <a:gd name="T93" fmla="*/ 194 h 216"/>
                <a:gd name="T94" fmla="*/ 197 w 332"/>
                <a:gd name="T95" fmla="*/ 135 h 216"/>
                <a:gd name="T96" fmla="*/ 198 w 332"/>
                <a:gd name="T97" fmla="*/ 133 h 216"/>
                <a:gd name="T98" fmla="*/ 218 w 332"/>
                <a:gd name="T99" fmla="*/ 115 h 216"/>
                <a:gd name="T100" fmla="*/ 285 w 332"/>
                <a:gd name="T101" fmla="*/ 56 h 216"/>
                <a:gd name="T102" fmla="*/ 287 w 332"/>
                <a:gd name="T103" fmla="*/ 55 h 216"/>
                <a:gd name="T104" fmla="*/ 296 w 332"/>
                <a:gd name="T105" fmla="*/ 54 h 216"/>
                <a:gd name="T106" fmla="*/ 331 w 332"/>
                <a:gd name="T107" fmla="*/ 51 h 216"/>
                <a:gd name="T108" fmla="*/ 332 w 332"/>
                <a:gd name="T109" fmla="*/ 50 h 216"/>
                <a:gd name="T110" fmla="*/ 332 w 332"/>
                <a:gd name="T111" fmla="*/ 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2" h="216">
                  <a:moveTo>
                    <a:pt x="332" y="28"/>
                  </a:moveTo>
                  <a:cubicBezTo>
                    <a:pt x="332" y="27"/>
                    <a:pt x="331" y="26"/>
                    <a:pt x="330" y="26"/>
                  </a:cubicBezTo>
                  <a:cubicBezTo>
                    <a:pt x="324" y="27"/>
                    <a:pt x="317" y="27"/>
                    <a:pt x="310" y="27"/>
                  </a:cubicBezTo>
                  <a:cubicBezTo>
                    <a:pt x="280" y="27"/>
                    <a:pt x="248" y="27"/>
                    <a:pt x="218" y="28"/>
                  </a:cubicBezTo>
                  <a:cubicBezTo>
                    <a:pt x="211" y="28"/>
                    <a:pt x="205" y="28"/>
                    <a:pt x="198" y="29"/>
                  </a:cubicBezTo>
                  <a:cubicBezTo>
                    <a:pt x="197" y="29"/>
                    <a:pt x="197" y="29"/>
                    <a:pt x="197" y="30"/>
                  </a:cubicBezTo>
                  <a:cubicBezTo>
                    <a:pt x="197" y="36"/>
                    <a:pt x="197" y="42"/>
                    <a:pt x="197" y="48"/>
                  </a:cubicBezTo>
                  <a:cubicBezTo>
                    <a:pt x="197" y="49"/>
                    <a:pt x="197" y="49"/>
                    <a:pt x="198" y="50"/>
                  </a:cubicBezTo>
                  <a:cubicBezTo>
                    <a:pt x="202" y="50"/>
                    <a:pt x="206" y="50"/>
                    <a:pt x="210" y="50"/>
                  </a:cubicBezTo>
                  <a:cubicBezTo>
                    <a:pt x="222" y="50"/>
                    <a:pt x="233" y="51"/>
                    <a:pt x="245" y="51"/>
                  </a:cubicBezTo>
                  <a:cubicBezTo>
                    <a:pt x="246" y="51"/>
                    <a:pt x="246" y="51"/>
                    <a:pt x="247" y="51"/>
                  </a:cubicBezTo>
                  <a:cubicBezTo>
                    <a:pt x="246" y="52"/>
                    <a:pt x="245" y="53"/>
                    <a:pt x="245" y="53"/>
                  </a:cubicBezTo>
                  <a:cubicBezTo>
                    <a:pt x="224" y="71"/>
                    <a:pt x="204" y="88"/>
                    <a:pt x="183" y="106"/>
                  </a:cubicBezTo>
                  <a:cubicBezTo>
                    <a:pt x="182" y="107"/>
                    <a:pt x="182" y="107"/>
                    <a:pt x="180" y="105"/>
                  </a:cubicBezTo>
                  <a:cubicBezTo>
                    <a:pt x="163" y="84"/>
                    <a:pt x="145" y="62"/>
                    <a:pt x="127" y="40"/>
                  </a:cubicBezTo>
                  <a:cubicBezTo>
                    <a:pt x="123" y="35"/>
                    <a:pt x="119" y="30"/>
                    <a:pt x="115" y="25"/>
                  </a:cubicBezTo>
                  <a:cubicBezTo>
                    <a:pt x="115" y="25"/>
                    <a:pt x="116" y="24"/>
                    <a:pt x="116" y="24"/>
                  </a:cubicBezTo>
                  <a:cubicBezTo>
                    <a:pt x="122" y="24"/>
                    <a:pt x="129" y="23"/>
                    <a:pt x="136" y="23"/>
                  </a:cubicBezTo>
                  <a:cubicBezTo>
                    <a:pt x="143" y="22"/>
                    <a:pt x="150" y="22"/>
                    <a:pt x="158" y="21"/>
                  </a:cubicBezTo>
                  <a:cubicBezTo>
                    <a:pt x="159" y="21"/>
                    <a:pt x="159" y="21"/>
                    <a:pt x="159" y="20"/>
                  </a:cubicBezTo>
                  <a:cubicBezTo>
                    <a:pt x="159" y="14"/>
                    <a:pt x="160" y="7"/>
                    <a:pt x="161" y="1"/>
                  </a:cubicBezTo>
                  <a:cubicBezTo>
                    <a:pt x="161" y="0"/>
                    <a:pt x="161" y="0"/>
                    <a:pt x="159" y="0"/>
                  </a:cubicBezTo>
                  <a:cubicBezTo>
                    <a:pt x="107" y="0"/>
                    <a:pt x="54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7"/>
                    <a:pt x="0" y="13"/>
                    <a:pt x="0" y="19"/>
                  </a:cubicBezTo>
                  <a:cubicBezTo>
                    <a:pt x="0" y="21"/>
                    <a:pt x="0" y="21"/>
                    <a:pt x="2" y="21"/>
                  </a:cubicBezTo>
                  <a:cubicBezTo>
                    <a:pt x="17" y="22"/>
                    <a:pt x="32" y="23"/>
                    <a:pt x="46" y="24"/>
                  </a:cubicBezTo>
                  <a:cubicBezTo>
                    <a:pt x="47" y="24"/>
                    <a:pt x="48" y="25"/>
                    <a:pt x="49" y="26"/>
                  </a:cubicBezTo>
                  <a:cubicBezTo>
                    <a:pt x="62" y="41"/>
                    <a:pt x="75" y="57"/>
                    <a:pt x="88" y="73"/>
                  </a:cubicBezTo>
                  <a:cubicBezTo>
                    <a:pt x="105" y="94"/>
                    <a:pt x="122" y="114"/>
                    <a:pt x="139" y="135"/>
                  </a:cubicBezTo>
                  <a:cubicBezTo>
                    <a:pt x="139" y="136"/>
                    <a:pt x="140" y="136"/>
                    <a:pt x="140" y="137"/>
                  </a:cubicBezTo>
                  <a:cubicBezTo>
                    <a:pt x="140" y="144"/>
                    <a:pt x="140" y="151"/>
                    <a:pt x="140" y="158"/>
                  </a:cubicBezTo>
                  <a:cubicBezTo>
                    <a:pt x="140" y="169"/>
                    <a:pt x="140" y="181"/>
                    <a:pt x="140" y="192"/>
                  </a:cubicBezTo>
                  <a:cubicBezTo>
                    <a:pt x="140" y="193"/>
                    <a:pt x="140" y="193"/>
                    <a:pt x="139" y="193"/>
                  </a:cubicBezTo>
                  <a:cubicBezTo>
                    <a:pt x="131" y="194"/>
                    <a:pt x="124" y="195"/>
                    <a:pt x="116" y="195"/>
                  </a:cubicBezTo>
                  <a:cubicBezTo>
                    <a:pt x="107" y="196"/>
                    <a:pt x="98" y="196"/>
                    <a:pt x="89" y="197"/>
                  </a:cubicBezTo>
                  <a:cubicBezTo>
                    <a:pt x="88" y="197"/>
                    <a:pt x="88" y="198"/>
                    <a:pt x="88" y="199"/>
                  </a:cubicBezTo>
                  <a:cubicBezTo>
                    <a:pt x="88" y="204"/>
                    <a:pt x="88" y="209"/>
                    <a:pt x="88" y="214"/>
                  </a:cubicBezTo>
                  <a:cubicBezTo>
                    <a:pt x="88" y="216"/>
                    <a:pt x="88" y="216"/>
                    <a:pt x="90" y="216"/>
                  </a:cubicBezTo>
                  <a:cubicBezTo>
                    <a:pt x="141" y="216"/>
                    <a:pt x="194" y="216"/>
                    <a:pt x="245" y="216"/>
                  </a:cubicBezTo>
                  <a:cubicBezTo>
                    <a:pt x="245" y="216"/>
                    <a:pt x="246" y="216"/>
                    <a:pt x="246" y="216"/>
                  </a:cubicBezTo>
                  <a:cubicBezTo>
                    <a:pt x="247" y="216"/>
                    <a:pt x="247" y="216"/>
                    <a:pt x="247" y="215"/>
                  </a:cubicBezTo>
                  <a:cubicBezTo>
                    <a:pt x="247" y="209"/>
                    <a:pt x="247" y="204"/>
                    <a:pt x="247" y="198"/>
                  </a:cubicBezTo>
                  <a:cubicBezTo>
                    <a:pt x="247" y="198"/>
                    <a:pt x="247" y="197"/>
                    <a:pt x="246" y="197"/>
                  </a:cubicBezTo>
                  <a:cubicBezTo>
                    <a:pt x="244" y="197"/>
                    <a:pt x="241" y="197"/>
                    <a:pt x="239" y="197"/>
                  </a:cubicBezTo>
                  <a:cubicBezTo>
                    <a:pt x="225" y="196"/>
                    <a:pt x="211" y="196"/>
                    <a:pt x="197" y="195"/>
                  </a:cubicBezTo>
                  <a:cubicBezTo>
                    <a:pt x="196" y="195"/>
                    <a:pt x="196" y="195"/>
                    <a:pt x="196" y="194"/>
                  </a:cubicBezTo>
                  <a:cubicBezTo>
                    <a:pt x="196" y="174"/>
                    <a:pt x="197" y="155"/>
                    <a:pt x="197" y="135"/>
                  </a:cubicBezTo>
                  <a:cubicBezTo>
                    <a:pt x="197" y="134"/>
                    <a:pt x="197" y="134"/>
                    <a:pt x="198" y="133"/>
                  </a:cubicBezTo>
                  <a:cubicBezTo>
                    <a:pt x="205" y="127"/>
                    <a:pt x="212" y="121"/>
                    <a:pt x="218" y="115"/>
                  </a:cubicBezTo>
                  <a:cubicBezTo>
                    <a:pt x="240" y="95"/>
                    <a:pt x="262" y="75"/>
                    <a:pt x="285" y="56"/>
                  </a:cubicBezTo>
                  <a:cubicBezTo>
                    <a:pt x="285" y="55"/>
                    <a:pt x="286" y="55"/>
                    <a:pt x="287" y="55"/>
                  </a:cubicBezTo>
                  <a:cubicBezTo>
                    <a:pt x="290" y="54"/>
                    <a:pt x="293" y="54"/>
                    <a:pt x="296" y="54"/>
                  </a:cubicBezTo>
                  <a:cubicBezTo>
                    <a:pt x="308" y="53"/>
                    <a:pt x="319" y="53"/>
                    <a:pt x="331" y="51"/>
                  </a:cubicBezTo>
                  <a:cubicBezTo>
                    <a:pt x="331" y="51"/>
                    <a:pt x="332" y="51"/>
                    <a:pt x="332" y="50"/>
                  </a:cubicBezTo>
                  <a:cubicBezTo>
                    <a:pt x="331" y="43"/>
                    <a:pt x="331" y="35"/>
                    <a:pt x="332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2FADE476-D1E2-42E5-88F0-EB0ADBC4F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2049" y="4635102"/>
              <a:ext cx="50387" cy="116806"/>
            </a:xfrm>
            <a:custGeom>
              <a:avLst/>
              <a:gdLst>
                <a:gd name="T0" fmla="*/ 40 w 40"/>
                <a:gd name="T1" fmla="*/ 2 h 93"/>
                <a:gd name="T2" fmla="*/ 40 w 40"/>
                <a:gd name="T3" fmla="*/ 6 h 93"/>
                <a:gd name="T4" fmla="*/ 30 w 40"/>
                <a:gd name="T5" fmla="*/ 47 h 93"/>
                <a:gd name="T6" fmla="*/ 18 w 40"/>
                <a:gd name="T7" fmla="*/ 93 h 93"/>
                <a:gd name="T8" fmla="*/ 18 w 40"/>
                <a:gd name="T9" fmla="*/ 93 h 93"/>
                <a:gd name="T10" fmla="*/ 2 w 40"/>
                <a:gd name="T11" fmla="*/ 92 h 93"/>
                <a:gd name="T12" fmla="*/ 0 w 40"/>
                <a:gd name="T13" fmla="*/ 92 h 93"/>
                <a:gd name="T14" fmla="*/ 0 w 40"/>
                <a:gd name="T15" fmla="*/ 91 h 93"/>
                <a:gd name="T16" fmla="*/ 0 w 40"/>
                <a:gd name="T17" fmla="*/ 85 h 93"/>
                <a:gd name="T18" fmla="*/ 0 w 40"/>
                <a:gd name="T19" fmla="*/ 80 h 93"/>
                <a:gd name="T20" fmla="*/ 1 w 40"/>
                <a:gd name="T21" fmla="*/ 64 h 93"/>
                <a:gd name="T22" fmla="*/ 1 w 40"/>
                <a:gd name="T23" fmla="*/ 47 h 93"/>
                <a:gd name="T24" fmla="*/ 1 w 40"/>
                <a:gd name="T25" fmla="*/ 30 h 93"/>
                <a:gd name="T26" fmla="*/ 2 w 40"/>
                <a:gd name="T27" fmla="*/ 12 h 93"/>
                <a:gd name="T28" fmla="*/ 2 w 40"/>
                <a:gd name="T29" fmla="*/ 0 h 93"/>
                <a:gd name="T30" fmla="*/ 2 w 40"/>
                <a:gd name="T31" fmla="*/ 0 h 93"/>
                <a:gd name="T32" fmla="*/ 12 w 40"/>
                <a:gd name="T33" fmla="*/ 0 h 93"/>
                <a:gd name="T34" fmla="*/ 19 w 40"/>
                <a:gd name="T35" fmla="*/ 1 h 93"/>
                <a:gd name="T36" fmla="*/ 31 w 40"/>
                <a:gd name="T37" fmla="*/ 1 h 93"/>
                <a:gd name="T38" fmla="*/ 39 w 40"/>
                <a:gd name="T39" fmla="*/ 2 h 93"/>
                <a:gd name="T40" fmla="*/ 40 w 40"/>
                <a:gd name="T41" fmla="*/ 2 h 93"/>
                <a:gd name="T42" fmla="*/ 40 w 40"/>
                <a:gd name="T43" fmla="*/ 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93">
                  <a:moveTo>
                    <a:pt x="40" y="2"/>
                  </a:moveTo>
                  <a:cubicBezTo>
                    <a:pt x="40" y="3"/>
                    <a:pt x="40" y="5"/>
                    <a:pt x="40" y="6"/>
                  </a:cubicBezTo>
                  <a:cubicBezTo>
                    <a:pt x="36" y="19"/>
                    <a:pt x="33" y="33"/>
                    <a:pt x="30" y="47"/>
                  </a:cubicBezTo>
                  <a:cubicBezTo>
                    <a:pt x="26" y="62"/>
                    <a:pt x="22" y="78"/>
                    <a:pt x="18" y="93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12" y="93"/>
                    <a:pt x="7" y="92"/>
                    <a:pt x="2" y="92"/>
                  </a:cubicBezTo>
                  <a:cubicBezTo>
                    <a:pt x="1" y="92"/>
                    <a:pt x="1" y="92"/>
                    <a:pt x="0" y="92"/>
                  </a:cubicBezTo>
                  <a:cubicBezTo>
                    <a:pt x="0" y="92"/>
                    <a:pt x="0" y="92"/>
                    <a:pt x="0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0" y="83"/>
                    <a:pt x="0" y="82"/>
                    <a:pt x="0" y="80"/>
                  </a:cubicBezTo>
                  <a:cubicBezTo>
                    <a:pt x="0" y="75"/>
                    <a:pt x="1" y="70"/>
                    <a:pt x="1" y="64"/>
                  </a:cubicBezTo>
                  <a:cubicBezTo>
                    <a:pt x="1" y="59"/>
                    <a:pt x="1" y="53"/>
                    <a:pt x="1" y="47"/>
                  </a:cubicBezTo>
                  <a:cubicBezTo>
                    <a:pt x="1" y="41"/>
                    <a:pt x="1" y="35"/>
                    <a:pt x="1" y="30"/>
                  </a:cubicBezTo>
                  <a:cubicBezTo>
                    <a:pt x="1" y="24"/>
                    <a:pt x="2" y="18"/>
                    <a:pt x="2" y="12"/>
                  </a:cubicBezTo>
                  <a:cubicBezTo>
                    <a:pt x="2" y="8"/>
                    <a:pt x="2" y="4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5" y="0"/>
                    <a:pt x="17" y="1"/>
                    <a:pt x="19" y="1"/>
                  </a:cubicBezTo>
                  <a:cubicBezTo>
                    <a:pt x="22" y="1"/>
                    <a:pt x="27" y="1"/>
                    <a:pt x="31" y="1"/>
                  </a:cubicBezTo>
                  <a:cubicBezTo>
                    <a:pt x="33" y="1"/>
                    <a:pt x="36" y="1"/>
                    <a:pt x="39" y="2"/>
                  </a:cubicBezTo>
                  <a:cubicBezTo>
                    <a:pt x="39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12572329-DA8C-4B13-B390-DF3135C6C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7469" y="4766795"/>
              <a:ext cx="29774" cy="26338"/>
            </a:xfrm>
            <a:custGeom>
              <a:avLst/>
              <a:gdLst>
                <a:gd name="T0" fmla="*/ 13 w 24"/>
                <a:gd name="T1" fmla="*/ 21 h 21"/>
                <a:gd name="T2" fmla="*/ 3 w 24"/>
                <a:gd name="T3" fmla="*/ 21 h 21"/>
                <a:gd name="T4" fmla="*/ 2 w 24"/>
                <a:gd name="T5" fmla="*/ 20 h 21"/>
                <a:gd name="T6" fmla="*/ 1 w 24"/>
                <a:gd name="T7" fmla="*/ 10 h 21"/>
                <a:gd name="T8" fmla="*/ 0 w 24"/>
                <a:gd name="T9" fmla="*/ 1 h 21"/>
                <a:gd name="T10" fmla="*/ 1 w 24"/>
                <a:gd name="T11" fmla="*/ 0 h 21"/>
                <a:gd name="T12" fmla="*/ 6 w 24"/>
                <a:gd name="T13" fmla="*/ 1 h 21"/>
                <a:gd name="T14" fmla="*/ 13 w 24"/>
                <a:gd name="T15" fmla="*/ 1 h 21"/>
                <a:gd name="T16" fmla="*/ 22 w 24"/>
                <a:gd name="T17" fmla="*/ 2 h 21"/>
                <a:gd name="T18" fmla="*/ 24 w 24"/>
                <a:gd name="T19" fmla="*/ 2 h 21"/>
                <a:gd name="T20" fmla="*/ 24 w 24"/>
                <a:gd name="T21" fmla="*/ 3 h 21"/>
                <a:gd name="T22" fmla="*/ 24 w 24"/>
                <a:gd name="T23" fmla="*/ 20 h 21"/>
                <a:gd name="T24" fmla="*/ 24 w 24"/>
                <a:gd name="T25" fmla="*/ 21 h 21"/>
                <a:gd name="T26" fmla="*/ 13 w 24"/>
                <a:gd name="T2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1">
                  <a:moveTo>
                    <a:pt x="13" y="21"/>
                  </a:moveTo>
                  <a:cubicBezTo>
                    <a:pt x="10" y="21"/>
                    <a:pt x="6" y="21"/>
                    <a:pt x="3" y="21"/>
                  </a:cubicBezTo>
                  <a:cubicBezTo>
                    <a:pt x="2" y="21"/>
                    <a:pt x="2" y="20"/>
                    <a:pt x="2" y="20"/>
                  </a:cubicBezTo>
                  <a:cubicBezTo>
                    <a:pt x="2" y="17"/>
                    <a:pt x="2" y="14"/>
                    <a:pt x="1" y="10"/>
                  </a:cubicBezTo>
                  <a:cubicBezTo>
                    <a:pt x="1" y="7"/>
                    <a:pt x="0" y="4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1"/>
                    <a:pt x="4" y="1"/>
                    <a:pt x="6" y="1"/>
                  </a:cubicBezTo>
                  <a:cubicBezTo>
                    <a:pt x="9" y="1"/>
                    <a:pt x="11" y="1"/>
                    <a:pt x="13" y="1"/>
                  </a:cubicBezTo>
                  <a:cubicBezTo>
                    <a:pt x="16" y="2"/>
                    <a:pt x="19" y="2"/>
                    <a:pt x="22" y="2"/>
                  </a:cubicBezTo>
                  <a:cubicBezTo>
                    <a:pt x="23" y="2"/>
                    <a:pt x="23" y="2"/>
                    <a:pt x="24" y="2"/>
                  </a:cubicBezTo>
                  <a:cubicBezTo>
                    <a:pt x="24" y="2"/>
                    <a:pt x="24" y="2"/>
                    <a:pt x="24" y="3"/>
                  </a:cubicBezTo>
                  <a:cubicBezTo>
                    <a:pt x="24" y="8"/>
                    <a:pt x="24" y="14"/>
                    <a:pt x="24" y="2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0" y="21"/>
                    <a:pt x="17" y="21"/>
                    <a:pt x="13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Oval 12">
              <a:extLst>
                <a:ext uri="{FF2B5EF4-FFF2-40B4-BE49-F238E27FC236}">
                  <a16:creationId xmlns:a16="http://schemas.microsoft.com/office/drawing/2014/main" xmlns="" id="{D347A350-69A1-4230-8ED3-D6793C226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263" y="4767940"/>
              <a:ext cx="546241" cy="55196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E6FF70BD-9E0F-40D3-BD9C-FD9451F17B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66199" y="4880166"/>
              <a:ext cx="326371" cy="327515"/>
            </a:xfrm>
            <a:custGeom>
              <a:avLst/>
              <a:gdLst>
                <a:gd name="T0" fmla="*/ 260 w 261"/>
                <a:gd name="T1" fmla="*/ 178 h 260"/>
                <a:gd name="T2" fmla="*/ 251 w 261"/>
                <a:gd name="T3" fmla="*/ 150 h 260"/>
                <a:gd name="T4" fmla="*/ 252 w 261"/>
                <a:gd name="T5" fmla="*/ 144 h 260"/>
                <a:gd name="T6" fmla="*/ 253 w 261"/>
                <a:gd name="T7" fmla="*/ 142 h 260"/>
                <a:gd name="T8" fmla="*/ 253 w 261"/>
                <a:gd name="T9" fmla="*/ 138 h 260"/>
                <a:gd name="T10" fmla="*/ 253 w 261"/>
                <a:gd name="T11" fmla="*/ 119 h 260"/>
                <a:gd name="T12" fmla="*/ 252 w 261"/>
                <a:gd name="T13" fmla="*/ 110 h 260"/>
                <a:gd name="T14" fmla="*/ 245 w 261"/>
                <a:gd name="T15" fmla="*/ 87 h 260"/>
                <a:gd name="T16" fmla="*/ 226 w 261"/>
                <a:gd name="T17" fmla="*/ 54 h 260"/>
                <a:gd name="T18" fmla="*/ 215 w 261"/>
                <a:gd name="T19" fmla="*/ 42 h 260"/>
                <a:gd name="T20" fmla="*/ 200 w 261"/>
                <a:gd name="T21" fmla="*/ 30 h 260"/>
                <a:gd name="T22" fmla="*/ 155 w 261"/>
                <a:gd name="T23" fmla="*/ 10 h 260"/>
                <a:gd name="T24" fmla="*/ 153 w 261"/>
                <a:gd name="T25" fmla="*/ 10 h 260"/>
                <a:gd name="T26" fmla="*/ 150 w 261"/>
                <a:gd name="T27" fmla="*/ 9 h 260"/>
                <a:gd name="T28" fmla="*/ 148 w 261"/>
                <a:gd name="T29" fmla="*/ 9 h 260"/>
                <a:gd name="T30" fmla="*/ 147 w 261"/>
                <a:gd name="T31" fmla="*/ 9 h 260"/>
                <a:gd name="T32" fmla="*/ 145 w 261"/>
                <a:gd name="T33" fmla="*/ 9 h 260"/>
                <a:gd name="T34" fmla="*/ 144 w 261"/>
                <a:gd name="T35" fmla="*/ 9 h 260"/>
                <a:gd name="T36" fmla="*/ 142 w 261"/>
                <a:gd name="T37" fmla="*/ 8 h 260"/>
                <a:gd name="T38" fmla="*/ 140 w 261"/>
                <a:gd name="T39" fmla="*/ 8 h 260"/>
                <a:gd name="T40" fmla="*/ 134 w 261"/>
                <a:gd name="T41" fmla="*/ 8 h 260"/>
                <a:gd name="T42" fmla="*/ 118 w 261"/>
                <a:gd name="T43" fmla="*/ 8 h 260"/>
                <a:gd name="T44" fmla="*/ 117 w 261"/>
                <a:gd name="T45" fmla="*/ 9 h 260"/>
                <a:gd name="T46" fmla="*/ 115 w 261"/>
                <a:gd name="T47" fmla="*/ 9 h 260"/>
                <a:gd name="T48" fmla="*/ 113 w 261"/>
                <a:gd name="T49" fmla="*/ 9 h 260"/>
                <a:gd name="T50" fmla="*/ 77 w 261"/>
                <a:gd name="T51" fmla="*/ 0 h 260"/>
                <a:gd name="T52" fmla="*/ 69 w 261"/>
                <a:gd name="T53" fmla="*/ 0 h 260"/>
                <a:gd name="T54" fmla="*/ 60 w 261"/>
                <a:gd name="T55" fmla="*/ 1 h 260"/>
                <a:gd name="T56" fmla="*/ 9 w 261"/>
                <a:gd name="T57" fmla="*/ 40 h 260"/>
                <a:gd name="T58" fmla="*/ 0 w 261"/>
                <a:gd name="T59" fmla="*/ 71 h 260"/>
                <a:gd name="T60" fmla="*/ 0 w 261"/>
                <a:gd name="T61" fmla="*/ 79 h 260"/>
                <a:gd name="T62" fmla="*/ 9 w 261"/>
                <a:gd name="T63" fmla="*/ 112 h 260"/>
                <a:gd name="T64" fmla="*/ 9 w 261"/>
                <a:gd name="T65" fmla="*/ 144 h 260"/>
                <a:gd name="T66" fmla="*/ 9 w 261"/>
                <a:gd name="T67" fmla="*/ 147 h 260"/>
                <a:gd name="T68" fmla="*/ 9 w 261"/>
                <a:gd name="T69" fmla="*/ 148 h 260"/>
                <a:gd name="T70" fmla="*/ 9 w 261"/>
                <a:gd name="T71" fmla="*/ 149 h 260"/>
                <a:gd name="T72" fmla="*/ 23 w 261"/>
                <a:gd name="T73" fmla="*/ 189 h 260"/>
                <a:gd name="T74" fmla="*/ 40 w 261"/>
                <a:gd name="T75" fmla="*/ 213 h 260"/>
                <a:gd name="T76" fmla="*/ 61 w 261"/>
                <a:gd name="T77" fmla="*/ 231 h 260"/>
                <a:gd name="T78" fmla="*/ 75 w 261"/>
                <a:gd name="T79" fmla="*/ 239 h 260"/>
                <a:gd name="T80" fmla="*/ 101 w 261"/>
                <a:gd name="T81" fmla="*/ 248 h 260"/>
                <a:gd name="T82" fmla="*/ 105 w 261"/>
                <a:gd name="T83" fmla="*/ 249 h 260"/>
                <a:gd name="T84" fmla="*/ 108 w 261"/>
                <a:gd name="T85" fmla="*/ 250 h 260"/>
                <a:gd name="T86" fmla="*/ 109 w 261"/>
                <a:gd name="T87" fmla="*/ 250 h 260"/>
                <a:gd name="T88" fmla="*/ 111 w 261"/>
                <a:gd name="T89" fmla="*/ 250 h 260"/>
                <a:gd name="T90" fmla="*/ 112 w 261"/>
                <a:gd name="T91" fmla="*/ 250 h 260"/>
                <a:gd name="T92" fmla="*/ 115 w 261"/>
                <a:gd name="T93" fmla="*/ 251 h 260"/>
                <a:gd name="T94" fmla="*/ 117 w 261"/>
                <a:gd name="T95" fmla="*/ 251 h 260"/>
                <a:gd name="T96" fmla="*/ 121 w 261"/>
                <a:gd name="T97" fmla="*/ 251 h 260"/>
                <a:gd name="T98" fmla="*/ 125 w 261"/>
                <a:gd name="T99" fmla="*/ 251 h 260"/>
                <a:gd name="T100" fmla="*/ 153 w 261"/>
                <a:gd name="T101" fmla="*/ 250 h 260"/>
                <a:gd name="T102" fmla="*/ 187 w 261"/>
                <a:gd name="T103" fmla="*/ 260 h 260"/>
                <a:gd name="T104" fmla="*/ 193 w 261"/>
                <a:gd name="T105" fmla="*/ 260 h 260"/>
                <a:gd name="T106" fmla="*/ 210 w 261"/>
                <a:gd name="T107" fmla="*/ 257 h 260"/>
                <a:gd name="T108" fmla="*/ 252 w 261"/>
                <a:gd name="T109" fmla="*/ 220 h 260"/>
                <a:gd name="T110" fmla="*/ 261 w 261"/>
                <a:gd name="T111" fmla="*/ 188 h 260"/>
                <a:gd name="T112" fmla="*/ 154 w 261"/>
                <a:gd name="T113" fmla="*/ 10 h 260"/>
                <a:gd name="T114" fmla="*/ 155 w 261"/>
                <a:gd name="T115" fmla="*/ 1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1" h="260">
                  <a:moveTo>
                    <a:pt x="261" y="181"/>
                  </a:moveTo>
                  <a:cubicBezTo>
                    <a:pt x="260" y="181"/>
                    <a:pt x="260" y="181"/>
                    <a:pt x="260" y="180"/>
                  </a:cubicBezTo>
                  <a:cubicBezTo>
                    <a:pt x="260" y="180"/>
                    <a:pt x="260" y="180"/>
                    <a:pt x="260" y="180"/>
                  </a:cubicBezTo>
                  <a:cubicBezTo>
                    <a:pt x="260" y="179"/>
                    <a:pt x="260" y="179"/>
                    <a:pt x="260" y="178"/>
                  </a:cubicBezTo>
                  <a:cubicBezTo>
                    <a:pt x="260" y="178"/>
                    <a:pt x="260" y="178"/>
                    <a:pt x="260" y="178"/>
                  </a:cubicBezTo>
                  <a:cubicBezTo>
                    <a:pt x="260" y="169"/>
                    <a:pt x="257" y="160"/>
                    <a:pt x="252" y="151"/>
                  </a:cubicBezTo>
                  <a:cubicBezTo>
                    <a:pt x="252" y="151"/>
                    <a:pt x="252" y="151"/>
                    <a:pt x="252" y="151"/>
                  </a:cubicBezTo>
                  <a:cubicBezTo>
                    <a:pt x="252" y="150"/>
                    <a:pt x="251" y="150"/>
                    <a:pt x="251" y="150"/>
                  </a:cubicBezTo>
                  <a:cubicBezTo>
                    <a:pt x="251" y="149"/>
                    <a:pt x="251" y="149"/>
                    <a:pt x="251" y="149"/>
                  </a:cubicBezTo>
                  <a:cubicBezTo>
                    <a:pt x="251" y="147"/>
                    <a:pt x="252" y="146"/>
                    <a:pt x="252" y="145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3"/>
                    <a:pt x="252" y="143"/>
                    <a:pt x="252" y="143"/>
                  </a:cubicBezTo>
                  <a:cubicBezTo>
                    <a:pt x="252" y="143"/>
                    <a:pt x="252" y="143"/>
                    <a:pt x="252" y="143"/>
                  </a:cubicBezTo>
                  <a:cubicBezTo>
                    <a:pt x="253" y="143"/>
                    <a:pt x="252" y="142"/>
                    <a:pt x="253" y="142"/>
                  </a:cubicBezTo>
                  <a:cubicBezTo>
                    <a:pt x="253" y="142"/>
                    <a:pt x="253" y="142"/>
                    <a:pt x="253" y="142"/>
                  </a:cubicBezTo>
                  <a:cubicBezTo>
                    <a:pt x="253" y="141"/>
                    <a:pt x="253" y="140"/>
                    <a:pt x="253" y="139"/>
                  </a:cubicBezTo>
                  <a:cubicBezTo>
                    <a:pt x="253" y="139"/>
                    <a:pt x="253" y="139"/>
                    <a:pt x="253" y="139"/>
                  </a:cubicBezTo>
                  <a:cubicBezTo>
                    <a:pt x="253" y="139"/>
                    <a:pt x="253" y="139"/>
                    <a:pt x="253" y="138"/>
                  </a:cubicBezTo>
                  <a:cubicBezTo>
                    <a:pt x="253" y="138"/>
                    <a:pt x="253" y="138"/>
                    <a:pt x="253" y="138"/>
                  </a:cubicBezTo>
                  <a:cubicBezTo>
                    <a:pt x="253" y="137"/>
                    <a:pt x="253" y="137"/>
                    <a:pt x="253" y="136"/>
                  </a:cubicBezTo>
                  <a:cubicBezTo>
                    <a:pt x="253" y="134"/>
                    <a:pt x="253" y="131"/>
                    <a:pt x="253" y="129"/>
                  </a:cubicBezTo>
                  <a:cubicBezTo>
                    <a:pt x="253" y="129"/>
                    <a:pt x="253" y="129"/>
                    <a:pt x="253" y="129"/>
                  </a:cubicBezTo>
                  <a:cubicBezTo>
                    <a:pt x="254" y="125"/>
                    <a:pt x="253" y="122"/>
                    <a:pt x="253" y="119"/>
                  </a:cubicBezTo>
                  <a:cubicBezTo>
                    <a:pt x="253" y="117"/>
                    <a:pt x="253" y="115"/>
                    <a:pt x="252" y="112"/>
                  </a:cubicBezTo>
                  <a:cubicBezTo>
                    <a:pt x="252" y="112"/>
                    <a:pt x="252" y="112"/>
                    <a:pt x="252" y="112"/>
                  </a:cubicBezTo>
                  <a:cubicBezTo>
                    <a:pt x="252" y="112"/>
                    <a:pt x="252" y="111"/>
                    <a:pt x="252" y="111"/>
                  </a:cubicBezTo>
                  <a:cubicBezTo>
                    <a:pt x="252" y="111"/>
                    <a:pt x="252" y="110"/>
                    <a:pt x="252" y="110"/>
                  </a:cubicBezTo>
                  <a:cubicBezTo>
                    <a:pt x="252" y="110"/>
                    <a:pt x="252" y="110"/>
                    <a:pt x="252" y="109"/>
                  </a:cubicBezTo>
                  <a:cubicBezTo>
                    <a:pt x="251" y="108"/>
                    <a:pt x="251" y="106"/>
                    <a:pt x="251" y="105"/>
                  </a:cubicBezTo>
                  <a:cubicBezTo>
                    <a:pt x="250" y="102"/>
                    <a:pt x="249" y="99"/>
                    <a:pt x="249" y="97"/>
                  </a:cubicBezTo>
                  <a:cubicBezTo>
                    <a:pt x="248" y="94"/>
                    <a:pt x="247" y="91"/>
                    <a:pt x="245" y="87"/>
                  </a:cubicBezTo>
                  <a:cubicBezTo>
                    <a:pt x="245" y="86"/>
                    <a:pt x="244" y="84"/>
                    <a:pt x="243" y="82"/>
                  </a:cubicBezTo>
                  <a:cubicBezTo>
                    <a:pt x="242" y="80"/>
                    <a:pt x="242" y="79"/>
                    <a:pt x="241" y="78"/>
                  </a:cubicBezTo>
                  <a:cubicBezTo>
                    <a:pt x="238" y="71"/>
                    <a:pt x="234" y="65"/>
                    <a:pt x="230" y="59"/>
                  </a:cubicBezTo>
                  <a:cubicBezTo>
                    <a:pt x="228" y="57"/>
                    <a:pt x="227" y="56"/>
                    <a:pt x="226" y="54"/>
                  </a:cubicBezTo>
                  <a:cubicBezTo>
                    <a:pt x="224" y="51"/>
                    <a:pt x="222" y="49"/>
                    <a:pt x="219" y="47"/>
                  </a:cubicBezTo>
                  <a:cubicBezTo>
                    <a:pt x="219" y="46"/>
                    <a:pt x="219" y="46"/>
                    <a:pt x="219" y="46"/>
                  </a:cubicBezTo>
                  <a:cubicBezTo>
                    <a:pt x="218" y="45"/>
                    <a:pt x="217" y="45"/>
                    <a:pt x="217" y="44"/>
                  </a:cubicBezTo>
                  <a:cubicBezTo>
                    <a:pt x="216" y="43"/>
                    <a:pt x="215" y="43"/>
                    <a:pt x="215" y="42"/>
                  </a:cubicBezTo>
                  <a:cubicBezTo>
                    <a:pt x="215" y="42"/>
                    <a:pt x="214" y="42"/>
                    <a:pt x="214" y="41"/>
                  </a:cubicBezTo>
                  <a:cubicBezTo>
                    <a:pt x="211" y="39"/>
                    <a:pt x="209" y="37"/>
                    <a:pt x="206" y="34"/>
                  </a:cubicBezTo>
                  <a:cubicBezTo>
                    <a:pt x="204" y="33"/>
                    <a:pt x="203" y="32"/>
                    <a:pt x="201" y="31"/>
                  </a:cubicBezTo>
                  <a:cubicBezTo>
                    <a:pt x="201" y="30"/>
                    <a:pt x="200" y="30"/>
                    <a:pt x="200" y="30"/>
                  </a:cubicBezTo>
                  <a:cubicBezTo>
                    <a:pt x="189" y="22"/>
                    <a:pt x="178" y="17"/>
                    <a:pt x="165" y="13"/>
                  </a:cubicBezTo>
                  <a:cubicBezTo>
                    <a:pt x="162" y="12"/>
                    <a:pt x="159" y="11"/>
                    <a:pt x="156" y="1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55" y="10"/>
                    <a:pt x="155" y="10"/>
                    <a:pt x="154" y="10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10"/>
                    <a:pt x="154" y="10"/>
                    <a:pt x="153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0"/>
                    <a:pt x="151" y="10"/>
                    <a:pt x="150" y="9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8" y="9"/>
                    <a:pt x="148" y="9"/>
                    <a:pt x="147" y="9"/>
                  </a:cubicBezTo>
                  <a:cubicBezTo>
                    <a:pt x="147" y="9"/>
                    <a:pt x="147" y="9"/>
                    <a:pt x="147" y="9"/>
                  </a:cubicBezTo>
                  <a:cubicBezTo>
                    <a:pt x="147" y="9"/>
                    <a:pt x="147" y="9"/>
                    <a:pt x="147" y="9"/>
                  </a:cubicBezTo>
                  <a:cubicBezTo>
                    <a:pt x="147" y="9"/>
                    <a:pt x="146" y="9"/>
                    <a:pt x="146" y="9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6" y="9"/>
                    <a:pt x="145" y="9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ubicBezTo>
                    <a:pt x="144" y="9"/>
                    <a:pt x="144" y="9"/>
                    <a:pt x="144" y="9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3" y="8"/>
                    <a:pt x="142" y="8"/>
                    <a:pt x="142" y="8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42" y="8"/>
                    <a:pt x="142" y="8"/>
                    <a:pt x="141" y="8"/>
                  </a:cubicBezTo>
                  <a:cubicBezTo>
                    <a:pt x="141" y="8"/>
                    <a:pt x="141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39" y="8"/>
                    <a:pt x="138" y="8"/>
                    <a:pt x="138" y="8"/>
                  </a:cubicBezTo>
                  <a:cubicBezTo>
                    <a:pt x="138" y="8"/>
                    <a:pt x="137" y="8"/>
                    <a:pt x="137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6" y="8"/>
                    <a:pt x="135" y="8"/>
                    <a:pt x="134" y="8"/>
                  </a:cubicBezTo>
                  <a:cubicBezTo>
                    <a:pt x="132" y="8"/>
                    <a:pt x="129" y="8"/>
                    <a:pt x="127" y="8"/>
                  </a:cubicBezTo>
                  <a:cubicBezTo>
                    <a:pt x="124" y="8"/>
                    <a:pt x="122" y="8"/>
                    <a:pt x="120" y="8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19" y="8"/>
                    <a:pt x="119" y="8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7" y="8"/>
                    <a:pt x="117" y="8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6" y="9"/>
                    <a:pt x="116" y="9"/>
                    <a:pt x="116" y="9"/>
                  </a:cubicBezTo>
                  <a:cubicBezTo>
                    <a:pt x="116" y="9"/>
                    <a:pt x="116" y="9"/>
                    <a:pt x="115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3" y="9"/>
                    <a:pt x="113" y="9"/>
                    <a:pt x="113" y="9"/>
                  </a:cubicBezTo>
                  <a:cubicBezTo>
                    <a:pt x="113" y="9"/>
                    <a:pt x="113" y="9"/>
                    <a:pt x="113" y="9"/>
                  </a:cubicBezTo>
                  <a:cubicBezTo>
                    <a:pt x="112" y="9"/>
                    <a:pt x="111" y="9"/>
                    <a:pt x="110" y="9"/>
                  </a:cubicBezTo>
                  <a:cubicBezTo>
                    <a:pt x="108" y="10"/>
                    <a:pt x="107" y="9"/>
                    <a:pt x="106" y="8"/>
                  </a:cubicBezTo>
                  <a:cubicBezTo>
                    <a:pt x="96" y="4"/>
                    <a:pt x="87" y="1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0"/>
                    <a:pt x="75" y="0"/>
                    <a:pt x="74" y="0"/>
                  </a:cubicBezTo>
                  <a:cubicBezTo>
                    <a:pt x="73" y="0"/>
                    <a:pt x="71" y="0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3" y="0"/>
                    <a:pt x="62" y="1"/>
                    <a:pt x="60" y="1"/>
                  </a:cubicBezTo>
                  <a:cubicBezTo>
                    <a:pt x="52" y="3"/>
                    <a:pt x="45" y="5"/>
                    <a:pt x="38" y="9"/>
                  </a:cubicBezTo>
                  <a:cubicBezTo>
                    <a:pt x="33" y="12"/>
                    <a:pt x="28" y="16"/>
                    <a:pt x="23" y="20"/>
                  </a:cubicBezTo>
                  <a:cubicBezTo>
                    <a:pt x="21" y="22"/>
                    <a:pt x="20" y="24"/>
                    <a:pt x="18" y="26"/>
                  </a:cubicBezTo>
                  <a:cubicBezTo>
                    <a:pt x="14" y="30"/>
                    <a:pt x="11" y="35"/>
                    <a:pt x="9" y="40"/>
                  </a:cubicBezTo>
                  <a:cubicBezTo>
                    <a:pt x="6" y="44"/>
                    <a:pt x="5" y="49"/>
                    <a:pt x="3" y="53"/>
                  </a:cubicBezTo>
                  <a:cubicBezTo>
                    <a:pt x="2" y="59"/>
                    <a:pt x="0" y="64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1"/>
                    <a:pt x="0" y="71"/>
                  </a:cubicBezTo>
                  <a:cubicBezTo>
                    <a:pt x="0" y="71"/>
                    <a:pt x="0" y="72"/>
                    <a:pt x="0" y="72"/>
                  </a:cubicBezTo>
                  <a:cubicBezTo>
                    <a:pt x="0" y="74"/>
                    <a:pt x="0" y="76"/>
                    <a:pt x="0" y="77"/>
                  </a:cubicBezTo>
                  <a:cubicBezTo>
                    <a:pt x="0" y="78"/>
                    <a:pt x="0" y="78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1" y="79"/>
                  </a:cubicBezTo>
                  <a:cubicBezTo>
                    <a:pt x="1" y="86"/>
                    <a:pt x="2" y="93"/>
                    <a:pt x="5" y="99"/>
                  </a:cubicBezTo>
                  <a:cubicBezTo>
                    <a:pt x="6" y="103"/>
                    <a:pt x="7" y="106"/>
                    <a:pt x="9" y="109"/>
                  </a:cubicBezTo>
                  <a:cubicBezTo>
                    <a:pt x="9" y="110"/>
                    <a:pt x="9" y="111"/>
                    <a:pt x="9" y="112"/>
                  </a:cubicBezTo>
                  <a:cubicBezTo>
                    <a:pt x="9" y="114"/>
                    <a:pt x="8" y="116"/>
                    <a:pt x="8" y="119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8" y="125"/>
                    <a:pt x="8" y="131"/>
                    <a:pt x="8" y="137"/>
                  </a:cubicBezTo>
                  <a:cubicBezTo>
                    <a:pt x="8" y="139"/>
                    <a:pt x="8" y="142"/>
                    <a:pt x="9" y="144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9" y="146"/>
                    <a:pt x="9" y="146"/>
                    <a:pt x="9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9" y="147"/>
                    <a:pt x="9" y="147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9" y="148"/>
                    <a:pt x="9" y="148"/>
                    <a:pt x="9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10" y="149"/>
                    <a:pt x="10" y="149"/>
                    <a:pt x="10" y="150"/>
                  </a:cubicBezTo>
                  <a:cubicBezTo>
                    <a:pt x="11" y="160"/>
                    <a:pt x="14" y="170"/>
                    <a:pt x="19" y="180"/>
                  </a:cubicBezTo>
                  <a:cubicBezTo>
                    <a:pt x="20" y="183"/>
                    <a:pt x="21" y="186"/>
                    <a:pt x="23" y="189"/>
                  </a:cubicBezTo>
                  <a:cubicBezTo>
                    <a:pt x="23" y="189"/>
                    <a:pt x="23" y="189"/>
                    <a:pt x="23" y="189"/>
                  </a:cubicBezTo>
                  <a:cubicBezTo>
                    <a:pt x="26" y="194"/>
                    <a:pt x="29" y="198"/>
                    <a:pt x="32" y="203"/>
                  </a:cubicBezTo>
                  <a:cubicBezTo>
                    <a:pt x="34" y="206"/>
                    <a:pt x="37" y="209"/>
                    <a:pt x="39" y="211"/>
                  </a:cubicBezTo>
                  <a:cubicBezTo>
                    <a:pt x="39" y="212"/>
                    <a:pt x="39" y="212"/>
                    <a:pt x="40" y="212"/>
                  </a:cubicBezTo>
                  <a:cubicBezTo>
                    <a:pt x="40" y="213"/>
                    <a:pt x="40" y="213"/>
                    <a:pt x="40" y="213"/>
                  </a:cubicBezTo>
                  <a:cubicBezTo>
                    <a:pt x="41" y="213"/>
                    <a:pt x="41" y="214"/>
                    <a:pt x="41" y="214"/>
                  </a:cubicBezTo>
                  <a:cubicBezTo>
                    <a:pt x="42" y="215"/>
                    <a:pt x="42" y="215"/>
                    <a:pt x="43" y="216"/>
                  </a:cubicBezTo>
                  <a:cubicBezTo>
                    <a:pt x="43" y="216"/>
                    <a:pt x="43" y="216"/>
                    <a:pt x="44" y="216"/>
                  </a:cubicBezTo>
                  <a:cubicBezTo>
                    <a:pt x="49" y="222"/>
                    <a:pt x="54" y="226"/>
                    <a:pt x="61" y="231"/>
                  </a:cubicBezTo>
                  <a:cubicBezTo>
                    <a:pt x="63" y="233"/>
                    <a:pt x="66" y="235"/>
                    <a:pt x="69" y="236"/>
                  </a:cubicBezTo>
                  <a:cubicBezTo>
                    <a:pt x="70" y="237"/>
                    <a:pt x="71" y="237"/>
                    <a:pt x="72" y="238"/>
                  </a:cubicBezTo>
                  <a:cubicBezTo>
                    <a:pt x="73" y="238"/>
                    <a:pt x="74" y="238"/>
                    <a:pt x="75" y="239"/>
                  </a:cubicBezTo>
                  <a:cubicBezTo>
                    <a:pt x="75" y="239"/>
                    <a:pt x="75" y="239"/>
                    <a:pt x="75" y="239"/>
                  </a:cubicBezTo>
                  <a:cubicBezTo>
                    <a:pt x="79" y="241"/>
                    <a:pt x="84" y="243"/>
                    <a:pt x="88" y="245"/>
                  </a:cubicBezTo>
                  <a:cubicBezTo>
                    <a:pt x="91" y="246"/>
                    <a:pt x="94" y="247"/>
                    <a:pt x="97" y="247"/>
                  </a:cubicBezTo>
                  <a:cubicBezTo>
                    <a:pt x="98" y="248"/>
                    <a:pt x="99" y="248"/>
                    <a:pt x="100" y="248"/>
                  </a:cubicBezTo>
                  <a:cubicBezTo>
                    <a:pt x="101" y="248"/>
                    <a:pt x="101" y="248"/>
                    <a:pt x="101" y="248"/>
                  </a:cubicBezTo>
                  <a:cubicBezTo>
                    <a:pt x="102" y="249"/>
                    <a:pt x="102" y="249"/>
                    <a:pt x="102" y="249"/>
                  </a:cubicBezTo>
                  <a:cubicBezTo>
                    <a:pt x="103" y="249"/>
                    <a:pt x="104" y="249"/>
                    <a:pt x="104" y="249"/>
                  </a:cubicBezTo>
                  <a:cubicBezTo>
                    <a:pt x="105" y="249"/>
                    <a:pt x="105" y="249"/>
                    <a:pt x="105" y="249"/>
                  </a:cubicBezTo>
                  <a:cubicBezTo>
                    <a:pt x="105" y="249"/>
                    <a:pt x="105" y="249"/>
                    <a:pt x="105" y="249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07" y="250"/>
                    <a:pt x="107" y="250"/>
                    <a:pt x="108" y="250"/>
                  </a:cubicBezTo>
                  <a:cubicBezTo>
                    <a:pt x="108" y="250"/>
                    <a:pt x="108" y="250"/>
                    <a:pt x="108" y="250"/>
                  </a:cubicBezTo>
                  <a:cubicBezTo>
                    <a:pt x="108" y="250"/>
                    <a:pt x="109" y="250"/>
                    <a:pt x="109" y="250"/>
                  </a:cubicBezTo>
                  <a:cubicBezTo>
                    <a:pt x="109" y="250"/>
                    <a:pt x="109" y="250"/>
                    <a:pt x="109" y="250"/>
                  </a:cubicBezTo>
                  <a:cubicBezTo>
                    <a:pt x="109" y="250"/>
                    <a:pt x="109" y="250"/>
                    <a:pt x="109" y="250"/>
                  </a:cubicBezTo>
                  <a:cubicBezTo>
                    <a:pt x="109" y="250"/>
                    <a:pt x="110" y="250"/>
                    <a:pt x="110" y="250"/>
                  </a:cubicBezTo>
                  <a:cubicBezTo>
                    <a:pt x="110" y="250"/>
                    <a:pt x="110" y="250"/>
                    <a:pt x="110" y="250"/>
                  </a:cubicBezTo>
                  <a:cubicBezTo>
                    <a:pt x="110" y="250"/>
                    <a:pt x="110" y="250"/>
                    <a:pt x="110" y="250"/>
                  </a:cubicBezTo>
                  <a:cubicBezTo>
                    <a:pt x="110" y="250"/>
                    <a:pt x="111" y="250"/>
                    <a:pt x="111" y="250"/>
                  </a:cubicBezTo>
                  <a:cubicBezTo>
                    <a:pt x="111" y="250"/>
                    <a:pt x="111" y="250"/>
                    <a:pt x="111" y="250"/>
                  </a:cubicBezTo>
                  <a:cubicBezTo>
                    <a:pt x="111" y="250"/>
                    <a:pt x="111" y="250"/>
                    <a:pt x="111" y="250"/>
                  </a:cubicBezTo>
                  <a:cubicBezTo>
                    <a:pt x="111" y="250"/>
                    <a:pt x="111" y="250"/>
                    <a:pt x="111" y="250"/>
                  </a:cubicBezTo>
                  <a:cubicBezTo>
                    <a:pt x="112" y="250"/>
                    <a:pt x="112" y="250"/>
                    <a:pt x="112" y="250"/>
                  </a:cubicBezTo>
                  <a:cubicBezTo>
                    <a:pt x="112" y="250"/>
                    <a:pt x="112" y="250"/>
                    <a:pt x="112" y="250"/>
                  </a:cubicBezTo>
                  <a:cubicBezTo>
                    <a:pt x="113" y="250"/>
                    <a:pt x="113" y="250"/>
                    <a:pt x="113" y="250"/>
                  </a:cubicBezTo>
                  <a:cubicBezTo>
                    <a:pt x="114" y="250"/>
                    <a:pt x="114" y="250"/>
                    <a:pt x="114" y="250"/>
                  </a:cubicBezTo>
                  <a:cubicBezTo>
                    <a:pt x="114" y="251"/>
                    <a:pt x="114" y="251"/>
                    <a:pt x="115" y="251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16" y="251"/>
                    <a:pt x="116" y="251"/>
                    <a:pt x="117" y="251"/>
                  </a:cubicBezTo>
                  <a:cubicBezTo>
                    <a:pt x="117" y="251"/>
                    <a:pt x="117" y="251"/>
                    <a:pt x="117" y="251"/>
                  </a:cubicBezTo>
                  <a:cubicBezTo>
                    <a:pt x="117" y="251"/>
                    <a:pt x="117" y="251"/>
                    <a:pt x="117" y="251"/>
                  </a:cubicBezTo>
                  <a:cubicBezTo>
                    <a:pt x="118" y="251"/>
                    <a:pt x="118" y="251"/>
                    <a:pt x="118" y="251"/>
                  </a:cubicBezTo>
                  <a:cubicBezTo>
                    <a:pt x="118" y="251"/>
                    <a:pt x="119" y="251"/>
                    <a:pt x="119" y="251"/>
                  </a:cubicBezTo>
                  <a:cubicBezTo>
                    <a:pt x="119" y="251"/>
                    <a:pt x="119" y="251"/>
                    <a:pt x="119" y="251"/>
                  </a:cubicBezTo>
                  <a:cubicBezTo>
                    <a:pt x="120" y="251"/>
                    <a:pt x="120" y="251"/>
                    <a:pt x="121" y="251"/>
                  </a:cubicBezTo>
                  <a:cubicBezTo>
                    <a:pt x="121" y="251"/>
                    <a:pt x="121" y="251"/>
                    <a:pt x="121" y="251"/>
                  </a:cubicBezTo>
                  <a:cubicBezTo>
                    <a:pt x="121" y="251"/>
                    <a:pt x="121" y="251"/>
                    <a:pt x="121" y="251"/>
                  </a:cubicBezTo>
                  <a:cubicBezTo>
                    <a:pt x="122" y="251"/>
                    <a:pt x="124" y="251"/>
                    <a:pt x="125" y="251"/>
                  </a:cubicBezTo>
                  <a:cubicBezTo>
                    <a:pt x="125" y="251"/>
                    <a:pt x="125" y="251"/>
                    <a:pt x="125" y="251"/>
                  </a:cubicBezTo>
                  <a:cubicBezTo>
                    <a:pt x="125" y="251"/>
                    <a:pt x="125" y="251"/>
                    <a:pt x="126" y="251"/>
                  </a:cubicBezTo>
                  <a:cubicBezTo>
                    <a:pt x="132" y="251"/>
                    <a:pt x="138" y="251"/>
                    <a:pt x="144" y="250"/>
                  </a:cubicBezTo>
                  <a:cubicBezTo>
                    <a:pt x="147" y="250"/>
                    <a:pt x="149" y="250"/>
                    <a:pt x="152" y="250"/>
                  </a:cubicBezTo>
                  <a:cubicBezTo>
                    <a:pt x="152" y="250"/>
                    <a:pt x="153" y="250"/>
                    <a:pt x="153" y="250"/>
                  </a:cubicBezTo>
                  <a:cubicBezTo>
                    <a:pt x="163" y="255"/>
                    <a:pt x="173" y="259"/>
                    <a:pt x="185" y="260"/>
                  </a:cubicBezTo>
                  <a:cubicBezTo>
                    <a:pt x="185" y="260"/>
                    <a:pt x="185" y="260"/>
                    <a:pt x="185" y="260"/>
                  </a:cubicBezTo>
                  <a:cubicBezTo>
                    <a:pt x="185" y="260"/>
                    <a:pt x="185" y="260"/>
                    <a:pt x="186" y="260"/>
                  </a:cubicBezTo>
                  <a:cubicBezTo>
                    <a:pt x="186" y="260"/>
                    <a:pt x="187" y="260"/>
                    <a:pt x="187" y="260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189" y="260"/>
                    <a:pt x="190" y="260"/>
                    <a:pt x="191" y="260"/>
                  </a:cubicBezTo>
                  <a:cubicBezTo>
                    <a:pt x="192" y="260"/>
                    <a:pt x="192" y="260"/>
                    <a:pt x="192" y="260"/>
                  </a:cubicBezTo>
                  <a:cubicBezTo>
                    <a:pt x="193" y="260"/>
                    <a:pt x="193" y="260"/>
                    <a:pt x="193" y="260"/>
                  </a:cubicBezTo>
                  <a:cubicBezTo>
                    <a:pt x="194" y="260"/>
                    <a:pt x="194" y="260"/>
                    <a:pt x="194" y="260"/>
                  </a:cubicBezTo>
                  <a:cubicBezTo>
                    <a:pt x="194" y="260"/>
                    <a:pt x="194" y="260"/>
                    <a:pt x="194" y="260"/>
                  </a:cubicBezTo>
                  <a:cubicBezTo>
                    <a:pt x="196" y="260"/>
                    <a:pt x="198" y="260"/>
                    <a:pt x="200" y="259"/>
                  </a:cubicBezTo>
                  <a:cubicBezTo>
                    <a:pt x="203" y="259"/>
                    <a:pt x="207" y="258"/>
                    <a:pt x="210" y="257"/>
                  </a:cubicBezTo>
                  <a:cubicBezTo>
                    <a:pt x="214" y="256"/>
                    <a:pt x="218" y="254"/>
                    <a:pt x="222" y="252"/>
                  </a:cubicBezTo>
                  <a:cubicBezTo>
                    <a:pt x="227" y="249"/>
                    <a:pt x="232" y="245"/>
                    <a:pt x="236" y="241"/>
                  </a:cubicBezTo>
                  <a:cubicBezTo>
                    <a:pt x="238" y="239"/>
                    <a:pt x="240" y="237"/>
                    <a:pt x="242" y="235"/>
                  </a:cubicBezTo>
                  <a:cubicBezTo>
                    <a:pt x="246" y="230"/>
                    <a:pt x="249" y="225"/>
                    <a:pt x="252" y="220"/>
                  </a:cubicBezTo>
                  <a:cubicBezTo>
                    <a:pt x="254" y="215"/>
                    <a:pt x="256" y="210"/>
                    <a:pt x="258" y="206"/>
                  </a:cubicBezTo>
                  <a:cubicBezTo>
                    <a:pt x="259" y="200"/>
                    <a:pt x="260" y="195"/>
                    <a:pt x="260" y="189"/>
                  </a:cubicBezTo>
                  <a:cubicBezTo>
                    <a:pt x="260" y="189"/>
                    <a:pt x="260" y="188"/>
                    <a:pt x="261" y="188"/>
                  </a:cubicBezTo>
                  <a:cubicBezTo>
                    <a:pt x="261" y="188"/>
                    <a:pt x="261" y="188"/>
                    <a:pt x="261" y="188"/>
                  </a:cubicBezTo>
                  <a:cubicBezTo>
                    <a:pt x="260" y="187"/>
                    <a:pt x="260" y="187"/>
                    <a:pt x="260" y="186"/>
                  </a:cubicBezTo>
                  <a:cubicBezTo>
                    <a:pt x="260" y="186"/>
                    <a:pt x="260" y="186"/>
                    <a:pt x="261" y="185"/>
                  </a:cubicBezTo>
                  <a:cubicBezTo>
                    <a:pt x="261" y="184"/>
                    <a:pt x="261" y="183"/>
                    <a:pt x="261" y="181"/>
                  </a:cubicBezTo>
                  <a:close/>
                  <a:moveTo>
                    <a:pt x="154" y="10"/>
                  </a:moveTo>
                  <a:cubicBezTo>
                    <a:pt x="154" y="10"/>
                    <a:pt x="154" y="10"/>
                    <a:pt x="154" y="10"/>
                  </a:cubicBezTo>
                  <a:cubicBezTo>
                    <a:pt x="154" y="10"/>
                    <a:pt x="154" y="10"/>
                    <a:pt x="154" y="10"/>
                  </a:cubicBezTo>
                  <a:close/>
                  <a:moveTo>
                    <a:pt x="155" y="10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55" y="11"/>
                    <a:pt x="155" y="11"/>
                    <a:pt x="15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07D51154-B4FE-4528-80F1-29EC95A66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0941" y="4946585"/>
              <a:ext cx="158032" cy="194677"/>
            </a:xfrm>
            <a:custGeom>
              <a:avLst/>
              <a:gdLst>
                <a:gd name="T0" fmla="*/ 45 w 127"/>
                <a:gd name="T1" fmla="*/ 1 h 154"/>
                <a:gd name="T2" fmla="*/ 47 w 127"/>
                <a:gd name="T3" fmla="*/ 1 h 154"/>
                <a:gd name="T4" fmla="*/ 48 w 127"/>
                <a:gd name="T5" fmla="*/ 1 h 154"/>
                <a:gd name="T6" fmla="*/ 51 w 127"/>
                <a:gd name="T7" fmla="*/ 0 h 154"/>
                <a:gd name="T8" fmla="*/ 53 w 127"/>
                <a:gd name="T9" fmla="*/ 0 h 154"/>
                <a:gd name="T10" fmla="*/ 62 w 127"/>
                <a:gd name="T11" fmla="*/ 0 h 154"/>
                <a:gd name="T12" fmla="*/ 108 w 127"/>
                <a:gd name="T13" fmla="*/ 16 h 154"/>
                <a:gd name="T14" fmla="*/ 117 w 127"/>
                <a:gd name="T15" fmla="*/ 31 h 154"/>
                <a:gd name="T16" fmla="*/ 116 w 127"/>
                <a:gd name="T17" fmla="*/ 38 h 154"/>
                <a:gd name="T18" fmla="*/ 91 w 127"/>
                <a:gd name="T19" fmla="*/ 40 h 154"/>
                <a:gd name="T20" fmla="*/ 80 w 127"/>
                <a:gd name="T21" fmla="*/ 31 h 154"/>
                <a:gd name="T22" fmla="*/ 56 w 127"/>
                <a:gd name="T23" fmla="*/ 26 h 154"/>
                <a:gd name="T24" fmla="*/ 37 w 127"/>
                <a:gd name="T25" fmla="*/ 47 h 154"/>
                <a:gd name="T26" fmla="*/ 57 w 127"/>
                <a:gd name="T27" fmla="*/ 58 h 154"/>
                <a:gd name="T28" fmla="*/ 91 w 127"/>
                <a:gd name="T29" fmla="*/ 66 h 154"/>
                <a:gd name="T30" fmla="*/ 117 w 127"/>
                <a:gd name="T31" fmla="*/ 83 h 154"/>
                <a:gd name="T32" fmla="*/ 126 w 127"/>
                <a:gd name="T33" fmla="*/ 101 h 154"/>
                <a:gd name="T34" fmla="*/ 127 w 127"/>
                <a:gd name="T35" fmla="*/ 103 h 154"/>
                <a:gd name="T36" fmla="*/ 110 w 127"/>
                <a:gd name="T37" fmla="*/ 139 h 154"/>
                <a:gd name="T38" fmla="*/ 109 w 127"/>
                <a:gd name="T39" fmla="*/ 140 h 154"/>
                <a:gd name="T40" fmla="*/ 104 w 127"/>
                <a:gd name="T41" fmla="*/ 144 h 154"/>
                <a:gd name="T42" fmla="*/ 94 w 127"/>
                <a:gd name="T43" fmla="*/ 149 h 154"/>
                <a:gd name="T44" fmla="*/ 75 w 127"/>
                <a:gd name="T45" fmla="*/ 154 h 154"/>
                <a:gd name="T46" fmla="*/ 70 w 127"/>
                <a:gd name="T47" fmla="*/ 154 h 154"/>
                <a:gd name="T48" fmla="*/ 40 w 127"/>
                <a:gd name="T49" fmla="*/ 151 h 154"/>
                <a:gd name="T50" fmla="*/ 26 w 127"/>
                <a:gd name="T51" fmla="*/ 146 h 154"/>
                <a:gd name="T52" fmla="*/ 4 w 127"/>
                <a:gd name="T53" fmla="*/ 127 h 154"/>
                <a:gd name="T54" fmla="*/ 0 w 127"/>
                <a:gd name="T55" fmla="*/ 118 h 154"/>
                <a:gd name="T56" fmla="*/ 0 w 127"/>
                <a:gd name="T57" fmla="*/ 115 h 154"/>
                <a:gd name="T58" fmla="*/ 11 w 127"/>
                <a:gd name="T59" fmla="*/ 104 h 154"/>
                <a:gd name="T60" fmla="*/ 13 w 127"/>
                <a:gd name="T61" fmla="*/ 104 h 154"/>
                <a:gd name="T62" fmla="*/ 26 w 127"/>
                <a:gd name="T63" fmla="*/ 108 h 154"/>
                <a:gd name="T64" fmla="*/ 35 w 127"/>
                <a:gd name="T65" fmla="*/ 117 h 154"/>
                <a:gd name="T66" fmla="*/ 57 w 127"/>
                <a:gd name="T67" fmla="*/ 129 h 154"/>
                <a:gd name="T68" fmla="*/ 58 w 127"/>
                <a:gd name="T69" fmla="*/ 129 h 154"/>
                <a:gd name="T70" fmla="*/ 61 w 127"/>
                <a:gd name="T71" fmla="*/ 129 h 154"/>
                <a:gd name="T72" fmla="*/ 67 w 127"/>
                <a:gd name="T73" fmla="*/ 129 h 154"/>
                <a:gd name="T74" fmla="*/ 69 w 127"/>
                <a:gd name="T75" fmla="*/ 129 h 154"/>
                <a:gd name="T76" fmla="*/ 85 w 127"/>
                <a:gd name="T77" fmla="*/ 100 h 154"/>
                <a:gd name="T78" fmla="*/ 52 w 127"/>
                <a:gd name="T79" fmla="*/ 88 h 154"/>
                <a:gd name="T80" fmla="*/ 20 w 127"/>
                <a:gd name="T81" fmla="*/ 77 h 154"/>
                <a:gd name="T82" fmla="*/ 2 w 127"/>
                <a:gd name="T83" fmla="*/ 53 h 154"/>
                <a:gd name="T84" fmla="*/ 2 w 127"/>
                <a:gd name="T85" fmla="*/ 51 h 154"/>
                <a:gd name="T86" fmla="*/ 1 w 127"/>
                <a:gd name="T87" fmla="*/ 44 h 154"/>
                <a:gd name="T88" fmla="*/ 2 w 127"/>
                <a:gd name="T89" fmla="*/ 41 h 154"/>
                <a:gd name="T90" fmla="*/ 2 w 127"/>
                <a:gd name="T91" fmla="*/ 39 h 154"/>
                <a:gd name="T92" fmla="*/ 2 w 127"/>
                <a:gd name="T93" fmla="*/ 35 h 154"/>
                <a:gd name="T94" fmla="*/ 27 w 127"/>
                <a:gd name="T95" fmla="*/ 7 h 154"/>
                <a:gd name="T96" fmla="*/ 40 w 127"/>
                <a:gd name="T97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" h="154">
                  <a:moveTo>
                    <a:pt x="40" y="2"/>
                  </a:moveTo>
                  <a:cubicBezTo>
                    <a:pt x="41" y="2"/>
                    <a:pt x="43" y="2"/>
                    <a:pt x="44" y="2"/>
                  </a:cubicBezTo>
                  <a:cubicBezTo>
                    <a:pt x="44" y="2"/>
                    <a:pt x="45" y="1"/>
                    <a:pt x="45" y="1"/>
                  </a:cubicBezTo>
                  <a:cubicBezTo>
                    <a:pt x="45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8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0" y="0"/>
                    <a:pt x="50" y="1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2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5" y="0"/>
                    <a:pt x="56" y="0"/>
                  </a:cubicBezTo>
                  <a:cubicBezTo>
                    <a:pt x="56" y="0"/>
                    <a:pt x="56" y="0"/>
                    <a:pt x="57" y="0"/>
                  </a:cubicBezTo>
                  <a:cubicBezTo>
                    <a:pt x="58" y="0"/>
                    <a:pt x="60" y="0"/>
                    <a:pt x="62" y="0"/>
                  </a:cubicBezTo>
                  <a:cubicBezTo>
                    <a:pt x="66" y="0"/>
                    <a:pt x="69" y="1"/>
                    <a:pt x="72" y="1"/>
                  </a:cubicBezTo>
                  <a:cubicBezTo>
                    <a:pt x="82" y="2"/>
                    <a:pt x="91" y="5"/>
                    <a:pt x="99" y="10"/>
                  </a:cubicBezTo>
                  <a:cubicBezTo>
                    <a:pt x="102" y="12"/>
                    <a:pt x="105" y="14"/>
                    <a:pt x="108" y="16"/>
                  </a:cubicBezTo>
                  <a:cubicBezTo>
                    <a:pt x="110" y="19"/>
                    <a:pt x="113" y="21"/>
                    <a:pt x="115" y="25"/>
                  </a:cubicBezTo>
                  <a:cubicBezTo>
                    <a:pt x="115" y="26"/>
                    <a:pt x="116" y="28"/>
                    <a:pt x="117" y="30"/>
                  </a:cubicBezTo>
                  <a:cubicBezTo>
                    <a:pt x="117" y="30"/>
                    <a:pt x="117" y="30"/>
                    <a:pt x="117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31"/>
                    <a:pt x="117" y="31"/>
                    <a:pt x="117" y="32"/>
                  </a:cubicBezTo>
                  <a:cubicBezTo>
                    <a:pt x="117" y="34"/>
                    <a:pt x="117" y="36"/>
                    <a:pt x="116" y="38"/>
                  </a:cubicBezTo>
                  <a:cubicBezTo>
                    <a:pt x="114" y="46"/>
                    <a:pt x="106" y="49"/>
                    <a:pt x="100" y="47"/>
                  </a:cubicBezTo>
                  <a:cubicBezTo>
                    <a:pt x="99" y="47"/>
                    <a:pt x="97" y="46"/>
                    <a:pt x="96" y="45"/>
                  </a:cubicBezTo>
                  <a:cubicBezTo>
                    <a:pt x="94" y="43"/>
                    <a:pt x="92" y="42"/>
                    <a:pt x="91" y="40"/>
                  </a:cubicBezTo>
                  <a:cubicBezTo>
                    <a:pt x="88" y="37"/>
                    <a:pt x="85" y="35"/>
                    <a:pt x="82" y="32"/>
                  </a:cubicBezTo>
                  <a:cubicBezTo>
                    <a:pt x="81" y="32"/>
                    <a:pt x="81" y="32"/>
                    <a:pt x="80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78" y="30"/>
                    <a:pt x="76" y="29"/>
                    <a:pt x="75" y="29"/>
                  </a:cubicBezTo>
                  <a:cubicBezTo>
                    <a:pt x="71" y="27"/>
                    <a:pt x="68" y="26"/>
                    <a:pt x="64" y="26"/>
                  </a:cubicBezTo>
                  <a:cubicBezTo>
                    <a:pt x="62" y="26"/>
                    <a:pt x="59" y="26"/>
                    <a:pt x="56" y="26"/>
                  </a:cubicBezTo>
                  <a:cubicBezTo>
                    <a:pt x="51" y="26"/>
                    <a:pt x="46" y="27"/>
                    <a:pt x="42" y="30"/>
                  </a:cubicBezTo>
                  <a:cubicBezTo>
                    <a:pt x="39" y="32"/>
                    <a:pt x="37" y="35"/>
                    <a:pt x="35" y="39"/>
                  </a:cubicBezTo>
                  <a:cubicBezTo>
                    <a:pt x="34" y="42"/>
                    <a:pt x="35" y="45"/>
                    <a:pt x="37" y="47"/>
                  </a:cubicBezTo>
                  <a:cubicBezTo>
                    <a:pt x="39" y="50"/>
                    <a:pt x="41" y="51"/>
                    <a:pt x="44" y="53"/>
                  </a:cubicBezTo>
                  <a:cubicBezTo>
                    <a:pt x="47" y="55"/>
                    <a:pt x="51" y="56"/>
                    <a:pt x="55" y="57"/>
                  </a:cubicBezTo>
                  <a:cubicBezTo>
                    <a:pt x="55" y="57"/>
                    <a:pt x="56" y="58"/>
                    <a:pt x="57" y="58"/>
                  </a:cubicBezTo>
                  <a:cubicBezTo>
                    <a:pt x="59" y="59"/>
                    <a:pt x="61" y="59"/>
                    <a:pt x="63" y="60"/>
                  </a:cubicBezTo>
                  <a:cubicBezTo>
                    <a:pt x="69" y="62"/>
                    <a:pt x="76" y="62"/>
                    <a:pt x="82" y="64"/>
                  </a:cubicBezTo>
                  <a:cubicBezTo>
                    <a:pt x="85" y="65"/>
                    <a:pt x="88" y="66"/>
                    <a:pt x="91" y="66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94" y="68"/>
                    <a:pt x="96" y="69"/>
                    <a:pt x="98" y="70"/>
                  </a:cubicBezTo>
                  <a:cubicBezTo>
                    <a:pt x="105" y="73"/>
                    <a:pt x="111" y="77"/>
                    <a:pt x="117" y="83"/>
                  </a:cubicBezTo>
                  <a:cubicBezTo>
                    <a:pt x="117" y="83"/>
                    <a:pt x="118" y="84"/>
                    <a:pt x="118" y="84"/>
                  </a:cubicBezTo>
                  <a:cubicBezTo>
                    <a:pt x="120" y="86"/>
                    <a:pt x="122" y="89"/>
                    <a:pt x="123" y="91"/>
                  </a:cubicBezTo>
                  <a:cubicBezTo>
                    <a:pt x="125" y="94"/>
                    <a:pt x="126" y="98"/>
                    <a:pt x="126" y="101"/>
                  </a:cubicBezTo>
                  <a:cubicBezTo>
                    <a:pt x="126" y="101"/>
                    <a:pt x="126" y="102"/>
                    <a:pt x="127" y="102"/>
                  </a:cubicBezTo>
                  <a:cubicBezTo>
                    <a:pt x="127" y="102"/>
                    <a:pt x="126" y="103"/>
                    <a:pt x="127" y="103"/>
                  </a:cubicBezTo>
                  <a:cubicBezTo>
                    <a:pt x="127" y="103"/>
                    <a:pt x="127" y="103"/>
                    <a:pt x="127" y="103"/>
                  </a:cubicBezTo>
                  <a:cubicBezTo>
                    <a:pt x="127" y="105"/>
                    <a:pt x="127" y="107"/>
                    <a:pt x="127" y="109"/>
                  </a:cubicBezTo>
                  <a:cubicBezTo>
                    <a:pt x="126" y="110"/>
                    <a:pt x="126" y="113"/>
                    <a:pt x="126" y="115"/>
                  </a:cubicBezTo>
                  <a:cubicBezTo>
                    <a:pt x="123" y="124"/>
                    <a:pt x="117" y="132"/>
                    <a:pt x="110" y="139"/>
                  </a:cubicBezTo>
                  <a:cubicBezTo>
                    <a:pt x="110" y="139"/>
                    <a:pt x="110" y="139"/>
                    <a:pt x="110" y="139"/>
                  </a:cubicBezTo>
                  <a:cubicBezTo>
                    <a:pt x="110" y="139"/>
                    <a:pt x="109" y="139"/>
                    <a:pt x="109" y="139"/>
                  </a:cubicBezTo>
                  <a:cubicBezTo>
                    <a:pt x="109" y="140"/>
                    <a:pt x="109" y="140"/>
                    <a:pt x="109" y="140"/>
                  </a:cubicBezTo>
                  <a:cubicBezTo>
                    <a:pt x="108" y="141"/>
                    <a:pt x="107" y="141"/>
                    <a:pt x="106" y="142"/>
                  </a:cubicBezTo>
                  <a:cubicBezTo>
                    <a:pt x="106" y="142"/>
                    <a:pt x="105" y="143"/>
                    <a:pt x="104" y="143"/>
                  </a:cubicBezTo>
                  <a:cubicBezTo>
                    <a:pt x="104" y="144"/>
                    <a:pt x="104" y="144"/>
                    <a:pt x="104" y="144"/>
                  </a:cubicBezTo>
                  <a:cubicBezTo>
                    <a:pt x="102" y="145"/>
                    <a:pt x="100" y="146"/>
                    <a:pt x="98" y="147"/>
                  </a:cubicBezTo>
                  <a:cubicBezTo>
                    <a:pt x="98" y="148"/>
                    <a:pt x="97" y="148"/>
                    <a:pt x="97" y="148"/>
                  </a:cubicBezTo>
                  <a:cubicBezTo>
                    <a:pt x="96" y="148"/>
                    <a:pt x="95" y="149"/>
                    <a:pt x="94" y="149"/>
                  </a:cubicBezTo>
                  <a:cubicBezTo>
                    <a:pt x="91" y="150"/>
                    <a:pt x="88" y="151"/>
                    <a:pt x="85" y="152"/>
                  </a:cubicBezTo>
                  <a:cubicBezTo>
                    <a:pt x="83" y="152"/>
                    <a:pt x="81" y="153"/>
                    <a:pt x="79" y="153"/>
                  </a:cubicBezTo>
                  <a:cubicBezTo>
                    <a:pt x="77" y="153"/>
                    <a:pt x="76" y="154"/>
                    <a:pt x="75" y="154"/>
                  </a:cubicBezTo>
                  <a:cubicBezTo>
                    <a:pt x="74" y="154"/>
                    <a:pt x="74" y="154"/>
                    <a:pt x="73" y="154"/>
                  </a:cubicBezTo>
                  <a:cubicBezTo>
                    <a:pt x="72" y="154"/>
                    <a:pt x="71" y="154"/>
                    <a:pt x="71" y="154"/>
                  </a:cubicBezTo>
                  <a:cubicBezTo>
                    <a:pt x="70" y="154"/>
                    <a:pt x="70" y="154"/>
                    <a:pt x="70" y="154"/>
                  </a:cubicBezTo>
                  <a:cubicBezTo>
                    <a:pt x="67" y="154"/>
                    <a:pt x="63" y="154"/>
                    <a:pt x="59" y="154"/>
                  </a:cubicBezTo>
                  <a:cubicBezTo>
                    <a:pt x="53" y="153"/>
                    <a:pt x="47" y="153"/>
                    <a:pt x="40" y="151"/>
                  </a:cubicBezTo>
                  <a:cubicBezTo>
                    <a:pt x="40" y="151"/>
                    <a:pt x="40" y="151"/>
                    <a:pt x="40" y="151"/>
                  </a:cubicBezTo>
                  <a:cubicBezTo>
                    <a:pt x="39" y="150"/>
                    <a:pt x="39" y="150"/>
                    <a:pt x="38" y="150"/>
                  </a:cubicBezTo>
                  <a:cubicBezTo>
                    <a:pt x="37" y="150"/>
                    <a:pt x="36" y="150"/>
                    <a:pt x="35" y="149"/>
                  </a:cubicBezTo>
                  <a:cubicBezTo>
                    <a:pt x="32" y="148"/>
                    <a:pt x="29" y="147"/>
                    <a:pt x="26" y="146"/>
                  </a:cubicBezTo>
                  <a:cubicBezTo>
                    <a:pt x="19" y="143"/>
                    <a:pt x="12" y="138"/>
                    <a:pt x="6" y="132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5" y="130"/>
                    <a:pt x="5" y="129"/>
                    <a:pt x="4" y="127"/>
                  </a:cubicBezTo>
                  <a:cubicBezTo>
                    <a:pt x="2" y="125"/>
                    <a:pt x="1" y="123"/>
                    <a:pt x="1" y="121"/>
                  </a:cubicBezTo>
                  <a:cubicBezTo>
                    <a:pt x="0" y="120"/>
                    <a:pt x="0" y="120"/>
                    <a:pt x="0" y="119"/>
                  </a:cubicBezTo>
                  <a:cubicBezTo>
                    <a:pt x="0" y="119"/>
                    <a:pt x="0" y="119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7"/>
                    <a:pt x="0" y="116"/>
                    <a:pt x="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5"/>
                    <a:pt x="0" y="114"/>
                    <a:pt x="0" y="114"/>
                  </a:cubicBezTo>
                  <a:cubicBezTo>
                    <a:pt x="1" y="112"/>
                    <a:pt x="2" y="110"/>
                    <a:pt x="3" y="108"/>
                  </a:cubicBezTo>
                  <a:cubicBezTo>
                    <a:pt x="5" y="106"/>
                    <a:pt x="8" y="104"/>
                    <a:pt x="11" y="104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12" y="104"/>
                    <a:pt x="12" y="104"/>
                    <a:pt x="13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3" y="103"/>
                    <a:pt x="14" y="104"/>
                    <a:pt x="14" y="103"/>
                  </a:cubicBezTo>
                  <a:cubicBezTo>
                    <a:pt x="15" y="103"/>
                    <a:pt x="17" y="103"/>
                    <a:pt x="18" y="104"/>
                  </a:cubicBezTo>
                  <a:cubicBezTo>
                    <a:pt x="21" y="104"/>
                    <a:pt x="24" y="106"/>
                    <a:pt x="26" y="108"/>
                  </a:cubicBezTo>
                  <a:cubicBezTo>
                    <a:pt x="27" y="109"/>
                    <a:pt x="27" y="109"/>
                    <a:pt x="28" y="109"/>
                  </a:cubicBezTo>
                  <a:cubicBezTo>
                    <a:pt x="29" y="110"/>
                    <a:pt x="29" y="111"/>
                    <a:pt x="30" y="112"/>
                  </a:cubicBezTo>
                  <a:cubicBezTo>
                    <a:pt x="32" y="113"/>
                    <a:pt x="33" y="115"/>
                    <a:pt x="35" y="117"/>
                  </a:cubicBezTo>
                  <a:cubicBezTo>
                    <a:pt x="39" y="121"/>
                    <a:pt x="42" y="123"/>
                    <a:pt x="47" y="125"/>
                  </a:cubicBezTo>
                  <a:cubicBezTo>
                    <a:pt x="47" y="126"/>
                    <a:pt x="48" y="126"/>
                    <a:pt x="48" y="126"/>
                  </a:cubicBezTo>
                  <a:cubicBezTo>
                    <a:pt x="51" y="127"/>
                    <a:pt x="54" y="128"/>
                    <a:pt x="57" y="129"/>
                  </a:cubicBezTo>
                  <a:cubicBezTo>
                    <a:pt x="57" y="129"/>
                    <a:pt x="57" y="129"/>
                    <a:pt x="57" y="129"/>
                  </a:cubicBezTo>
                  <a:cubicBezTo>
                    <a:pt x="57" y="129"/>
                    <a:pt x="58" y="129"/>
                    <a:pt x="58" y="129"/>
                  </a:cubicBezTo>
                  <a:cubicBezTo>
                    <a:pt x="58" y="129"/>
                    <a:pt x="58" y="129"/>
                    <a:pt x="58" y="129"/>
                  </a:cubicBezTo>
                  <a:cubicBezTo>
                    <a:pt x="59" y="129"/>
                    <a:pt x="59" y="129"/>
                    <a:pt x="59" y="129"/>
                  </a:cubicBezTo>
                  <a:cubicBezTo>
                    <a:pt x="59" y="129"/>
                    <a:pt x="59" y="129"/>
                    <a:pt x="60" y="129"/>
                  </a:cubicBezTo>
                  <a:cubicBezTo>
                    <a:pt x="60" y="129"/>
                    <a:pt x="61" y="129"/>
                    <a:pt x="61" y="129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63" y="130"/>
                    <a:pt x="65" y="130"/>
                    <a:pt x="66" y="129"/>
                  </a:cubicBezTo>
                  <a:cubicBezTo>
                    <a:pt x="66" y="129"/>
                    <a:pt x="66" y="129"/>
                    <a:pt x="67" y="129"/>
                  </a:cubicBezTo>
                  <a:cubicBezTo>
                    <a:pt x="67" y="129"/>
                    <a:pt x="68" y="129"/>
                    <a:pt x="68" y="129"/>
                  </a:cubicBezTo>
                  <a:cubicBezTo>
                    <a:pt x="68" y="129"/>
                    <a:pt x="68" y="129"/>
                    <a:pt x="68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74" y="128"/>
                    <a:pt x="79" y="127"/>
                    <a:pt x="83" y="124"/>
                  </a:cubicBezTo>
                  <a:cubicBezTo>
                    <a:pt x="86" y="121"/>
                    <a:pt x="89" y="117"/>
                    <a:pt x="89" y="113"/>
                  </a:cubicBezTo>
                  <a:cubicBezTo>
                    <a:pt x="90" y="108"/>
                    <a:pt x="88" y="104"/>
                    <a:pt x="85" y="100"/>
                  </a:cubicBezTo>
                  <a:cubicBezTo>
                    <a:pt x="82" y="99"/>
                    <a:pt x="80" y="98"/>
                    <a:pt x="78" y="97"/>
                  </a:cubicBezTo>
                  <a:cubicBezTo>
                    <a:pt x="74" y="95"/>
                    <a:pt x="70" y="93"/>
                    <a:pt x="66" y="92"/>
                  </a:cubicBezTo>
                  <a:cubicBezTo>
                    <a:pt x="61" y="91"/>
                    <a:pt x="56" y="90"/>
                    <a:pt x="52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47" y="87"/>
                    <a:pt x="44" y="86"/>
                    <a:pt x="41" y="86"/>
                  </a:cubicBezTo>
                  <a:cubicBezTo>
                    <a:pt x="34" y="84"/>
                    <a:pt x="27" y="81"/>
                    <a:pt x="20" y="77"/>
                  </a:cubicBezTo>
                  <a:cubicBezTo>
                    <a:pt x="19" y="77"/>
                    <a:pt x="18" y="76"/>
                    <a:pt x="16" y="75"/>
                  </a:cubicBezTo>
                  <a:cubicBezTo>
                    <a:pt x="14" y="74"/>
                    <a:pt x="13" y="72"/>
                    <a:pt x="11" y="70"/>
                  </a:cubicBezTo>
                  <a:cubicBezTo>
                    <a:pt x="6" y="66"/>
                    <a:pt x="3" y="60"/>
                    <a:pt x="2" y="53"/>
                  </a:cubicBezTo>
                  <a:cubicBezTo>
                    <a:pt x="2" y="53"/>
                    <a:pt x="2" y="53"/>
                    <a:pt x="2" y="52"/>
                  </a:cubicBezTo>
                  <a:cubicBezTo>
                    <a:pt x="2" y="52"/>
                    <a:pt x="2" y="52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1" y="51"/>
                    <a:pt x="2" y="50"/>
                    <a:pt x="1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48"/>
                    <a:pt x="1" y="46"/>
                    <a:pt x="1" y="44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2" y="42"/>
                    <a:pt x="1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7"/>
                    <a:pt x="2" y="36"/>
                  </a:cubicBezTo>
                  <a:cubicBezTo>
                    <a:pt x="3" y="35"/>
                    <a:pt x="2" y="35"/>
                    <a:pt x="2" y="35"/>
                  </a:cubicBezTo>
                  <a:cubicBezTo>
                    <a:pt x="3" y="34"/>
                    <a:pt x="3" y="33"/>
                    <a:pt x="4" y="32"/>
                  </a:cubicBezTo>
                  <a:cubicBezTo>
                    <a:pt x="5" y="27"/>
                    <a:pt x="8" y="22"/>
                    <a:pt x="12" y="18"/>
                  </a:cubicBezTo>
                  <a:cubicBezTo>
                    <a:pt x="16" y="13"/>
                    <a:pt x="21" y="10"/>
                    <a:pt x="27" y="7"/>
                  </a:cubicBezTo>
                  <a:cubicBezTo>
                    <a:pt x="29" y="6"/>
                    <a:pt x="31" y="5"/>
                    <a:pt x="33" y="4"/>
                  </a:cubicBezTo>
                  <a:cubicBezTo>
                    <a:pt x="33" y="4"/>
                    <a:pt x="33" y="4"/>
                    <a:pt x="34" y="4"/>
                  </a:cubicBezTo>
                  <a:cubicBezTo>
                    <a:pt x="36" y="4"/>
                    <a:pt x="38" y="3"/>
                    <a:pt x="40" y="2"/>
                  </a:cubicBezTo>
                  <a:close/>
                </a:path>
              </a:pathLst>
            </a:custGeom>
            <a:solidFill>
              <a:srgbClr val="6AA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Oval 15">
              <a:extLst>
                <a:ext uri="{FF2B5EF4-FFF2-40B4-BE49-F238E27FC236}">
                  <a16:creationId xmlns:a16="http://schemas.microsoft.com/office/drawing/2014/main" xmlns="" id="{4F1047E0-2819-42B3-8474-627E1F4F5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9792" y="3044476"/>
              <a:ext cx="526773" cy="5290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xmlns="" id="{F84444DE-C6AB-42F8-AF8E-02A95AD385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97743" y="3217395"/>
              <a:ext cx="148871" cy="179790"/>
            </a:xfrm>
            <a:custGeom>
              <a:avLst/>
              <a:gdLst>
                <a:gd name="T0" fmla="*/ 0 w 119"/>
                <a:gd name="T1" fmla="*/ 0 h 143"/>
                <a:gd name="T2" fmla="*/ 57 w 119"/>
                <a:gd name="T3" fmla="*/ 0 h 143"/>
                <a:gd name="T4" fmla="*/ 82 w 119"/>
                <a:gd name="T5" fmla="*/ 2 h 143"/>
                <a:gd name="T6" fmla="*/ 97 w 119"/>
                <a:gd name="T7" fmla="*/ 7 h 143"/>
                <a:gd name="T8" fmla="*/ 108 w 119"/>
                <a:gd name="T9" fmla="*/ 19 h 143"/>
                <a:gd name="T10" fmla="*/ 113 w 119"/>
                <a:gd name="T11" fmla="*/ 36 h 143"/>
                <a:gd name="T12" fmla="*/ 107 w 119"/>
                <a:gd name="T13" fmla="*/ 55 h 143"/>
                <a:gd name="T14" fmla="*/ 92 w 119"/>
                <a:gd name="T15" fmla="*/ 67 h 143"/>
                <a:gd name="T16" fmla="*/ 113 w 119"/>
                <a:gd name="T17" fmla="*/ 80 h 143"/>
                <a:gd name="T18" fmla="*/ 119 w 119"/>
                <a:gd name="T19" fmla="*/ 102 h 143"/>
                <a:gd name="T20" fmla="*/ 115 w 119"/>
                <a:gd name="T21" fmla="*/ 121 h 143"/>
                <a:gd name="T22" fmla="*/ 103 w 119"/>
                <a:gd name="T23" fmla="*/ 135 h 143"/>
                <a:gd name="T24" fmla="*/ 83 w 119"/>
                <a:gd name="T25" fmla="*/ 142 h 143"/>
                <a:gd name="T26" fmla="*/ 49 w 119"/>
                <a:gd name="T27" fmla="*/ 143 h 143"/>
                <a:gd name="T28" fmla="*/ 0 w 119"/>
                <a:gd name="T29" fmla="*/ 143 h 143"/>
                <a:gd name="T30" fmla="*/ 0 w 119"/>
                <a:gd name="T31" fmla="*/ 0 h 143"/>
                <a:gd name="T32" fmla="*/ 29 w 119"/>
                <a:gd name="T33" fmla="*/ 24 h 143"/>
                <a:gd name="T34" fmla="*/ 29 w 119"/>
                <a:gd name="T35" fmla="*/ 57 h 143"/>
                <a:gd name="T36" fmla="*/ 47 w 119"/>
                <a:gd name="T37" fmla="*/ 57 h 143"/>
                <a:gd name="T38" fmla="*/ 69 w 119"/>
                <a:gd name="T39" fmla="*/ 57 h 143"/>
                <a:gd name="T40" fmla="*/ 80 w 119"/>
                <a:gd name="T41" fmla="*/ 51 h 143"/>
                <a:gd name="T42" fmla="*/ 85 w 119"/>
                <a:gd name="T43" fmla="*/ 40 h 143"/>
                <a:gd name="T44" fmla="*/ 81 w 119"/>
                <a:gd name="T45" fmla="*/ 30 h 143"/>
                <a:gd name="T46" fmla="*/ 70 w 119"/>
                <a:gd name="T47" fmla="*/ 24 h 143"/>
                <a:gd name="T48" fmla="*/ 45 w 119"/>
                <a:gd name="T49" fmla="*/ 24 h 143"/>
                <a:gd name="T50" fmla="*/ 29 w 119"/>
                <a:gd name="T51" fmla="*/ 24 h 143"/>
                <a:gd name="T52" fmla="*/ 29 w 119"/>
                <a:gd name="T53" fmla="*/ 81 h 143"/>
                <a:gd name="T54" fmla="*/ 29 w 119"/>
                <a:gd name="T55" fmla="*/ 119 h 143"/>
                <a:gd name="T56" fmla="*/ 55 w 119"/>
                <a:gd name="T57" fmla="*/ 119 h 143"/>
                <a:gd name="T58" fmla="*/ 75 w 119"/>
                <a:gd name="T59" fmla="*/ 118 h 143"/>
                <a:gd name="T60" fmla="*/ 86 w 119"/>
                <a:gd name="T61" fmla="*/ 113 h 143"/>
                <a:gd name="T62" fmla="*/ 90 w 119"/>
                <a:gd name="T63" fmla="*/ 100 h 143"/>
                <a:gd name="T64" fmla="*/ 87 w 119"/>
                <a:gd name="T65" fmla="*/ 89 h 143"/>
                <a:gd name="T66" fmla="*/ 77 w 119"/>
                <a:gd name="T67" fmla="*/ 83 h 143"/>
                <a:gd name="T68" fmla="*/ 52 w 119"/>
                <a:gd name="T69" fmla="*/ 81 h 143"/>
                <a:gd name="T70" fmla="*/ 29 w 119"/>
                <a:gd name="T71" fmla="*/ 8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9" h="143">
                  <a:moveTo>
                    <a:pt x="0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1"/>
                    <a:pt x="82" y="2"/>
                  </a:cubicBezTo>
                  <a:cubicBezTo>
                    <a:pt x="88" y="2"/>
                    <a:pt x="93" y="4"/>
                    <a:pt x="97" y="7"/>
                  </a:cubicBezTo>
                  <a:cubicBezTo>
                    <a:pt x="101" y="11"/>
                    <a:pt x="105" y="14"/>
                    <a:pt x="108" y="19"/>
                  </a:cubicBezTo>
                  <a:cubicBezTo>
                    <a:pt x="111" y="24"/>
                    <a:pt x="113" y="30"/>
                    <a:pt x="113" y="36"/>
                  </a:cubicBezTo>
                  <a:cubicBezTo>
                    <a:pt x="113" y="43"/>
                    <a:pt x="111" y="49"/>
                    <a:pt x="107" y="55"/>
                  </a:cubicBezTo>
                  <a:cubicBezTo>
                    <a:pt x="103" y="60"/>
                    <a:pt x="99" y="64"/>
                    <a:pt x="92" y="67"/>
                  </a:cubicBezTo>
                  <a:cubicBezTo>
                    <a:pt x="101" y="70"/>
                    <a:pt x="108" y="74"/>
                    <a:pt x="113" y="80"/>
                  </a:cubicBezTo>
                  <a:cubicBezTo>
                    <a:pt x="117" y="86"/>
                    <a:pt x="119" y="94"/>
                    <a:pt x="119" y="102"/>
                  </a:cubicBezTo>
                  <a:cubicBezTo>
                    <a:pt x="119" y="108"/>
                    <a:pt x="118" y="115"/>
                    <a:pt x="115" y="121"/>
                  </a:cubicBezTo>
                  <a:cubicBezTo>
                    <a:pt x="112" y="127"/>
                    <a:pt x="108" y="132"/>
                    <a:pt x="103" y="135"/>
                  </a:cubicBezTo>
                  <a:cubicBezTo>
                    <a:pt x="97" y="139"/>
                    <a:pt x="91" y="142"/>
                    <a:pt x="83" y="142"/>
                  </a:cubicBezTo>
                  <a:cubicBezTo>
                    <a:pt x="78" y="143"/>
                    <a:pt x="67" y="143"/>
                    <a:pt x="49" y="143"/>
                  </a:cubicBezTo>
                  <a:cubicBezTo>
                    <a:pt x="0" y="143"/>
                    <a:pt x="0" y="143"/>
                    <a:pt x="0" y="143"/>
                  </a:cubicBezTo>
                  <a:lnTo>
                    <a:pt x="0" y="0"/>
                  </a:lnTo>
                  <a:close/>
                  <a:moveTo>
                    <a:pt x="29" y="24"/>
                  </a:moveTo>
                  <a:cubicBezTo>
                    <a:pt x="29" y="57"/>
                    <a:pt x="29" y="57"/>
                    <a:pt x="29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59" y="57"/>
                    <a:pt x="66" y="57"/>
                    <a:pt x="69" y="57"/>
                  </a:cubicBezTo>
                  <a:cubicBezTo>
                    <a:pt x="73" y="56"/>
                    <a:pt x="77" y="54"/>
                    <a:pt x="80" y="51"/>
                  </a:cubicBezTo>
                  <a:cubicBezTo>
                    <a:pt x="83" y="49"/>
                    <a:pt x="85" y="45"/>
                    <a:pt x="85" y="40"/>
                  </a:cubicBezTo>
                  <a:cubicBezTo>
                    <a:pt x="85" y="36"/>
                    <a:pt x="83" y="32"/>
                    <a:pt x="81" y="30"/>
                  </a:cubicBezTo>
                  <a:cubicBezTo>
                    <a:pt x="78" y="27"/>
                    <a:pt x="75" y="25"/>
                    <a:pt x="70" y="24"/>
                  </a:cubicBezTo>
                  <a:cubicBezTo>
                    <a:pt x="67" y="24"/>
                    <a:pt x="59" y="24"/>
                    <a:pt x="45" y="24"/>
                  </a:cubicBezTo>
                  <a:lnTo>
                    <a:pt x="29" y="24"/>
                  </a:lnTo>
                  <a:close/>
                  <a:moveTo>
                    <a:pt x="29" y="81"/>
                  </a:moveTo>
                  <a:cubicBezTo>
                    <a:pt x="29" y="119"/>
                    <a:pt x="29" y="119"/>
                    <a:pt x="29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66" y="119"/>
                    <a:pt x="73" y="119"/>
                    <a:pt x="75" y="118"/>
                  </a:cubicBezTo>
                  <a:cubicBezTo>
                    <a:pt x="79" y="118"/>
                    <a:pt x="83" y="115"/>
                    <a:pt x="86" y="113"/>
                  </a:cubicBezTo>
                  <a:cubicBezTo>
                    <a:pt x="88" y="110"/>
                    <a:pt x="90" y="105"/>
                    <a:pt x="90" y="100"/>
                  </a:cubicBezTo>
                  <a:cubicBezTo>
                    <a:pt x="90" y="96"/>
                    <a:pt x="89" y="93"/>
                    <a:pt x="87" y="89"/>
                  </a:cubicBezTo>
                  <a:cubicBezTo>
                    <a:pt x="85" y="86"/>
                    <a:pt x="82" y="84"/>
                    <a:pt x="77" y="83"/>
                  </a:cubicBezTo>
                  <a:cubicBezTo>
                    <a:pt x="74" y="82"/>
                    <a:pt x="65" y="81"/>
                    <a:pt x="52" y="81"/>
                  </a:cubicBezTo>
                  <a:lnTo>
                    <a:pt x="29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A04BC17A-0CEE-404F-89B6-12DDD566F1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7227" y="3263201"/>
              <a:ext cx="121387" cy="137419"/>
            </a:xfrm>
            <a:custGeom>
              <a:avLst/>
              <a:gdLst>
                <a:gd name="T0" fmla="*/ 68 w 97"/>
                <a:gd name="T1" fmla="*/ 73 h 109"/>
                <a:gd name="T2" fmla="*/ 95 w 97"/>
                <a:gd name="T3" fmla="*/ 78 h 109"/>
                <a:gd name="T4" fmla="*/ 78 w 97"/>
                <a:gd name="T5" fmla="*/ 101 h 109"/>
                <a:gd name="T6" fmla="*/ 50 w 97"/>
                <a:gd name="T7" fmla="*/ 109 h 109"/>
                <a:gd name="T8" fmla="*/ 10 w 97"/>
                <a:gd name="T9" fmla="*/ 91 h 109"/>
                <a:gd name="T10" fmla="*/ 0 w 97"/>
                <a:gd name="T11" fmla="*/ 55 h 109"/>
                <a:gd name="T12" fmla="*/ 13 w 97"/>
                <a:gd name="T13" fmla="*/ 15 h 109"/>
                <a:gd name="T14" fmla="*/ 47 w 97"/>
                <a:gd name="T15" fmla="*/ 0 h 109"/>
                <a:gd name="T16" fmla="*/ 84 w 97"/>
                <a:gd name="T17" fmla="*/ 15 h 109"/>
                <a:gd name="T18" fmla="*/ 96 w 97"/>
                <a:gd name="T19" fmla="*/ 62 h 109"/>
                <a:gd name="T20" fmla="*/ 28 w 97"/>
                <a:gd name="T21" fmla="*/ 62 h 109"/>
                <a:gd name="T22" fmla="*/ 35 w 97"/>
                <a:gd name="T23" fmla="*/ 81 h 109"/>
                <a:gd name="T24" fmla="*/ 50 w 97"/>
                <a:gd name="T25" fmla="*/ 88 h 109"/>
                <a:gd name="T26" fmla="*/ 61 w 97"/>
                <a:gd name="T27" fmla="*/ 85 h 109"/>
                <a:gd name="T28" fmla="*/ 68 w 97"/>
                <a:gd name="T29" fmla="*/ 73 h 109"/>
                <a:gd name="T30" fmla="*/ 69 w 97"/>
                <a:gd name="T31" fmla="*/ 46 h 109"/>
                <a:gd name="T32" fmla="*/ 63 w 97"/>
                <a:gd name="T33" fmla="*/ 27 h 109"/>
                <a:gd name="T34" fmla="*/ 49 w 97"/>
                <a:gd name="T35" fmla="*/ 21 h 109"/>
                <a:gd name="T36" fmla="*/ 34 w 97"/>
                <a:gd name="T37" fmla="*/ 28 h 109"/>
                <a:gd name="T38" fmla="*/ 28 w 97"/>
                <a:gd name="T39" fmla="*/ 46 h 109"/>
                <a:gd name="T40" fmla="*/ 69 w 97"/>
                <a:gd name="T41" fmla="*/ 4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109">
                  <a:moveTo>
                    <a:pt x="68" y="73"/>
                  </a:moveTo>
                  <a:cubicBezTo>
                    <a:pt x="95" y="78"/>
                    <a:pt x="95" y="78"/>
                    <a:pt x="95" y="78"/>
                  </a:cubicBezTo>
                  <a:cubicBezTo>
                    <a:pt x="92" y="88"/>
                    <a:pt x="86" y="96"/>
                    <a:pt x="78" y="101"/>
                  </a:cubicBezTo>
                  <a:cubicBezTo>
                    <a:pt x="71" y="106"/>
                    <a:pt x="61" y="109"/>
                    <a:pt x="50" y="109"/>
                  </a:cubicBezTo>
                  <a:cubicBezTo>
                    <a:pt x="32" y="109"/>
                    <a:pt x="19" y="103"/>
                    <a:pt x="10" y="91"/>
                  </a:cubicBezTo>
                  <a:cubicBezTo>
                    <a:pt x="3" y="81"/>
                    <a:pt x="0" y="70"/>
                    <a:pt x="0" y="55"/>
                  </a:cubicBezTo>
                  <a:cubicBezTo>
                    <a:pt x="0" y="38"/>
                    <a:pt x="4" y="25"/>
                    <a:pt x="13" y="15"/>
                  </a:cubicBezTo>
                  <a:cubicBezTo>
                    <a:pt x="22" y="5"/>
                    <a:pt x="34" y="0"/>
                    <a:pt x="47" y="0"/>
                  </a:cubicBezTo>
                  <a:cubicBezTo>
                    <a:pt x="63" y="0"/>
                    <a:pt x="75" y="5"/>
                    <a:pt x="84" y="15"/>
                  </a:cubicBezTo>
                  <a:cubicBezTo>
                    <a:pt x="93" y="26"/>
                    <a:pt x="97" y="41"/>
                    <a:pt x="96" y="62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8" y="70"/>
                    <a:pt x="30" y="77"/>
                    <a:pt x="35" y="81"/>
                  </a:cubicBezTo>
                  <a:cubicBezTo>
                    <a:pt x="39" y="86"/>
                    <a:pt x="44" y="88"/>
                    <a:pt x="50" y="88"/>
                  </a:cubicBezTo>
                  <a:cubicBezTo>
                    <a:pt x="54" y="88"/>
                    <a:pt x="58" y="87"/>
                    <a:pt x="61" y="85"/>
                  </a:cubicBezTo>
                  <a:cubicBezTo>
                    <a:pt x="64" y="82"/>
                    <a:pt x="66" y="78"/>
                    <a:pt x="68" y="73"/>
                  </a:cubicBezTo>
                  <a:close/>
                  <a:moveTo>
                    <a:pt x="69" y="46"/>
                  </a:moveTo>
                  <a:cubicBezTo>
                    <a:pt x="69" y="38"/>
                    <a:pt x="67" y="32"/>
                    <a:pt x="63" y="27"/>
                  </a:cubicBezTo>
                  <a:cubicBezTo>
                    <a:pt x="59" y="23"/>
                    <a:pt x="54" y="21"/>
                    <a:pt x="49" y="21"/>
                  </a:cubicBezTo>
                  <a:cubicBezTo>
                    <a:pt x="43" y="21"/>
                    <a:pt x="38" y="23"/>
                    <a:pt x="34" y="28"/>
                  </a:cubicBezTo>
                  <a:cubicBezTo>
                    <a:pt x="30" y="32"/>
                    <a:pt x="28" y="38"/>
                    <a:pt x="28" y="46"/>
                  </a:cubicBezTo>
                  <a:lnTo>
                    <a:pt x="69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18">
              <a:extLst>
                <a:ext uri="{FF2B5EF4-FFF2-40B4-BE49-F238E27FC236}">
                  <a16:creationId xmlns:a16="http://schemas.microsoft.com/office/drawing/2014/main" xmlns="" id="{4BCFF891-2D37-4843-9498-8250518CC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275" y="3221975"/>
              <a:ext cx="76726" cy="297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Oval 19">
              <a:extLst>
                <a:ext uri="{FF2B5EF4-FFF2-40B4-BE49-F238E27FC236}">
                  <a16:creationId xmlns:a16="http://schemas.microsoft.com/office/drawing/2014/main" xmlns="" id="{2900AD70-9DA8-47C4-9352-F6E4CB6E9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037" y="4170167"/>
              <a:ext cx="563418" cy="56685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2D66BFF3-869D-448C-8B3C-89BD8C0E24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1183" y="4304151"/>
              <a:ext cx="207274" cy="310338"/>
            </a:xfrm>
            <a:custGeom>
              <a:avLst/>
              <a:gdLst>
                <a:gd name="T0" fmla="*/ 139 w 165"/>
                <a:gd name="T1" fmla="*/ 143 h 247"/>
                <a:gd name="T2" fmla="*/ 119 w 165"/>
                <a:gd name="T3" fmla="*/ 126 h 247"/>
                <a:gd name="T4" fmla="*/ 117 w 165"/>
                <a:gd name="T5" fmla="*/ 103 h 247"/>
                <a:gd name="T6" fmla="*/ 131 w 165"/>
                <a:gd name="T7" fmla="*/ 90 h 247"/>
                <a:gd name="T8" fmla="*/ 139 w 165"/>
                <a:gd name="T9" fmla="*/ 25 h 247"/>
                <a:gd name="T10" fmla="*/ 126 w 165"/>
                <a:gd name="T11" fmla="*/ 11 h 247"/>
                <a:gd name="T12" fmla="*/ 162 w 165"/>
                <a:gd name="T13" fmla="*/ 0 h 247"/>
                <a:gd name="T14" fmla="*/ 92 w 165"/>
                <a:gd name="T15" fmla="*/ 0 h 247"/>
                <a:gd name="T16" fmla="*/ 57 w 165"/>
                <a:gd name="T17" fmla="*/ 9 h 247"/>
                <a:gd name="T18" fmla="*/ 32 w 165"/>
                <a:gd name="T19" fmla="*/ 88 h 247"/>
                <a:gd name="T20" fmla="*/ 78 w 165"/>
                <a:gd name="T21" fmla="*/ 109 h 247"/>
                <a:gd name="T22" fmla="*/ 84 w 165"/>
                <a:gd name="T23" fmla="*/ 112 h 247"/>
                <a:gd name="T24" fmla="*/ 92 w 165"/>
                <a:gd name="T25" fmla="*/ 143 h 247"/>
                <a:gd name="T26" fmla="*/ 84 w 165"/>
                <a:gd name="T27" fmla="*/ 143 h 247"/>
                <a:gd name="T28" fmla="*/ 25 w 165"/>
                <a:gd name="T29" fmla="*/ 161 h 247"/>
                <a:gd name="T30" fmla="*/ 29 w 165"/>
                <a:gd name="T31" fmla="*/ 229 h 247"/>
                <a:gd name="T32" fmla="*/ 138 w 165"/>
                <a:gd name="T33" fmla="*/ 220 h 247"/>
                <a:gd name="T34" fmla="*/ 139 w 165"/>
                <a:gd name="T35" fmla="*/ 143 h 247"/>
                <a:gd name="T36" fmla="*/ 65 w 165"/>
                <a:gd name="T37" fmla="*/ 86 h 247"/>
                <a:gd name="T38" fmla="*/ 51 w 165"/>
                <a:gd name="T39" fmla="*/ 37 h 247"/>
                <a:gd name="T40" fmla="*/ 71 w 165"/>
                <a:gd name="T41" fmla="*/ 12 h 247"/>
                <a:gd name="T42" fmla="*/ 102 w 165"/>
                <a:gd name="T43" fmla="*/ 20 h 247"/>
                <a:gd name="T44" fmla="*/ 120 w 165"/>
                <a:gd name="T45" fmla="*/ 64 h 247"/>
                <a:gd name="T46" fmla="*/ 100 w 165"/>
                <a:gd name="T47" fmla="*/ 98 h 247"/>
                <a:gd name="T48" fmla="*/ 65 w 165"/>
                <a:gd name="T49" fmla="*/ 86 h 247"/>
                <a:gd name="T50" fmla="*/ 137 w 165"/>
                <a:gd name="T51" fmla="*/ 197 h 247"/>
                <a:gd name="T52" fmla="*/ 118 w 165"/>
                <a:gd name="T53" fmla="*/ 221 h 247"/>
                <a:gd name="T54" fmla="*/ 89 w 165"/>
                <a:gd name="T55" fmla="*/ 227 h 247"/>
                <a:gd name="T56" fmla="*/ 50 w 165"/>
                <a:gd name="T57" fmla="*/ 216 h 247"/>
                <a:gd name="T58" fmla="*/ 54 w 165"/>
                <a:gd name="T59" fmla="*/ 159 h 247"/>
                <a:gd name="T60" fmla="*/ 99 w 165"/>
                <a:gd name="T61" fmla="*/ 151 h 247"/>
                <a:gd name="T62" fmla="*/ 137 w 165"/>
                <a:gd name="T63" fmla="*/ 19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5" h="247">
                  <a:moveTo>
                    <a:pt x="139" y="143"/>
                  </a:moveTo>
                  <a:cubicBezTo>
                    <a:pt x="133" y="137"/>
                    <a:pt x="126" y="132"/>
                    <a:pt x="119" y="126"/>
                  </a:cubicBezTo>
                  <a:cubicBezTo>
                    <a:pt x="110" y="119"/>
                    <a:pt x="110" y="111"/>
                    <a:pt x="117" y="103"/>
                  </a:cubicBezTo>
                  <a:cubicBezTo>
                    <a:pt x="121" y="98"/>
                    <a:pt x="126" y="94"/>
                    <a:pt x="131" y="90"/>
                  </a:cubicBezTo>
                  <a:cubicBezTo>
                    <a:pt x="150" y="72"/>
                    <a:pt x="153" y="47"/>
                    <a:pt x="139" y="25"/>
                  </a:cubicBezTo>
                  <a:cubicBezTo>
                    <a:pt x="135" y="21"/>
                    <a:pt x="131" y="17"/>
                    <a:pt x="126" y="11"/>
                  </a:cubicBezTo>
                  <a:cubicBezTo>
                    <a:pt x="140" y="13"/>
                    <a:pt x="152" y="9"/>
                    <a:pt x="162" y="0"/>
                  </a:cubicBezTo>
                  <a:cubicBezTo>
                    <a:pt x="138" y="0"/>
                    <a:pt x="115" y="0"/>
                    <a:pt x="92" y="0"/>
                  </a:cubicBezTo>
                  <a:cubicBezTo>
                    <a:pt x="80" y="0"/>
                    <a:pt x="68" y="3"/>
                    <a:pt x="57" y="9"/>
                  </a:cubicBezTo>
                  <a:cubicBezTo>
                    <a:pt x="25" y="23"/>
                    <a:pt x="14" y="61"/>
                    <a:pt x="32" y="88"/>
                  </a:cubicBezTo>
                  <a:cubicBezTo>
                    <a:pt x="44" y="104"/>
                    <a:pt x="60" y="109"/>
                    <a:pt x="78" y="109"/>
                  </a:cubicBezTo>
                  <a:cubicBezTo>
                    <a:pt x="81" y="109"/>
                    <a:pt x="86" y="106"/>
                    <a:pt x="84" y="112"/>
                  </a:cubicBezTo>
                  <a:cubicBezTo>
                    <a:pt x="81" y="123"/>
                    <a:pt x="84" y="132"/>
                    <a:pt x="92" y="143"/>
                  </a:cubicBezTo>
                  <a:cubicBezTo>
                    <a:pt x="88" y="143"/>
                    <a:pt x="86" y="142"/>
                    <a:pt x="84" y="143"/>
                  </a:cubicBezTo>
                  <a:cubicBezTo>
                    <a:pt x="63" y="145"/>
                    <a:pt x="42" y="147"/>
                    <a:pt x="25" y="161"/>
                  </a:cubicBezTo>
                  <a:cubicBezTo>
                    <a:pt x="0" y="181"/>
                    <a:pt x="2" y="213"/>
                    <a:pt x="29" y="229"/>
                  </a:cubicBezTo>
                  <a:cubicBezTo>
                    <a:pt x="57" y="247"/>
                    <a:pt x="113" y="242"/>
                    <a:pt x="138" y="220"/>
                  </a:cubicBezTo>
                  <a:cubicBezTo>
                    <a:pt x="164" y="198"/>
                    <a:pt x="165" y="166"/>
                    <a:pt x="139" y="143"/>
                  </a:cubicBezTo>
                  <a:close/>
                  <a:moveTo>
                    <a:pt x="65" y="86"/>
                  </a:moveTo>
                  <a:cubicBezTo>
                    <a:pt x="54" y="72"/>
                    <a:pt x="49" y="55"/>
                    <a:pt x="51" y="37"/>
                  </a:cubicBezTo>
                  <a:cubicBezTo>
                    <a:pt x="53" y="24"/>
                    <a:pt x="59" y="16"/>
                    <a:pt x="71" y="12"/>
                  </a:cubicBezTo>
                  <a:cubicBezTo>
                    <a:pt x="83" y="8"/>
                    <a:pt x="93" y="11"/>
                    <a:pt x="102" y="20"/>
                  </a:cubicBezTo>
                  <a:cubicBezTo>
                    <a:pt x="114" y="33"/>
                    <a:pt x="119" y="50"/>
                    <a:pt x="120" y="64"/>
                  </a:cubicBezTo>
                  <a:cubicBezTo>
                    <a:pt x="120" y="84"/>
                    <a:pt x="114" y="93"/>
                    <a:pt x="100" y="98"/>
                  </a:cubicBezTo>
                  <a:cubicBezTo>
                    <a:pt x="87" y="103"/>
                    <a:pt x="74" y="99"/>
                    <a:pt x="65" y="86"/>
                  </a:cubicBezTo>
                  <a:close/>
                  <a:moveTo>
                    <a:pt x="137" y="197"/>
                  </a:moveTo>
                  <a:cubicBezTo>
                    <a:pt x="136" y="209"/>
                    <a:pt x="128" y="217"/>
                    <a:pt x="118" y="221"/>
                  </a:cubicBezTo>
                  <a:cubicBezTo>
                    <a:pt x="109" y="225"/>
                    <a:pt x="99" y="227"/>
                    <a:pt x="89" y="227"/>
                  </a:cubicBezTo>
                  <a:cubicBezTo>
                    <a:pt x="76" y="227"/>
                    <a:pt x="62" y="224"/>
                    <a:pt x="50" y="216"/>
                  </a:cubicBezTo>
                  <a:cubicBezTo>
                    <a:pt x="28" y="200"/>
                    <a:pt x="30" y="171"/>
                    <a:pt x="54" y="159"/>
                  </a:cubicBezTo>
                  <a:cubicBezTo>
                    <a:pt x="68" y="152"/>
                    <a:pt x="84" y="150"/>
                    <a:pt x="99" y="151"/>
                  </a:cubicBezTo>
                  <a:cubicBezTo>
                    <a:pt x="116" y="152"/>
                    <a:pt x="139" y="180"/>
                    <a:pt x="137" y="1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xmlns="" id="{6CAE04A1-77BB-4507-BB1B-E1EF7FB10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746" y="4300715"/>
              <a:ext cx="96193" cy="97338"/>
            </a:xfrm>
            <a:custGeom>
              <a:avLst/>
              <a:gdLst>
                <a:gd name="T0" fmla="*/ 30 w 84"/>
                <a:gd name="T1" fmla="*/ 85 h 85"/>
                <a:gd name="T2" fmla="*/ 30 w 84"/>
                <a:gd name="T3" fmla="*/ 53 h 85"/>
                <a:gd name="T4" fmla="*/ 0 w 84"/>
                <a:gd name="T5" fmla="*/ 53 h 85"/>
                <a:gd name="T6" fmla="*/ 0 w 84"/>
                <a:gd name="T7" fmla="*/ 32 h 85"/>
                <a:gd name="T8" fmla="*/ 30 w 84"/>
                <a:gd name="T9" fmla="*/ 32 h 85"/>
                <a:gd name="T10" fmla="*/ 30 w 84"/>
                <a:gd name="T11" fmla="*/ 0 h 85"/>
                <a:gd name="T12" fmla="*/ 52 w 84"/>
                <a:gd name="T13" fmla="*/ 0 h 85"/>
                <a:gd name="T14" fmla="*/ 52 w 84"/>
                <a:gd name="T15" fmla="*/ 32 h 85"/>
                <a:gd name="T16" fmla="*/ 84 w 84"/>
                <a:gd name="T17" fmla="*/ 32 h 85"/>
                <a:gd name="T18" fmla="*/ 84 w 84"/>
                <a:gd name="T19" fmla="*/ 53 h 85"/>
                <a:gd name="T20" fmla="*/ 52 w 84"/>
                <a:gd name="T21" fmla="*/ 53 h 85"/>
                <a:gd name="T22" fmla="*/ 52 w 84"/>
                <a:gd name="T23" fmla="*/ 85 h 85"/>
                <a:gd name="T24" fmla="*/ 30 w 84"/>
                <a:gd name="T2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85">
                  <a:moveTo>
                    <a:pt x="30" y="85"/>
                  </a:moveTo>
                  <a:lnTo>
                    <a:pt x="30" y="53"/>
                  </a:lnTo>
                  <a:lnTo>
                    <a:pt x="0" y="53"/>
                  </a:lnTo>
                  <a:lnTo>
                    <a:pt x="0" y="32"/>
                  </a:lnTo>
                  <a:lnTo>
                    <a:pt x="30" y="32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52" y="32"/>
                  </a:lnTo>
                  <a:lnTo>
                    <a:pt x="84" y="32"/>
                  </a:lnTo>
                  <a:lnTo>
                    <a:pt x="84" y="53"/>
                  </a:lnTo>
                  <a:lnTo>
                    <a:pt x="52" y="53"/>
                  </a:lnTo>
                  <a:lnTo>
                    <a:pt x="52" y="85"/>
                  </a:lnTo>
                  <a:lnTo>
                    <a:pt x="30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Oval 22">
              <a:extLst>
                <a:ext uri="{FF2B5EF4-FFF2-40B4-BE49-F238E27FC236}">
                  <a16:creationId xmlns:a16="http://schemas.microsoft.com/office/drawing/2014/main" xmlns="" id="{AADFA746-658D-4613-9C25-977EA7E1B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410" y="2350510"/>
              <a:ext cx="677934" cy="6836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2A51CED0-BAFE-4DAA-8308-96C03B091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958" y="2498235"/>
              <a:ext cx="213000" cy="147725"/>
            </a:xfrm>
            <a:custGeom>
              <a:avLst/>
              <a:gdLst>
                <a:gd name="T0" fmla="*/ 66 w 170"/>
                <a:gd name="T1" fmla="*/ 0 h 117"/>
                <a:gd name="T2" fmla="*/ 69 w 170"/>
                <a:gd name="T3" fmla="*/ 1 h 117"/>
                <a:gd name="T4" fmla="*/ 153 w 170"/>
                <a:gd name="T5" fmla="*/ 53 h 117"/>
                <a:gd name="T6" fmla="*/ 167 w 170"/>
                <a:gd name="T7" fmla="*/ 61 h 117"/>
                <a:gd name="T8" fmla="*/ 167 w 170"/>
                <a:gd name="T9" fmla="*/ 66 h 117"/>
                <a:gd name="T10" fmla="*/ 141 w 170"/>
                <a:gd name="T11" fmla="*/ 88 h 117"/>
                <a:gd name="T12" fmla="*/ 107 w 170"/>
                <a:gd name="T13" fmla="*/ 115 h 117"/>
                <a:gd name="T14" fmla="*/ 100 w 170"/>
                <a:gd name="T15" fmla="*/ 116 h 117"/>
                <a:gd name="T16" fmla="*/ 26 w 170"/>
                <a:gd name="T17" fmla="*/ 71 h 117"/>
                <a:gd name="T18" fmla="*/ 3 w 170"/>
                <a:gd name="T19" fmla="*/ 56 h 117"/>
                <a:gd name="T20" fmla="*/ 3 w 170"/>
                <a:gd name="T21" fmla="*/ 51 h 117"/>
                <a:gd name="T22" fmla="*/ 46 w 170"/>
                <a:gd name="T23" fmla="*/ 16 h 117"/>
                <a:gd name="T24" fmla="*/ 63 w 170"/>
                <a:gd name="T25" fmla="*/ 2 h 117"/>
                <a:gd name="T26" fmla="*/ 66 w 170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" h="117">
                  <a:moveTo>
                    <a:pt x="66" y="0"/>
                  </a:moveTo>
                  <a:cubicBezTo>
                    <a:pt x="67" y="0"/>
                    <a:pt x="68" y="0"/>
                    <a:pt x="69" y="1"/>
                  </a:cubicBezTo>
                  <a:cubicBezTo>
                    <a:pt x="97" y="18"/>
                    <a:pt x="125" y="36"/>
                    <a:pt x="153" y="53"/>
                  </a:cubicBezTo>
                  <a:cubicBezTo>
                    <a:pt x="158" y="56"/>
                    <a:pt x="162" y="59"/>
                    <a:pt x="167" y="61"/>
                  </a:cubicBezTo>
                  <a:cubicBezTo>
                    <a:pt x="170" y="63"/>
                    <a:pt x="170" y="64"/>
                    <a:pt x="167" y="66"/>
                  </a:cubicBezTo>
                  <a:cubicBezTo>
                    <a:pt x="159" y="73"/>
                    <a:pt x="150" y="80"/>
                    <a:pt x="141" y="88"/>
                  </a:cubicBezTo>
                  <a:cubicBezTo>
                    <a:pt x="130" y="97"/>
                    <a:pt x="118" y="106"/>
                    <a:pt x="107" y="115"/>
                  </a:cubicBezTo>
                  <a:cubicBezTo>
                    <a:pt x="104" y="117"/>
                    <a:pt x="104" y="117"/>
                    <a:pt x="100" y="116"/>
                  </a:cubicBezTo>
                  <a:cubicBezTo>
                    <a:pt x="76" y="101"/>
                    <a:pt x="51" y="86"/>
                    <a:pt x="26" y="71"/>
                  </a:cubicBezTo>
                  <a:cubicBezTo>
                    <a:pt x="19" y="66"/>
                    <a:pt x="11" y="61"/>
                    <a:pt x="3" y="56"/>
                  </a:cubicBezTo>
                  <a:cubicBezTo>
                    <a:pt x="0" y="54"/>
                    <a:pt x="0" y="53"/>
                    <a:pt x="3" y="51"/>
                  </a:cubicBezTo>
                  <a:cubicBezTo>
                    <a:pt x="17" y="40"/>
                    <a:pt x="31" y="28"/>
                    <a:pt x="46" y="16"/>
                  </a:cubicBezTo>
                  <a:cubicBezTo>
                    <a:pt x="51" y="11"/>
                    <a:pt x="57" y="6"/>
                    <a:pt x="63" y="2"/>
                  </a:cubicBezTo>
                  <a:cubicBezTo>
                    <a:pt x="64" y="1"/>
                    <a:pt x="65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424E870D-F55A-4A9A-A0F9-F22BC27AB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797" y="2498235"/>
              <a:ext cx="210709" cy="148871"/>
            </a:xfrm>
            <a:custGeom>
              <a:avLst/>
              <a:gdLst>
                <a:gd name="T0" fmla="*/ 103 w 169"/>
                <a:gd name="T1" fmla="*/ 0 h 118"/>
                <a:gd name="T2" fmla="*/ 106 w 169"/>
                <a:gd name="T3" fmla="*/ 1 h 118"/>
                <a:gd name="T4" fmla="*/ 138 w 169"/>
                <a:gd name="T5" fmla="*/ 28 h 118"/>
                <a:gd name="T6" fmla="*/ 166 w 169"/>
                <a:gd name="T7" fmla="*/ 51 h 118"/>
                <a:gd name="T8" fmla="*/ 168 w 169"/>
                <a:gd name="T9" fmla="*/ 52 h 118"/>
                <a:gd name="T10" fmla="*/ 167 w 169"/>
                <a:gd name="T11" fmla="*/ 56 h 118"/>
                <a:gd name="T12" fmla="*/ 147 w 169"/>
                <a:gd name="T13" fmla="*/ 68 h 118"/>
                <a:gd name="T14" fmla="*/ 69 w 169"/>
                <a:gd name="T15" fmla="*/ 115 h 118"/>
                <a:gd name="T16" fmla="*/ 63 w 169"/>
                <a:gd name="T17" fmla="*/ 115 h 118"/>
                <a:gd name="T18" fmla="*/ 27 w 169"/>
                <a:gd name="T19" fmla="*/ 86 h 118"/>
                <a:gd name="T20" fmla="*/ 4 w 169"/>
                <a:gd name="T21" fmla="*/ 67 h 118"/>
                <a:gd name="T22" fmla="*/ 3 w 169"/>
                <a:gd name="T23" fmla="*/ 66 h 118"/>
                <a:gd name="T24" fmla="*/ 3 w 169"/>
                <a:gd name="T25" fmla="*/ 61 h 118"/>
                <a:gd name="T26" fmla="*/ 100 w 169"/>
                <a:gd name="T27" fmla="*/ 2 h 118"/>
                <a:gd name="T28" fmla="*/ 103 w 169"/>
                <a:gd name="T2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118">
                  <a:moveTo>
                    <a:pt x="103" y="0"/>
                  </a:moveTo>
                  <a:cubicBezTo>
                    <a:pt x="105" y="0"/>
                    <a:pt x="106" y="0"/>
                    <a:pt x="106" y="1"/>
                  </a:cubicBezTo>
                  <a:cubicBezTo>
                    <a:pt x="117" y="10"/>
                    <a:pt x="128" y="19"/>
                    <a:pt x="138" y="28"/>
                  </a:cubicBezTo>
                  <a:cubicBezTo>
                    <a:pt x="148" y="35"/>
                    <a:pt x="157" y="43"/>
                    <a:pt x="166" y="51"/>
                  </a:cubicBezTo>
                  <a:cubicBezTo>
                    <a:pt x="167" y="51"/>
                    <a:pt x="167" y="52"/>
                    <a:pt x="168" y="52"/>
                  </a:cubicBezTo>
                  <a:cubicBezTo>
                    <a:pt x="169" y="54"/>
                    <a:pt x="169" y="54"/>
                    <a:pt x="167" y="56"/>
                  </a:cubicBezTo>
                  <a:cubicBezTo>
                    <a:pt x="161" y="60"/>
                    <a:pt x="154" y="64"/>
                    <a:pt x="147" y="68"/>
                  </a:cubicBezTo>
                  <a:cubicBezTo>
                    <a:pt x="121" y="84"/>
                    <a:pt x="95" y="100"/>
                    <a:pt x="69" y="115"/>
                  </a:cubicBezTo>
                  <a:cubicBezTo>
                    <a:pt x="66" y="117"/>
                    <a:pt x="66" y="118"/>
                    <a:pt x="63" y="115"/>
                  </a:cubicBezTo>
                  <a:cubicBezTo>
                    <a:pt x="51" y="105"/>
                    <a:pt x="39" y="95"/>
                    <a:pt x="27" y="86"/>
                  </a:cubicBezTo>
                  <a:cubicBezTo>
                    <a:pt x="19" y="79"/>
                    <a:pt x="11" y="73"/>
                    <a:pt x="4" y="67"/>
                  </a:cubicBezTo>
                  <a:cubicBezTo>
                    <a:pt x="3" y="67"/>
                    <a:pt x="3" y="67"/>
                    <a:pt x="3" y="66"/>
                  </a:cubicBezTo>
                  <a:cubicBezTo>
                    <a:pt x="0" y="64"/>
                    <a:pt x="0" y="64"/>
                    <a:pt x="3" y="61"/>
                  </a:cubicBezTo>
                  <a:cubicBezTo>
                    <a:pt x="35" y="42"/>
                    <a:pt x="68" y="22"/>
                    <a:pt x="100" y="2"/>
                  </a:cubicBezTo>
                  <a:cubicBezTo>
                    <a:pt x="101" y="1"/>
                    <a:pt x="102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78C694D5-DF7B-4B3F-A2B0-E43467BAC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3119" y="2659703"/>
              <a:ext cx="196967" cy="137419"/>
            </a:xfrm>
            <a:custGeom>
              <a:avLst/>
              <a:gdLst>
                <a:gd name="T0" fmla="*/ 97 w 158"/>
                <a:gd name="T1" fmla="*/ 0 h 109"/>
                <a:gd name="T2" fmla="*/ 99 w 158"/>
                <a:gd name="T3" fmla="*/ 1 h 109"/>
                <a:gd name="T4" fmla="*/ 131 w 158"/>
                <a:gd name="T5" fmla="*/ 28 h 109"/>
                <a:gd name="T6" fmla="*/ 155 w 158"/>
                <a:gd name="T7" fmla="*/ 48 h 109"/>
                <a:gd name="T8" fmla="*/ 155 w 158"/>
                <a:gd name="T9" fmla="*/ 52 h 109"/>
                <a:gd name="T10" fmla="*/ 68 w 158"/>
                <a:gd name="T11" fmla="*/ 104 h 109"/>
                <a:gd name="T12" fmla="*/ 60 w 158"/>
                <a:gd name="T13" fmla="*/ 108 h 109"/>
                <a:gd name="T14" fmla="*/ 56 w 158"/>
                <a:gd name="T15" fmla="*/ 108 h 109"/>
                <a:gd name="T16" fmla="*/ 32 w 158"/>
                <a:gd name="T17" fmla="*/ 87 h 109"/>
                <a:gd name="T18" fmla="*/ 3 w 158"/>
                <a:gd name="T19" fmla="*/ 62 h 109"/>
                <a:gd name="T20" fmla="*/ 3 w 158"/>
                <a:gd name="T21" fmla="*/ 57 h 109"/>
                <a:gd name="T22" fmla="*/ 93 w 158"/>
                <a:gd name="T23" fmla="*/ 2 h 109"/>
                <a:gd name="T24" fmla="*/ 97 w 158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09">
                  <a:moveTo>
                    <a:pt x="97" y="0"/>
                  </a:moveTo>
                  <a:cubicBezTo>
                    <a:pt x="98" y="0"/>
                    <a:pt x="99" y="1"/>
                    <a:pt x="99" y="1"/>
                  </a:cubicBezTo>
                  <a:cubicBezTo>
                    <a:pt x="110" y="10"/>
                    <a:pt x="121" y="19"/>
                    <a:pt x="131" y="28"/>
                  </a:cubicBezTo>
                  <a:cubicBezTo>
                    <a:pt x="139" y="35"/>
                    <a:pt x="147" y="42"/>
                    <a:pt x="155" y="48"/>
                  </a:cubicBezTo>
                  <a:cubicBezTo>
                    <a:pt x="158" y="50"/>
                    <a:pt x="158" y="51"/>
                    <a:pt x="155" y="52"/>
                  </a:cubicBezTo>
                  <a:cubicBezTo>
                    <a:pt x="126" y="69"/>
                    <a:pt x="97" y="87"/>
                    <a:pt x="68" y="104"/>
                  </a:cubicBezTo>
                  <a:cubicBezTo>
                    <a:pt x="65" y="105"/>
                    <a:pt x="63" y="106"/>
                    <a:pt x="60" y="108"/>
                  </a:cubicBezTo>
                  <a:cubicBezTo>
                    <a:pt x="59" y="109"/>
                    <a:pt x="57" y="109"/>
                    <a:pt x="56" y="108"/>
                  </a:cubicBezTo>
                  <a:cubicBezTo>
                    <a:pt x="48" y="101"/>
                    <a:pt x="40" y="94"/>
                    <a:pt x="32" y="87"/>
                  </a:cubicBezTo>
                  <a:cubicBezTo>
                    <a:pt x="22" y="78"/>
                    <a:pt x="12" y="70"/>
                    <a:pt x="3" y="62"/>
                  </a:cubicBezTo>
                  <a:cubicBezTo>
                    <a:pt x="0" y="59"/>
                    <a:pt x="0" y="59"/>
                    <a:pt x="3" y="57"/>
                  </a:cubicBezTo>
                  <a:cubicBezTo>
                    <a:pt x="33" y="38"/>
                    <a:pt x="63" y="20"/>
                    <a:pt x="93" y="2"/>
                  </a:cubicBezTo>
                  <a:cubicBezTo>
                    <a:pt x="95" y="1"/>
                    <a:pt x="96" y="1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B36CA320-5638-4F3A-B2D9-06A13BF92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522" y="2659703"/>
              <a:ext cx="198113" cy="137419"/>
            </a:xfrm>
            <a:custGeom>
              <a:avLst/>
              <a:gdLst>
                <a:gd name="T0" fmla="*/ 99 w 158"/>
                <a:gd name="T1" fmla="*/ 109 h 109"/>
                <a:gd name="T2" fmla="*/ 97 w 158"/>
                <a:gd name="T3" fmla="*/ 108 h 109"/>
                <a:gd name="T4" fmla="*/ 3 w 158"/>
                <a:gd name="T5" fmla="*/ 53 h 109"/>
                <a:gd name="T6" fmla="*/ 3 w 158"/>
                <a:gd name="T7" fmla="*/ 52 h 109"/>
                <a:gd name="T8" fmla="*/ 2 w 158"/>
                <a:gd name="T9" fmla="*/ 48 h 109"/>
                <a:gd name="T10" fmla="*/ 15 w 158"/>
                <a:gd name="T11" fmla="*/ 37 h 109"/>
                <a:gd name="T12" fmla="*/ 49 w 158"/>
                <a:gd name="T13" fmla="*/ 9 h 109"/>
                <a:gd name="T14" fmla="*/ 58 w 158"/>
                <a:gd name="T15" fmla="*/ 1 h 109"/>
                <a:gd name="T16" fmla="*/ 62 w 158"/>
                <a:gd name="T17" fmla="*/ 1 h 109"/>
                <a:gd name="T18" fmla="*/ 86 w 158"/>
                <a:gd name="T19" fmla="*/ 15 h 109"/>
                <a:gd name="T20" fmla="*/ 155 w 158"/>
                <a:gd name="T21" fmla="*/ 57 h 109"/>
                <a:gd name="T22" fmla="*/ 155 w 158"/>
                <a:gd name="T23" fmla="*/ 57 h 109"/>
                <a:gd name="T24" fmla="*/ 156 w 158"/>
                <a:gd name="T25" fmla="*/ 61 h 109"/>
                <a:gd name="T26" fmla="*/ 143 w 158"/>
                <a:gd name="T27" fmla="*/ 72 h 109"/>
                <a:gd name="T28" fmla="*/ 116 w 158"/>
                <a:gd name="T29" fmla="*/ 96 h 109"/>
                <a:gd name="T30" fmla="*/ 101 w 158"/>
                <a:gd name="T31" fmla="*/ 108 h 109"/>
                <a:gd name="T32" fmla="*/ 99 w 158"/>
                <a:gd name="T3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09">
                  <a:moveTo>
                    <a:pt x="99" y="109"/>
                  </a:moveTo>
                  <a:cubicBezTo>
                    <a:pt x="99" y="108"/>
                    <a:pt x="98" y="108"/>
                    <a:pt x="97" y="108"/>
                  </a:cubicBezTo>
                  <a:cubicBezTo>
                    <a:pt x="66" y="90"/>
                    <a:pt x="35" y="71"/>
                    <a:pt x="3" y="53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51"/>
                    <a:pt x="0" y="50"/>
                    <a:pt x="2" y="48"/>
                  </a:cubicBezTo>
                  <a:cubicBezTo>
                    <a:pt x="6" y="45"/>
                    <a:pt x="11" y="41"/>
                    <a:pt x="15" y="37"/>
                  </a:cubicBezTo>
                  <a:cubicBezTo>
                    <a:pt x="26" y="28"/>
                    <a:pt x="38" y="18"/>
                    <a:pt x="49" y="9"/>
                  </a:cubicBezTo>
                  <a:cubicBezTo>
                    <a:pt x="52" y="6"/>
                    <a:pt x="55" y="3"/>
                    <a:pt x="58" y="1"/>
                  </a:cubicBezTo>
                  <a:cubicBezTo>
                    <a:pt x="60" y="0"/>
                    <a:pt x="61" y="0"/>
                    <a:pt x="62" y="1"/>
                  </a:cubicBezTo>
                  <a:cubicBezTo>
                    <a:pt x="71" y="6"/>
                    <a:pt x="78" y="11"/>
                    <a:pt x="86" y="15"/>
                  </a:cubicBezTo>
                  <a:cubicBezTo>
                    <a:pt x="109" y="29"/>
                    <a:pt x="132" y="43"/>
                    <a:pt x="155" y="57"/>
                  </a:cubicBezTo>
                  <a:cubicBezTo>
                    <a:pt x="155" y="57"/>
                    <a:pt x="155" y="57"/>
                    <a:pt x="155" y="57"/>
                  </a:cubicBezTo>
                  <a:cubicBezTo>
                    <a:pt x="157" y="59"/>
                    <a:pt x="158" y="59"/>
                    <a:pt x="156" y="61"/>
                  </a:cubicBezTo>
                  <a:cubicBezTo>
                    <a:pt x="151" y="65"/>
                    <a:pt x="147" y="68"/>
                    <a:pt x="143" y="72"/>
                  </a:cubicBezTo>
                  <a:cubicBezTo>
                    <a:pt x="134" y="80"/>
                    <a:pt x="124" y="88"/>
                    <a:pt x="116" y="96"/>
                  </a:cubicBezTo>
                  <a:cubicBezTo>
                    <a:pt x="111" y="100"/>
                    <a:pt x="106" y="104"/>
                    <a:pt x="101" y="108"/>
                  </a:cubicBezTo>
                  <a:cubicBezTo>
                    <a:pt x="101" y="108"/>
                    <a:pt x="100" y="109"/>
                    <a:pt x="99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C8CD7FCD-B1D6-43A6-A2C4-7DB0913DD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812" y="2742154"/>
              <a:ext cx="125968" cy="145435"/>
            </a:xfrm>
            <a:custGeom>
              <a:avLst/>
              <a:gdLst>
                <a:gd name="T0" fmla="*/ 0 w 101"/>
                <a:gd name="T1" fmla="*/ 58 h 116"/>
                <a:gd name="T2" fmla="*/ 0 w 101"/>
                <a:gd name="T3" fmla="*/ 4 h 116"/>
                <a:gd name="T4" fmla="*/ 0 w 101"/>
                <a:gd name="T5" fmla="*/ 3 h 116"/>
                <a:gd name="T6" fmla="*/ 1 w 101"/>
                <a:gd name="T7" fmla="*/ 0 h 116"/>
                <a:gd name="T8" fmla="*/ 4 w 101"/>
                <a:gd name="T9" fmla="*/ 1 h 116"/>
                <a:gd name="T10" fmla="*/ 19 w 101"/>
                <a:gd name="T11" fmla="*/ 14 h 116"/>
                <a:gd name="T12" fmla="*/ 55 w 101"/>
                <a:gd name="T13" fmla="*/ 43 h 116"/>
                <a:gd name="T14" fmla="*/ 65 w 101"/>
                <a:gd name="T15" fmla="*/ 52 h 116"/>
                <a:gd name="T16" fmla="*/ 70 w 101"/>
                <a:gd name="T17" fmla="*/ 52 h 116"/>
                <a:gd name="T18" fmla="*/ 98 w 101"/>
                <a:gd name="T19" fmla="*/ 37 h 116"/>
                <a:gd name="T20" fmla="*/ 101 w 101"/>
                <a:gd name="T21" fmla="*/ 39 h 116"/>
                <a:gd name="T22" fmla="*/ 101 w 101"/>
                <a:gd name="T23" fmla="*/ 52 h 116"/>
                <a:gd name="T24" fmla="*/ 99 w 101"/>
                <a:gd name="T25" fmla="*/ 56 h 116"/>
                <a:gd name="T26" fmla="*/ 49 w 101"/>
                <a:gd name="T27" fmla="*/ 87 h 116"/>
                <a:gd name="T28" fmla="*/ 5 w 101"/>
                <a:gd name="T29" fmla="*/ 114 h 116"/>
                <a:gd name="T30" fmla="*/ 1 w 101"/>
                <a:gd name="T31" fmla="*/ 115 h 116"/>
                <a:gd name="T32" fmla="*/ 0 w 101"/>
                <a:gd name="T33" fmla="*/ 111 h 116"/>
                <a:gd name="T34" fmla="*/ 0 w 101"/>
                <a:gd name="T35" fmla="*/ 5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16">
                  <a:moveTo>
                    <a:pt x="0" y="58"/>
                  </a:moveTo>
                  <a:cubicBezTo>
                    <a:pt x="0" y="40"/>
                    <a:pt x="0" y="22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1"/>
                    <a:pt x="4" y="1"/>
                  </a:cubicBezTo>
                  <a:cubicBezTo>
                    <a:pt x="9" y="5"/>
                    <a:pt x="14" y="10"/>
                    <a:pt x="19" y="14"/>
                  </a:cubicBezTo>
                  <a:cubicBezTo>
                    <a:pt x="31" y="23"/>
                    <a:pt x="43" y="34"/>
                    <a:pt x="55" y="43"/>
                  </a:cubicBezTo>
                  <a:cubicBezTo>
                    <a:pt x="58" y="46"/>
                    <a:pt x="62" y="49"/>
                    <a:pt x="65" y="52"/>
                  </a:cubicBezTo>
                  <a:cubicBezTo>
                    <a:pt x="67" y="53"/>
                    <a:pt x="68" y="53"/>
                    <a:pt x="70" y="52"/>
                  </a:cubicBezTo>
                  <a:cubicBezTo>
                    <a:pt x="79" y="47"/>
                    <a:pt x="89" y="42"/>
                    <a:pt x="98" y="37"/>
                  </a:cubicBezTo>
                  <a:cubicBezTo>
                    <a:pt x="100" y="36"/>
                    <a:pt x="101" y="36"/>
                    <a:pt x="101" y="39"/>
                  </a:cubicBezTo>
                  <a:cubicBezTo>
                    <a:pt x="101" y="43"/>
                    <a:pt x="101" y="47"/>
                    <a:pt x="101" y="52"/>
                  </a:cubicBezTo>
                  <a:cubicBezTo>
                    <a:pt x="101" y="54"/>
                    <a:pt x="101" y="55"/>
                    <a:pt x="99" y="56"/>
                  </a:cubicBezTo>
                  <a:cubicBezTo>
                    <a:pt x="82" y="66"/>
                    <a:pt x="65" y="76"/>
                    <a:pt x="49" y="87"/>
                  </a:cubicBezTo>
                  <a:cubicBezTo>
                    <a:pt x="34" y="96"/>
                    <a:pt x="19" y="105"/>
                    <a:pt x="5" y="114"/>
                  </a:cubicBezTo>
                  <a:cubicBezTo>
                    <a:pt x="4" y="114"/>
                    <a:pt x="3" y="116"/>
                    <a:pt x="1" y="115"/>
                  </a:cubicBezTo>
                  <a:cubicBezTo>
                    <a:pt x="0" y="114"/>
                    <a:pt x="0" y="113"/>
                    <a:pt x="0" y="111"/>
                  </a:cubicBezTo>
                  <a:cubicBezTo>
                    <a:pt x="0" y="93"/>
                    <a:pt x="0" y="76"/>
                    <a:pt x="0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36869599-5087-4BBD-9A38-787FC1CF8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683" y="2742154"/>
              <a:ext cx="127113" cy="145435"/>
            </a:xfrm>
            <a:custGeom>
              <a:avLst/>
              <a:gdLst>
                <a:gd name="T0" fmla="*/ 101 w 101"/>
                <a:gd name="T1" fmla="*/ 58 h 116"/>
                <a:gd name="T2" fmla="*/ 101 w 101"/>
                <a:gd name="T3" fmla="*/ 110 h 116"/>
                <a:gd name="T4" fmla="*/ 101 w 101"/>
                <a:gd name="T5" fmla="*/ 112 h 116"/>
                <a:gd name="T6" fmla="*/ 98 w 101"/>
                <a:gd name="T7" fmla="*/ 114 h 116"/>
                <a:gd name="T8" fmla="*/ 54 w 101"/>
                <a:gd name="T9" fmla="*/ 88 h 116"/>
                <a:gd name="T10" fmla="*/ 4 w 101"/>
                <a:gd name="T11" fmla="*/ 56 h 116"/>
                <a:gd name="T12" fmla="*/ 1 w 101"/>
                <a:gd name="T13" fmla="*/ 52 h 116"/>
                <a:gd name="T14" fmla="*/ 1 w 101"/>
                <a:gd name="T15" fmla="*/ 39 h 116"/>
                <a:gd name="T16" fmla="*/ 4 w 101"/>
                <a:gd name="T17" fmla="*/ 37 h 116"/>
                <a:gd name="T18" fmla="*/ 32 w 101"/>
                <a:gd name="T19" fmla="*/ 52 h 116"/>
                <a:gd name="T20" fmla="*/ 37 w 101"/>
                <a:gd name="T21" fmla="*/ 52 h 116"/>
                <a:gd name="T22" fmla="*/ 83 w 101"/>
                <a:gd name="T23" fmla="*/ 14 h 116"/>
                <a:gd name="T24" fmla="*/ 97 w 101"/>
                <a:gd name="T25" fmla="*/ 3 h 116"/>
                <a:gd name="T26" fmla="*/ 99 w 101"/>
                <a:gd name="T27" fmla="*/ 1 h 116"/>
                <a:gd name="T28" fmla="*/ 101 w 101"/>
                <a:gd name="T29" fmla="*/ 2 h 116"/>
                <a:gd name="T30" fmla="*/ 101 w 101"/>
                <a:gd name="T31" fmla="*/ 4 h 116"/>
                <a:gd name="T32" fmla="*/ 101 w 101"/>
                <a:gd name="T33" fmla="*/ 5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16">
                  <a:moveTo>
                    <a:pt x="101" y="58"/>
                  </a:moveTo>
                  <a:cubicBezTo>
                    <a:pt x="101" y="75"/>
                    <a:pt x="101" y="93"/>
                    <a:pt x="101" y="110"/>
                  </a:cubicBezTo>
                  <a:cubicBezTo>
                    <a:pt x="101" y="111"/>
                    <a:pt x="101" y="112"/>
                    <a:pt x="101" y="112"/>
                  </a:cubicBezTo>
                  <a:cubicBezTo>
                    <a:pt x="101" y="115"/>
                    <a:pt x="100" y="116"/>
                    <a:pt x="98" y="114"/>
                  </a:cubicBezTo>
                  <a:cubicBezTo>
                    <a:pt x="83" y="105"/>
                    <a:pt x="69" y="96"/>
                    <a:pt x="54" y="88"/>
                  </a:cubicBezTo>
                  <a:cubicBezTo>
                    <a:pt x="37" y="77"/>
                    <a:pt x="20" y="67"/>
                    <a:pt x="4" y="56"/>
                  </a:cubicBezTo>
                  <a:cubicBezTo>
                    <a:pt x="2" y="55"/>
                    <a:pt x="0" y="54"/>
                    <a:pt x="1" y="52"/>
                  </a:cubicBezTo>
                  <a:cubicBezTo>
                    <a:pt x="1" y="47"/>
                    <a:pt x="1" y="43"/>
                    <a:pt x="1" y="39"/>
                  </a:cubicBezTo>
                  <a:cubicBezTo>
                    <a:pt x="1" y="36"/>
                    <a:pt x="2" y="36"/>
                    <a:pt x="4" y="37"/>
                  </a:cubicBezTo>
                  <a:cubicBezTo>
                    <a:pt x="14" y="42"/>
                    <a:pt x="23" y="47"/>
                    <a:pt x="32" y="52"/>
                  </a:cubicBezTo>
                  <a:cubicBezTo>
                    <a:pt x="34" y="53"/>
                    <a:pt x="35" y="53"/>
                    <a:pt x="37" y="52"/>
                  </a:cubicBezTo>
                  <a:cubicBezTo>
                    <a:pt x="52" y="39"/>
                    <a:pt x="68" y="26"/>
                    <a:pt x="83" y="14"/>
                  </a:cubicBezTo>
                  <a:cubicBezTo>
                    <a:pt x="88" y="10"/>
                    <a:pt x="92" y="6"/>
                    <a:pt x="97" y="3"/>
                  </a:cubicBezTo>
                  <a:cubicBezTo>
                    <a:pt x="97" y="2"/>
                    <a:pt x="98" y="1"/>
                    <a:pt x="99" y="1"/>
                  </a:cubicBezTo>
                  <a:cubicBezTo>
                    <a:pt x="100" y="0"/>
                    <a:pt x="101" y="0"/>
                    <a:pt x="101" y="2"/>
                  </a:cubicBezTo>
                  <a:cubicBezTo>
                    <a:pt x="101" y="3"/>
                    <a:pt x="101" y="3"/>
                    <a:pt x="101" y="4"/>
                  </a:cubicBezTo>
                  <a:cubicBezTo>
                    <a:pt x="101" y="22"/>
                    <a:pt x="101" y="40"/>
                    <a:pt x="101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Oval 29">
              <a:extLst>
                <a:ext uri="{FF2B5EF4-FFF2-40B4-BE49-F238E27FC236}">
                  <a16:creationId xmlns:a16="http://schemas.microsoft.com/office/drawing/2014/main" xmlns="" id="{467406B4-711A-4201-8A3D-137BE818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585" y="4331635"/>
              <a:ext cx="460354" cy="46493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221FB233-1ECB-43CB-B347-4BE00B917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8278" y="4422102"/>
              <a:ext cx="196967" cy="282854"/>
            </a:xfrm>
            <a:custGeom>
              <a:avLst/>
              <a:gdLst>
                <a:gd name="T0" fmla="*/ 28 w 158"/>
                <a:gd name="T1" fmla="*/ 83 h 224"/>
                <a:gd name="T2" fmla="*/ 43 w 158"/>
                <a:gd name="T3" fmla="*/ 87 h 224"/>
                <a:gd name="T4" fmla="*/ 103 w 158"/>
                <a:gd name="T5" fmla="*/ 41 h 224"/>
                <a:gd name="T6" fmla="*/ 101 w 158"/>
                <a:gd name="T7" fmla="*/ 29 h 224"/>
                <a:gd name="T8" fmla="*/ 129 w 158"/>
                <a:gd name="T9" fmla="*/ 0 h 224"/>
                <a:gd name="T10" fmla="*/ 158 w 158"/>
                <a:gd name="T11" fmla="*/ 29 h 224"/>
                <a:gd name="T12" fmla="*/ 129 w 158"/>
                <a:gd name="T13" fmla="*/ 57 h 224"/>
                <a:gd name="T14" fmla="*/ 113 w 158"/>
                <a:gd name="T15" fmla="*/ 52 h 224"/>
                <a:gd name="T16" fmla="*/ 53 w 158"/>
                <a:gd name="T17" fmla="*/ 97 h 224"/>
                <a:gd name="T18" fmla="*/ 57 w 158"/>
                <a:gd name="T19" fmla="*/ 111 h 224"/>
                <a:gd name="T20" fmla="*/ 53 w 158"/>
                <a:gd name="T21" fmla="*/ 125 h 224"/>
                <a:gd name="T22" fmla="*/ 113 w 158"/>
                <a:gd name="T23" fmla="*/ 172 h 224"/>
                <a:gd name="T24" fmla="*/ 129 w 158"/>
                <a:gd name="T25" fmla="*/ 167 h 224"/>
                <a:gd name="T26" fmla="*/ 158 w 158"/>
                <a:gd name="T27" fmla="*/ 196 h 224"/>
                <a:gd name="T28" fmla="*/ 129 w 158"/>
                <a:gd name="T29" fmla="*/ 224 h 224"/>
                <a:gd name="T30" fmla="*/ 101 w 158"/>
                <a:gd name="T31" fmla="*/ 196 h 224"/>
                <a:gd name="T32" fmla="*/ 104 w 158"/>
                <a:gd name="T33" fmla="*/ 183 h 224"/>
                <a:gd name="T34" fmla="*/ 43 w 158"/>
                <a:gd name="T35" fmla="*/ 136 h 224"/>
                <a:gd name="T36" fmla="*/ 28 w 158"/>
                <a:gd name="T37" fmla="*/ 140 h 224"/>
                <a:gd name="T38" fmla="*/ 0 w 158"/>
                <a:gd name="T39" fmla="*/ 111 h 224"/>
                <a:gd name="T40" fmla="*/ 28 w 158"/>
                <a:gd name="T41" fmla="*/ 8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224">
                  <a:moveTo>
                    <a:pt x="28" y="83"/>
                  </a:moveTo>
                  <a:cubicBezTo>
                    <a:pt x="34" y="83"/>
                    <a:pt x="39" y="84"/>
                    <a:pt x="43" y="87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2" y="37"/>
                    <a:pt x="101" y="33"/>
                    <a:pt x="101" y="29"/>
                  </a:cubicBezTo>
                  <a:cubicBezTo>
                    <a:pt x="101" y="13"/>
                    <a:pt x="114" y="0"/>
                    <a:pt x="129" y="0"/>
                  </a:cubicBezTo>
                  <a:cubicBezTo>
                    <a:pt x="145" y="0"/>
                    <a:pt x="158" y="13"/>
                    <a:pt x="158" y="29"/>
                  </a:cubicBezTo>
                  <a:cubicBezTo>
                    <a:pt x="158" y="45"/>
                    <a:pt x="145" y="57"/>
                    <a:pt x="129" y="57"/>
                  </a:cubicBezTo>
                  <a:cubicBezTo>
                    <a:pt x="123" y="57"/>
                    <a:pt x="117" y="55"/>
                    <a:pt x="113" y="52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6" y="101"/>
                    <a:pt x="57" y="106"/>
                    <a:pt x="57" y="111"/>
                  </a:cubicBezTo>
                  <a:cubicBezTo>
                    <a:pt x="57" y="116"/>
                    <a:pt x="56" y="121"/>
                    <a:pt x="53" y="125"/>
                  </a:cubicBezTo>
                  <a:cubicBezTo>
                    <a:pt x="113" y="172"/>
                    <a:pt x="113" y="172"/>
                    <a:pt x="113" y="172"/>
                  </a:cubicBezTo>
                  <a:cubicBezTo>
                    <a:pt x="118" y="169"/>
                    <a:pt x="123" y="167"/>
                    <a:pt x="129" y="167"/>
                  </a:cubicBezTo>
                  <a:cubicBezTo>
                    <a:pt x="145" y="167"/>
                    <a:pt x="158" y="180"/>
                    <a:pt x="158" y="196"/>
                  </a:cubicBezTo>
                  <a:cubicBezTo>
                    <a:pt x="158" y="211"/>
                    <a:pt x="145" y="224"/>
                    <a:pt x="129" y="224"/>
                  </a:cubicBezTo>
                  <a:cubicBezTo>
                    <a:pt x="114" y="224"/>
                    <a:pt x="101" y="211"/>
                    <a:pt x="101" y="196"/>
                  </a:cubicBezTo>
                  <a:cubicBezTo>
                    <a:pt x="101" y="191"/>
                    <a:pt x="102" y="187"/>
                    <a:pt x="104" y="183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39" y="138"/>
                    <a:pt x="34" y="140"/>
                    <a:pt x="28" y="140"/>
                  </a:cubicBezTo>
                  <a:cubicBezTo>
                    <a:pt x="12" y="140"/>
                    <a:pt x="0" y="127"/>
                    <a:pt x="0" y="111"/>
                  </a:cubicBezTo>
                  <a:cubicBezTo>
                    <a:pt x="0" y="95"/>
                    <a:pt x="12" y="83"/>
                    <a:pt x="2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Oval 31">
              <a:extLst>
                <a:ext uri="{FF2B5EF4-FFF2-40B4-BE49-F238E27FC236}">
                  <a16:creationId xmlns:a16="http://schemas.microsoft.com/office/drawing/2014/main" xmlns="" id="{907A43AF-8B3B-4BF1-837E-DE2E8D4DE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894" y="3570104"/>
              <a:ext cx="732902" cy="7386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xmlns="" id="{AB30CE6C-7239-4153-BA47-C1359C280F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9249" y="3718974"/>
              <a:ext cx="501580" cy="443176"/>
            </a:xfrm>
            <a:custGeom>
              <a:avLst/>
              <a:gdLst>
                <a:gd name="T0" fmla="*/ 378 w 401"/>
                <a:gd name="T1" fmla="*/ 134 h 352"/>
                <a:gd name="T2" fmla="*/ 209 w 401"/>
                <a:gd name="T3" fmla="*/ 0 h 352"/>
                <a:gd name="T4" fmla="*/ 175 w 401"/>
                <a:gd name="T5" fmla="*/ 4 h 352"/>
                <a:gd name="T6" fmla="*/ 57 w 401"/>
                <a:gd name="T7" fmla="*/ 257 h 352"/>
                <a:gd name="T8" fmla="*/ 57 w 401"/>
                <a:gd name="T9" fmla="*/ 265 h 352"/>
                <a:gd name="T10" fmla="*/ 35 w 401"/>
                <a:gd name="T11" fmla="*/ 346 h 352"/>
                <a:gd name="T12" fmla="*/ 38 w 401"/>
                <a:gd name="T13" fmla="*/ 350 h 352"/>
                <a:gd name="T14" fmla="*/ 123 w 401"/>
                <a:gd name="T15" fmla="*/ 328 h 352"/>
                <a:gd name="T16" fmla="*/ 129 w 401"/>
                <a:gd name="T17" fmla="*/ 328 h 352"/>
                <a:gd name="T18" fmla="*/ 243 w 401"/>
                <a:gd name="T19" fmla="*/ 344 h 352"/>
                <a:gd name="T20" fmla="*/ 378 w 401"/>
                <a:gd name="T21" fmla="*/ 134 h 352"/>
                <a:gd name="T22" fmla="*/ 233 w 401"/>
                <a:gd name="T23" fmla="*/ 317 h 352"/>
                <a:gd name="T24" fmla="*/ 213 w 401"/>
                <a:gd name="T25" fmla="*/ 319 h 352"/>
                <a:gd name="T26" fmla="*/ 135 w 401"/>
                <a:gd name="T27" fmla="*/ 298 h 352"/>
                <a:gd name="T28" fmla="*/ 126 w 401"/>
                <a:gd name="T29" fmla="*/ 297 h 352"/>
                <a:gd name="T30" fmla="*/ 79 w 401"/>
                <a:gd name="T31" fmla="*/ 309 h 352"/>
                <a:gd name="T32" fmla="*/ 77 w 401"/>
                <a:gd name="T33" fmla="*/ 306 h 352"/>
                <a:gd name="T34" fmla="*/ 89 w 401"/>
                <a:gd name="T35" fmla="*/ 262 h 352"/>
                <a:gd name="T36" fmla="*/ 87 w 401"/>
                <a:gd name="T37" fmla="*/ 251 h 352"/>
                <a:gd name="T38" fmla="*/ 92 w 401"/>
                <a:gd name="T39" fmla="*/ 90 h 352"/>
                <a:gd name="T40" fmla="*/ 239 w 401"/>
                <a:gd name="T41" fmla="*/ 33 h 352"/>
                <a:gd name="T42" fmla="*/ 350 w 401"/>
                <a:gd name="T43" fmla="*/ 143 h 352"/>
                <a:gd name="T44" fmla="*/ 233 w 401"/>
                <a:gd name="T45" fmla="*/ 31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1" h="352">
                  <a:moveTo>
                    <a:pt x="378" y="134"/>
                  </a:moveTo>
                  <a:cubicBezTo>
                    <a:pt x="359" y="55"/>
                    <a:pt x="291" y="1"/>
                    <a:pt x="209" y="0"/>
                  </a:cubicBezTo>
                  <a:cubicBezTo>
                    <a:pt x="198" y="0"/>
                    <a:pt x="186" y="1"/>
                    <a:pt x="175" y="4"/>
                  </a:cubicBezTo>
                  <a:cubicBezTo>
                    <a:pt x="60" y="27"/>
                    <a:pt x="0" y="154"/>
                    <a:pt x="57" y="257"/>
                  </a:cubicBezTo>
                  <a:cubicBezTo>
                    <a:pt x="58" y="260"/>
                    <a:pt x="58" y="262"/>
                    <a:pt x="57" y="265"/>
                  </a:cubicBezTo>
                  <a:cubicBezTo>
                    <a:pt x="50" y="292"/>
                    <a:pt x="43" y="319"/>
                    <a:pt x="35" y="346"/>
                  </a:cubicBezTo>
                  <a:cubicBezTo>
                    <a:pt x="34" y="351"/>
                    <a:pt x="34" y="351"/>
                    <a:pt x="38" y="350"/>
                  </a:cubicBezTo>
                  <a:cubicBezTo>
                    <a:pt x="67" y="342"/>
                    <a:pt x="95" y="335"/>
                    <a:pt x="123" y="328"/>
                  </a:cubicBezTo>
                  <a:cubicBezTo>
                    <a:pt x="125" y="327"/>
                    <a:pt x="127" y="327"/>
                    <a:pt x="129" y="328"/>
                  </a:cubicBezTo>
                  <a:cubicBezTo>
                    <a:pt x="165" y="347"/>
                    <a:pt x="203" y="352"/>
                    <a:pt x="243" y="344"/>
                  </a:cubicBezTo>
                  <a:cubicBezTo>
                    <a:pt x="339" y="326"/>
                    <a:pt x="401" y="229"/>
                    <a:pt x="378" y="134"/>
                  </a:cubicBezTo>
                  <a:close/>
                  <a:moveTo>
                    <a:pt x="233" y="317"/>
                  </a:moveTo>
                  <a:cubicBezTo>
                    <a:pt x="225" y="318"/>
                    <a:pt x="217" y="319"/>
                    <a:pt x="213" y="319"/>
                  </a:cubicBezTo>
                  <a:cubicBezTo>
                    <a:pt x="182" y="318"/>
                    <a:pt x="157" y="312"/>
                    <a:pt x="135" y="298"/>
                  </a:cubicBezTo>
                  <a:cubicBezTo>
                    <a:pt x="132" y="296"/>
                    <a:pt x="129" y="295"/>
                    <a:pt x="126" y="297"/>
                  </a:cubicBezTo>
                  <a:cubicBezTo>
                    <a:pt x="110" y="301"/>
                    <a:pt x="95" y="305"/>
                    <a:pt x="79" y="309"/>
                  </a:cubicBezTo>
                  <a:cubicBezTo>
                    <a:pt x="76" y="309"/>
                    <a:pt x="76" y="309"/>
                    <a:pt x="77" y="306"/>
                  </a:cubicBezTo>
                  <a:cubicBezTo>
                    <a:pt x="81" y="291"/>
                    <a:pt x="84" y="277"/>
                    <a:pt x="89" y="262"/>
                  </a:cubicBezTo>
                  <a:cubicBezTo>
                    <a:pt x="90" y="258"/>
                    <a:pt x="89" y="255"/>
                    <a:pt x="87" y="251"/>
                  </a:cubicBezTo>
                  <a:cubicBezTo>
                    <a:pt x="55" y="200"/>
                    <a:pt x="57" y="137"/>
                    <a:pt x="92" y="90"/>
                  </a:cubicBezTo>
                  <a:cubicBezTo>
                    <a:pt x="129" y="41"/>
                    <a:pt x="179" y="20"/>
                    <a:pt x="239" y="33"/>
                  </a:cubicBezTo>
                  <a:cubicBezTo>
                    <a:pt x="298" y="46"/>
                    <a:pt x="336" y="84"/>
                    <a:pt x="350" y="143"/>
                  </a:cubicBezTo>
                  <a:cubicBezTo>
                    <a:pt x="369" y="223"/>
                    <a:pt x="314" y="303"/>
                    <a:pt x="233" y="3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xmlns="" id="{02BE0099-A586-4D31-BA65-9244B6B1C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6974" y="3834636"/>
              <a:ext cx="224451" cy="209564"/>
            </a:xfrm>
            <a:custGeom>
              <a:avLst/>
              <a:gdLst>
                <a:gd name="T0" fmla="*/ 136 w 180"/>
                <a:gd name="T1" fmla="*/ 165 h 166"/>
                <a:gd name="T2" fmla="*/ 118 w 180"/>
                <a:gd name="T3" fmla="*/ 163 h 166"/>
                <a:gd name="T4" fmla="*/ 24 w 180"/>
                <a:gd name="T5" fmla="*/ 93 h 166"/>
                <a:gd name="T6" fmla="*/ 4 w 180"/>
                <a:gd name="T7" fmla="*/ 53 h 166"/>
                <a:gd name="T8" fmla="*/ 20 w 180"/>
                <a:gd name="T9" fmla="*/ 6 h 166"/>
                <a:gd name="T10" fmla="*/ 42 w 180"/>
                <a:gd name="T11" fmla="*/ 3 h 166"/>
                <a:gd name="T12" fmla="*/ 47 w 180"/>
                <a:gd name="T13" fmla="*/ 7 h 166"/>
                <a:gd name="T14" fmla="*/ 62 w 180"/>
                <a:gd name="T15" fmla="*/ 43 h 166"/>
                <a:gd name="T16" fmla="*/ 61 w 180"/>
                <a:gd name="T17" fmla="*/ 50 h 166"/>
                <a:gd name="T18" fmla="*/ 50 w 180"/>
                <a:gd name="T19" fmla="*/ 64 h 166"/>
                <a:gd name="T20" fmla="*/ 49 w 180"/>
                <a:gd name="T21" fmla="*/ 74 h 166"/>
                <a:gd name="T22" fmla="*/ 108 w 180"/>
                <a:gd name="T23" fmla="*/ 125 h 166"/>
                <a:gd name="T24" fmla="*/ 118 w 180"/>
                <a:gd name="T25" fmla="*/ 123 h 166"/>
                <a:gd name="T26" fmla="*/ 130 w 180"/>
                <a:gd name="T27" fmla="*/ 107 h 166"/>
                <a:gd name="T28" fmla="*/ 140 w 180"/>
                <a:gd name="T29" fmla="*/ 104 h 166"/>
                <a:gd name="T30" fmla="*/ 166 w 180"/>
                <a:gd name="T31" fmla="*/ 116 h 166"/>
                <a:gd name="T32" fmla="*/ 171 w 180"/>
                <a:gd name="T33" fmla="*/ 119 h 166"/>
                <a:gd name="T34" fmla="*/ 179 w 180"/>
                <a:gd name="T35" fmla="*/ 132 h 166"/>
                <a:gd name="T36" fmla="*/ 147 w 180"/>
                <a:gd name="T37" fmla="*/ 165 h 166"/>
                <a:gd name="T38" fmla="*/ 136 w 180"/>
                <a:gd name="T39" fmla="*/ 16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0" h="166">
                  <a:moveTo>
                    <a:pt x="136" y="165"/>
                  </a:moveTo>
                  <a:cubicBezTo>
                    <a:pt x="130" y="166"/>
                    <a:pt x="124" y="164"/>
                    <a:pt x="118" y="163"/>
                  </a:cubicBezTo>
                  <a:cubicBezTo>
                    <a:pt x="78" y="151"/>
                    <a:pt x="48" y="126"/>
                    <a:pt x="24" y="93"/>
                  </a:cubicBezTo>
                  <a:cubicBezTo>
                    <a:pt x="15" y="81"/>
                    <a:pt x="7" y="68"/>
                    <a:pt x="4" y="53"/>
                  </a:cubicBezTo>
                  <a:cubicBezTo>
                    <a:pt x="0" y="34"/>
                    <a:pt x="6" y="18"/>
                    <a:pt x="20" y="6"/>
                  </a:cubicBezTo>
                  <a:cubicBezTo>
                    <a:pt x="24" y="2"/>
                    <a:pt x="37" y="0"/>
                    <a:pt x="42" y="3"/>
                  </a:cubicBezTo>
                  <a:cubicBezTo>
                    <a:pt x="44" y="3"/>
                    <a:pt x="46" y="5"/>
                    <a:pt x="47" y="7"/>
                  </a:cubicBezTo>
                  <a:cubicBezTo>
                    <a:pt x="52" y="19"/>
                    <a:pt x="57" y="31"/>
                    <a:pt x="62" y="43"/>
                  </a:cubicBezTo>
                  <a:cubicBezTo>
                    <a:pt x="62" y="45"/>
                    <a:pt x="62" y="48"/>
                    <a:pt x="61" y="50"/>
                  </a:cubicBezTo>
                  <a:cubicBezTo>
                    <a:pt x="58" y="55"/>
                    <a:pt x="54" y="60"/>
                    <a:pt x="50" y="64"/>
                  </a:cubicBezTo>
                  <a:cubicBezTo>
                    <a:pt x="47" y="67"/>
                    <a:pt x="47" y="70"/>
                    <a:pt x="49" y="74"/>
                  </a:cubicBezTo>
                  <a:cubicBezTo>
                    <a:pt x="63" y="98"/>
                    <a:pt x="83" y="115"/>
                    <a:pt x="108" y="125"/>
                  </a:cubicBezTo>
                  <a:cubicBezTo>
                    <a:pt x="112" y="127"/>
                    <a:pt x="115" y="126"/>
                    <a:pt x="118" y="123"/>
                  </a:cubicBezTo>
                  <a:cubicBezTo>
                    <a:pt x="122" y="117"/>
                    <a:pt x="126" y="112"/>
                    <a:pt x="130" y="107"/>
                  </a:cubicBezTo>
                  <a:cubicBezTo>
                    <a:pt x="133" y="103"/>
                    <a:pt x="136" y="102"/>
                    <a:pt x="140" y="104"/>
                  </a:cubicBezTo>
                  <a:cubicBezTo>
                    <a:pt x="149" y="108"/>
                    <a:pt x="157" y="112"/>
                    <a:pt x="166" y="116"/>
                  </a:cubicBezTo>
                  <a:cubicBezTo>
                    <a:pt x="167" y="117"/>
                    <a:pt x="169" y="118"/>
                    <a:pt x="171" y="119"/>
                  </a:cubicBezTo>
                  <a:cubicBezTo>
                    <a:pt x="180" y="123"/>
                    <a:pt x="180" y="123"/>
                    <a:pt x="179" y="132"/>
                  </a:cubicBezTo>
                  <a:cubicBezTo>
                    <a:pt x="177" y="151"/>
                    <a:pt x="164" y="160"/>
                    <a:pt x="147" y="165"/>
                  </a:cubicBezTo>
                  <a:cubicBezTo>
                    <a:pt x="144" y="166"/>
                    <a:pt x="140" y="166"/>
                    <a:pt x="136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Oval 34">
              <a:extLst>
                <a:ext uri="{FF2B5EF4-FFF2-40B4-BE49-F238E27FC236}">
                  <a16:creationId xmlns:a16="http://schemas.microsoft.com/office/drawing/2014/main" xmlns="" id="{3267FBE0-84F4-44D3-B7B9-D0332B6A3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5017" y="3519717"/>
              <a:ext cx="940176" cy="94704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xmlns="" id="{A221102D-288A-451E-8035-817F0938D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8388" y="3696071"/>
              <a:ext cx="711144" cy="213000"/>
            </a:xfrm>
            <a:custGeom>
              <a:avLst/>
              <a:gdLst>
                <a:gd name="T0" fmla="*/ 325 w 569"/>
                <a:gd name="T1" fmla="*/ 1 h 169"/>
                <a:gd name="T2" fmla="*/ 461 w 569"/>
                <a:gd name="T3" fmla="*/ 35 h 169"/>
                <a:gd name="T4" fmla="*/ 555 w 569"/>
                <a:gd name="T5" fmla="*/ 96 h 169"/>
                <a:gd name="T6" fmla="*/ 568 w 569"/>
                <a:gd name="T7" fmla="*/ 115 h 169"/>
                <a:gd name="T8" fmla="*/ 524 w 569"/>
                <a:gd name="T9" fmla="*/ 157 h 169"/>
                <a:gd name="T10" fmla="*/ 510 w 569"/>
                <a:gd name="T11" fmla="*/ 158 h 169"/>
                <a:gd name="T12" fmla="*/ 326 w 569"/>
                <a:gd name="T13" fmla="*/ 74 h 169"/>
                <a:gd name="T14" fmla="*/ 58 w 569"/>
                <a:gd name="T15" fmla="*/ 160 h 169"/>
                <a:gd name="T16" fmla="*/ 48 w 569"/>
                <a:gd name="T17" fmla="*/ 169 h 169"/>
                <a:gd name="T18" fmla="*/ 2 w 569"/>
                <a:gd name="T19" fmla="*/ 117 h 169"/>
                <a:gd name="T20" fmla="*/ 13 w 569"/>
                <a:gd name="T21" fmla="*/ 100 h 169"/>
                <a:gd name="T22" fmla="*/ 119 w 569"/>
                <a:gd name="T23" fmla="*/ 32 h 169"/>
                <a:gd name="T24" fmla="*/ 218 w 569"/>
                <a:gd name="T25" fmla="*/ 3 h 169"/>
                <a:gd name="T26" fmla="*/ 249 w 569"/>
                <a:gd name="T27" fmla="*/ 1 h 169"/>
                <a:gd name="T28" fmla="*/ 285 w 569"/>
                <a:gd name="T29" fmla="*/ 1 h 169"/>
                <a:gd name="T30" fmla="*/ 325 w 569"/>
                <a:gd name="T31" fmla="*/ 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9" h="169">
                  <a:moveTo>
                    <a:pt x="325" y="1"/>
                  </a:moveTo>
                  <a:cubicBezTo>
                    <a:pt x="373" y="2"/>
                    <a:pt x="417" y="16"/>
                    <a:pt x="461" y="35"/>
                  </a:cubicBezTo>
                  <a:cubicBezTo>
                    <a:pt x="495" y="51"/>
                    <a:pt x="527" y="72"/>
                    <a:pt x="555" y="96"/>
                  </a:cubicBezTo>
                  <a:cubicBezTo>
                    <a:pt x="561" y="101"/>
                    <a:pt x="569" y="105"/>
                    <a:pt x="568" y="115"/>
                  </a:cubicBezTo>
                  <a:cubicBezTo>
                    <a:pt x="553" y="129"/>
                    <a:pt x="538" y="143"/>
                    <a:pt x="524" y="157"/>
                  </a:cubicBezTo>
                  <a:cubicBezTo>
                    <a:pt x="519" y="163"/>
                    <a:pt x="516" y="163"/>
                    <a:pt x="510" y="158"/>
                  </a:cubicBezTo>
                  <a:cubicBezTo>
                    <a:pt x="458" y="110"/>
                    <a:pt x="396" y="82"/>
                    <a:pt x="326" y="74"/>
                  </a:cubicBezTo>
                  <a:cubicBezTo>
                    <a:pt x="224" y="63"/>
                    <a:pt x="134" y="91"/>
                    <a:pt x="58" y="160"/>
                  </a:cubicBezTo>
                  <a:cubicBezTo>
                    <a:pt x="56" y="161"/>
                    <a:pt x="54" y="163"/>
                    <a:pt x="48" y="169"/>
                  </a:cubicBezTo>
                  <a:cubicBezTo>
                    <a:pt x="33" y="152"/>
                    <a:pt x="18" y="134"/>
                    <a:pt x="2" y="117"/>
                  </a:cubicBezTo>
                  <a:cubicBezTo>
                    <a:pt x="0" y="108"/>
                    <a:pt x="7" y="104"/>
                    <a:pt x="13" y="100"/>
                  </a:cubicBezTo>
                  <a:cubicBezTo>
                    <a:pt x="45" y="71"/>
                    <a:pt x="80" y="49"/>
                    <a:pt x="119" y="32"/>
                  </a:cubicBezTo>
                  <a:cubicBezTo>
                    <a:pt x="150" y="18"/>
                    <a:pt x="183" y="8"/>
                    <a:pt x="218" y="3"/>
                  </a:cubicBezTo>
                  <a:cubicBezTo>
                    <a:pt x="228" y="1"/>
                    <a:pt x="239" y="1"/>
                    <a:pt x="249" y="1"/>
                  </a:cubicBezTo>
                  <a:cubicBezTo>
                    <a:pt x="258" y="1"/>
                    <a:pt x="276" y="1"/>
                    <a:pt x="285" y="1"/>
                  </a:cubicBezTo>
                  <a:cubicBezTo>
                    <a:pt x="295" y="1"/>
                    <a:pt x="315" y="0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xmlns="" id="{BA892ABE-72A4-4744-AEF6-70AD7C6A7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0323" y="4092296"/>
              <a:ext cx="207274" cy="195822"/>
            </a:xfrm>
            <a:custGeom>
              <a:avLst/>
              <a:gdLst>
                <a:gd name="T0" fmla="*/ 74 w 166"/>
                <a:gd name="T1" fmla="*/ 156 h 156"/>
                <a:gd name="T2" fmla="*/ 19 w 166"/>
                <a:gd name="T3" fmla="*/ 115 h 156"/>
                <a:gd name="T4" fmla="*/ 58 w 166"/>
                <a:gd name="T5" fmla="*/ 15 h 156"/>
                <a:gd name="T6" fmla="*/ 154 w 166"/>
                <a:gd name="T7" fmla="*/ 62 h 156"/>
                <a:gd name="T8" fmla="*/ 98 w 166"/>
                <a:gd name="T9" fmla="*/ 154 h 156"/>
                <a:gd name="T10" fmla="*/ 94 w 166"/>
                <a:gd name="T11" fmla="*/ 156 h 156"/>
                <a:gd name="T12" fmla="*/ 74 w 166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156">
                  <a:moveTo>
                    <a:pt x="74" y="156"/>
                  </a:moveTo>
                  <a:cubicBezTo>
                    <a:pt x="50" y="150"/>
                    <a:pt x="30" y="138"/>
                    <a:pt x="19" y="115"/>
                  </a:cubicBezTo>
                  <a:cubicBezTo>
                    <a:pt x="0" y="76"/>
                    <a:pt x="18" y="30"/>
                    <a:pt x="58" y="15"/>
                  </a:cubicBezTo>
                  <a:cubicBezTo>
                    <a:pt x="98" y="0"/>
                    <a:pt x="142" y="22"/>
                    <a:pt x="154" y="62"/>
                  </a:cubicBezTo>
                  <a:cubicBezTo>
                    <a:pt x="166" y="104"/>
                    <a:pt x="141" y="145"/>
                    <a:pt x="98" y="154"/>
                  </a:cubicBezTo>
                  <a:cubicBezTo>
                    <a:pt x="97" y="154"/>
                    <a:pt x="96" y="155"/>
                    <a:pt x="94" y="156"/>
                  </a:cubicBezTo>
                  <a:cubicBezTo>
                    <a:pt x="87" y="156"/>
                    <a:pt x="80" y="156"/>
                    <a:pt x="74" y="1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xmlns="" id="{5B0BBD4B-8A03-4584-B62C-016020548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8017" y="3833490"/>
              <a:ext cx="513031" cy="168338"/>
            </a:xfrm>
            <a:custGeom>
              <a:avLst/>
              <a:gdLst>
                <a:gd name="T0" fmla="*/ 207 w 411"/>
                <a:gd name="T1" fmla="*/ 0 h 134"/>
                <a:gd name="T2" fmla="*/ 404 w 411"/>
                <a:gd name="T3" fmla="*/ 74 h 134"/>
                <a:gd name="T4" fmla="*/ 404 w 411"/>
                <a:gd name="T5" fmla="*/ 90 h 134"/>
                <a:gd name="T6" fmla="*/ 366 w 411"/>
                <a:gd name="T7" fmla="*/ 128 h 134"/>
                <a:gd name="T8" fmla="*/ 355 w 411"/>
                <a:gd name="T9" fmla="*/ 129 h 134"/>
                <a:gd name="T10" fmla="*/ 184 w 411"/>
                <a:gd name="T11" fmla="*/ 73 h 134"/>
                <a:gd name="T12" fmla="*/ 59 w 411"/>
                <a:gd name="T13" fmla="*/ 128 h 134"/>
                <a:gd name="T14" fmla="*/ 44 w 411"/>
                <a:gd name="T15" fmla="*/ 128 h 134"/>
                <a:gd name="T16" fmla="*/ 5 w 411"/>
                <a:gd name="T17" fmla="*/ 89 h 134"/>
                <a:gd name="T18" fmla="*/ 5 w 411"/>
                <a:gd name="T19" fmla="*/ 78 h 134"/>
                <a:gd name="T20" fmla="*/ 207 w 411"/>
                <a:gd name="T2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1" h="134">
                  <a:moveTo>
                    <a:pt x="207" y="0"/>
                  </a:moveTo>
                  <a:cubicBezTo>
                    <a:pt x="281" y="1"/>
                    <a:pt x="347" y="25"/>
                    <a:pt x="404" y="74"/>
                  </a:cubicBezTo>
                  <a:cubicBezTo>
                    <a:pt x="411" y="80"/>
                    <a:pt x="411" y="84"/>
                    <a:pt x="404" y="90"/>
                  </a:cubicBezTo>
                  <a:cubicBezTo>
                    <a:pt x="391" y="102"/>
                    <a:pt x="379" y="115"/>
                    <a:pt x="366" y="128"/>
                  </a:cubicBezTo>
                  <a:cubicBezTo>
                    <a:pt x="362" y="132"/>
                    <a:pt x="360" y="133"/>
                    <a:pt x="355" y="129"/>
                  </a:cubicBezTo>
                  <a:cubicBezTo>
                    <a:pt x="306" y="85"/>
                    <a:pt x="249" y="67"/>
                    <a:pt x="184" y="73"/>
                  </a:cubicBezTo>
                  <a:cubicBezTo>
                    <a:pt x="137" y="77"/>
                    <a:pt x="94" y="96"/>
                    <a:pt x="59" y="128"/>
                  </a:cubicBezTo>
                  <a:cubicBezTo>
                    <a:pt x="53" y="133"/>
                    <a:pt x="50" y="134"/>
                    <a:pt x="44" y="128"/>
                  </a:cubicBezTo>
                  <a:cubicBezTo>
                    <a:pt x="32" y="115"/>
                    <a:pt x="19" y="102"/>
                    <a:pt x="5" y="89"/>
                  </a:cubicBezTo>
                  <a:cubicBezTo>
                    <a:pt x="0" y="84"/>
                    <a:pt x="1" y="82"/>
                    <a:pt x="5" y="78"/>
                  </a:cubicBezTo>
                  <a:cubicBezTo>
                    <a:pt x="63" y="27"/>
                    <a:pt x="130" y="1"/>
                    <a:pt x="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xmlns="" id="{05CB5528-695C-4DA4-883B-984347E31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5355" y="3951442"/>
              <a:ext cx="319500" cy="145435"/>
            </a:xfrm>
            <a:custGeom>
              <a:avLst/>
              <a:gdLst>
                <a:gd name="T0" fmla="*/ 207 w 256"/>
                <a:gd name="T1" fmla="*/ 115 h 115"/>
                <a:gd name="T2" fmla="*/ 55 w 256"/>
                <a:gd name="T3" fmla="*/ 110 h 115"/>
                <a:gd name="T4" fmla="*/ 43 w 256"/>
                <a:gd name="T5" fmla="*/ 111 h 115"/>
                <a:gd name="T6" fmla="*/ 4 w 256"/>
                <a:gd name="T7" fmla="*/ 72 h 115"/>
                <a:gd name="T8" fmla="*/ 4 w 256"/>
                <a:gd name="T9" fmla="*/ 62 h 115"/>
                <a:gd name="T10" fmla="*/ 252 w 256"/>
                <a:gd name="T11" fmla="*/ 62 h 115"/>
                <a:gd name="T12" fmla="*/ 251 w 256"/>
                <a:gd name="T13" fmla="*/ 70 h 115"/>
                <a:gd name="T14" fmla="*/ 207 w 256"/>
                <a:gd name="T15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6" h="115">
                  <a:moveTo>
                    <a:pt x="207" y="115"/>
                  </a:moveTo>
                  <a:cubicBezTo>
                    <a:pt x="162" y="75"/>
                    <a:pt x="100" y="73"/>
                    <a:pt x="55" y="110"/>
                  </a:cubicBezTo>
                  <a:cubicBezTo>
                    <a:pt x="50" y="114"/>
                    <a:pt x="48" y="115"/>
                    <a:pt x="43" y="111"/>
                  </a:cubicBezTo>
                  <a:cubicBezTo>
                    <a:pt x="31" y="97"/>
                    <a:pt x="18" y="84"/>
                    <a:pt x="4" y="72"/>
                  </a:cubicBezTo>
                  <a:cubicBezTo>
                    <a:pt x="0" y="68"/>
                    <a:pt x="0" y="66"/>
                    <a:pt x="4" y="62"/>
                  </a:cubicBezTo>
                  <a:cubicBezTo>
                    <a:pt x="68" y="0"/>
                    <a:pt x="187" y="0"/>
                    <a:pt x="252" y="62"/>
                  </a:cubicBezTo>
                  <a:cubicBezTo>
                    <a:pt x="256" y="65"/>
                    <a:pt x="254" y="67"/>
                    <a:pt x="251" y="70"/>
                  </a:cubicBezTo>
                  <a:cubicBezTo>
                    <a:pt x="237" y="85"/>
                    <a:pt x="222" y="100"/>
                    <a:pt x="207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Oval 39">
              <a:extLst>
                <a:ext uri="{FF2B5EF4-FFF2-40B4-BE49-F238E27FC236}">
                  <a16:creationId xmlns:a16="http://schemas.microsoft.com/office/drawing/2014/main" xmlns="" id="{B926E544-F8D0-46CA-A473-543C0E106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8391" y="1808849"/>
              <a:ext cx="456919" cy="4614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xmlns="" id="{0403E534-CE9F-40F9-9DA4-710EF83C9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3133" y="1837479"/>
              <a:ext cx="263387" cy="309193"/>
            </a:xfrm>
            <a:custGeom>
              <a:avLst/>
              <a:gdLst>
                <a:gd name="T0" fmla="*/ 203 w 211"/>
                <a:gd name="T1" fmla="*/ 186 h 245"/>
                <a:gd name="T2" fmla="*/ 208 w 211"/>
                <a:gd name="T3" fmla="*/ 163 h 245"/>
                <a:gd name="T4" fmla="*/ 196 w 211"/>
                <a:gd name="T5" fmla="*/ 113 h 245"/>
                <a:gd name="T6" fmla="*/ 185 w 211"/>
                <a:gd name="T7" fmla="*/ 91 h 245"/>
                <a:gd name="T8" fmla="*/ 208 w 211"/>
                <a:gd name="T9" fmla="*/ 58 h 245"/>
                <a:gd name="T10" fmla="*/ 0 w 211"/>
                <a:gd name="T11" fmla="*/ 84 h 245"/>
                <a:gd name="T12" fmla="*/ 5 w 211"/>
                <a:gd name="T13" fmla="*/ 84 h 245"/>
                <a:gd name="T14" fmla="*/ 44 w 211"/>
                <a:gd name="T15" fmla="*/ 83 h 245"/>
                <a:gd name="T16" fmla="*/ 51 w 211"/>
                <a:gd name="T17" fmla="*/ 88 h 245"/>
                <a:gd name="T18" fmla="*/ 45 w 211"/>
                <a:gd name="T19" fmla="*/ 94 h 245"/>
                <a:gd name="T20" fmla="*/ 35 w 211"/>
                <a:gd name="T21" fmla="*/ 95 h 245"/>
                <a:gd name="T22" fmla="*/ 32 w 211"/>
                <a:gd name="T23" fmla="*/ 100 h 245"/>
                <a:gd name="T24" fmla="*/ 76 w 211"/>
                <a:gd name="T25" fmla="*/ 232 h 245"/>
                <a:gd name="T26" fmla="*/ 81 w 211"/>
                <a:gd name="T27" fmla="*/ 245 h 245"/>
                <a:gd name="T28" fmla="*/ 81 w 211"/>
                <a:gd name="T29" fmla="*/ 244 h 245"/>
                <a:gd name="T30" fmla="*/ 111 w 211"/>
                <a:gd name="T31" fmla="*/ 157 h 245"/>
                <a:gd name="T32" fmla="*/ 111 w 211"/>
                <a:gd name="T33" fmla="*/ 153 h 245"/>
                <a:gd name="T34" fmla="*/ 91 w 211"/>
                <a:gd name="T35" fmla="*/ 98 h 245"/>
                <a:gd name="T36" fmla="*/ 87 w 211"/>
                <a:gd name="T37" fmla="*/ 95 h 245"/>
                <a:gd name="T38" fmla="*/ 75 w 211"/>
                <a:gd name="T39" fmla="*/ 94 h 245"/>
                <a:gd name="T40" fmla="*/ 70 w 211"/>
                <a:gd name="T41" fmla="*/ 86 h 245"/>
                <a:gd name="T42" fmla="*/ 78 w 211"/>
                <a:gd name="T43" fmla="*/ 83 h 245"/>
                <a:gd name="T44" fmla="*/ 122 w 211"/>
                <a:gd name="T45" fmla="*/ 84 h 245"/>
                <a:gd name="T46" fmla="*/ 148 w 211"/>
                <a:gd name="T47" fmla="*/ 83 h 245"/>
                <a:gd name="T48" fmla="*/ 155 w 211"/>
                <a:gd name="T49" fmla="*/ 88 h 245"/>
                <a:gd name="T50" fmla="*/ 149 w 211"/>
                <a:gd name="T51" fmla="*/ 94 h 245"/>
                <a:gd name="T52" fmla="*/ 139 w 211"/>
                <a:gd name="T53" fmla="*/ 95 h 245"/>
                <a:gd name="T54" fmla="*/ 136 w 211"/>
                <a:gd name="T55" fmla="*/ 100 h 245"/>
                <a:gd name="T56" fmla="*/ 174 w 211"/>
                <a:gd name="T57" fmla="*/ 215 h 245"/>
                <a:gd name="T58" fmla="*/ 184 w 211"/>
                <a:gd name="T59" fmla="*/ 244 h 245"/>
                <a:gd name="T60" fmla="*/ 186 w 211"/>
                <a:gd name="T61" fmla="*/ 241 h 245"/>
                <a:gd name="T62" fmla="*/ 203 w 211"/>
                <a:gd name="T63" fmla="*/ 18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1" h="245">
                  <a:moveTo>
                    <a:pt x="203" y="186"/>
                  </a:moveTo>
                  <a:cubicBezTo>
                    <a:pt x="206" y="178"/>
                    <a:pt x="207" y="171"/>
                    <a:pt x="208" y="163"/>
                  </a:cubicBezTo>
                  <a:cubicBezTo>
                    <a:pt x="211" y="145"/>
                    <a:pt x="206" y="128"/>
                    <a:pt x="196" y="113"/>
                  </a:cubicBezTo>
                  <a:cubicBezTo>
                    <a:pt x="192" y="106"/>
                    <a:pt x="188" y="99"/>
                    <a:pt x="185" y="91"/>
                  </a:cubicBezTo>
                  <a:cubicBezTo>
                    <a:pt x="180" y="74"/>
                    <a:pt x="190" y="59"/>
                    <a:pt x="208" y="58"/>
                  </a:cubicBezTo>
                  <a:cubicBezTo>
                    <a:pt x="148" y="0"/>
                    <a:pt x="44" y="13"/>
                    <a:pt x="0" y="84"/>
                  </a:cubicBezTo>
                  <a:cubicBezTo>
                    <a:pt x="2" y="85"/>
                    <a:pt x="3" y="84"/>
                    <a:pt x="5" y="84"/>
                  </a:cubicBezTo>
                  <a:cubicBezTo>
                    <a:pt x="18" y="84"/>
                    <a:pt x="31" y="84"/>
                    <a:pt x="44" y="83"/>
                  </a:cubicBezTo>
                  <a:cubicBezTo>
                    <a:pt x="48" y="83"/>
                    <a:pt x="51" y="84"/>
                    <a:pt x="51" y="88"/>
                  </a:cubicBezTo>
                  <a:cubicBezTo>
                    <a:pt x="51" y="91"/>
                    <a:pt x="49" y="93"/>
                    <a:pt x="45" y="94"/>
                  </a:cubicBezTo>
                  <a:cubicBezTo>
                    <a:pt x="41" y="94"/>
                    <a:pt x="38" y="95"/>
                    <a:pt x="35" y="95"/>
                  </a:cubicBezTo>
                  <a:cubicBezTo>
                    <a:pt x="30" y="95"/>
                    <a:pt x="30" y="95"/>
                    <a:pt x="32" y="100"/>
                  </a:cubicBezTo>
                  <a:cubicBezTo>
                    <a:pt x="46" y="144"/>
                    <a:pt x="61" y="188"/>
                    <a:pt x="76" y="232"/>
                  </a:cubicBezTo>
                  <a:cubicBezTo>
                    <a:pt x="77" y="236"/>
                    <a:pt x="79" y="240"/>
                    <a:pt x="81" y="245"/>
                  </a:cubicBezTo>
                  <a:cubicBezTo>
                    <a:pt x="81" y="244"/>
                    <a:pt x="81" y="244"/>
                    <a:pt x="81" y="244"/>
                  </a:cubicBezTo>
                  <a:cubicBezTo>
                    <a:pt x="91" y="215"/>
                    <a:pt x="101" y="186"/>
                    <a:pt x="111" y="157"/>
                  </a:cubicBezTo>
                  <a:cubicBezTo>
                    <a:pt x="111" y="155"/>
                    <a:pt x="111" y="154"/>
                    <a:pt x="111" y="153"/>
                  </a:cubicBezTo>
                  <a:cubicBezTo>
                    <a:pt x="104" y="134"/>
                    <a:pt x="97" y="116"/>
                    <a:pt x="91" y="98"/>
                  </a:cubicBezTo>
                  <a:cubicBezTo>
                    <a:pt x="90" y="96"/>
                    <a:pt x="89" y="95"/>
                    <a:pt x="87" y="95"/>
                  </a:cubicBezTo>
                  <a:cubicBezTo>
                    <a:pt x="83" y="95"/>
                    <a:pt x="79" y="95"/>
                    <a:pt x="75" y="94"/>
                  </a:cubicBezTo>
                  <a:cubicBezTo>
                    <a:pt x="71" y="93"/>
                    <a:pt x="69" y="90"/>
                    <a:pt x="70" y="86"/>
                  </a:cubicBezTo>
                  <a:cubicBezTo>
                    <a:pt x="72" y="83"/>
                    <a:pt x="75" y="83"/>
                    <a:pt x="78" y="83"/>
                  </a:cubicBezTo>
                  <a:cubicBezTo>
                    <a:pt x="92" y="84"/>
                    <a:pt x="107" y="85"/>
                    <a:pt x="122" y="84"/>
                  </a:cubicBezTo>
                  <a:cubicBezTo>
                    <a:pt x="131" y="84"/>
                    <a:pt x="140" y="83"/>
                    <a:pt x="148" y="83"/>
                  </a:cubicBezTo>
                  <a:cubicBezTo>
                    <a:pt x="153" y="83"/>
                    <a:pt x="155" y="84"/>
                    <a:pt x="155" y="88"/>
                  </a:cubicBezTo>
                  <a:cubicBezTo>
                    <a:pt x="156" y="91"/>
                    <a:pt x="153" y="93"/>
                    <a:pt x="149" y="94"/>
                  </a:cubicBezTo>
                  <a:cubicBezTo>
                    <a:pt x="146" y="94"/>
                    <a:pt x="142" y="95"/>
                    <a:pt x="139" y="95"/>
                  </a:cubicBezTo>
                  <a:cubicBezTo>
                    <a:pt x="134" y="95"/>
                    <a:pt x="134" y="95"/>
                    <a:pt x="136" y="100"/>
                  </a:cubicBezTo>
                  <a:cubicBezTo>
                    <a:pt x="149" y="138"/>
                    <a:pt x="161" y="176"/>
                    <a:pt x="174" y="215"/>
                  </a:cubicBezTo>
                  <a:cubicBezTo>
                    <a:pt x="177" y="224"/>
                    <a:pt x="181" y="234"/>
                    <a:pt x="184" y="244"/>
                  </a:cubicBezTo>
                  <a:cubicBezTo>
                    <a:pt x="185" y="243"/>
                    <a:pt x="185" y="242"/>
                    <a:pt x="186" y="241"/>
                  </a:cubicBezTo>
                  <a:cubicBezTo>
                    <a:pt x="191" y="222"/>
                    <a:pt x="196" y="204"/>
                    <a:pt x="203" y="1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xmlns="" id="{8C98055B-456E-413F-95E1-E088F8756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8182" y="2055059"/>
              <a:ext cx="106500" cy="162613"/>
            </a:xfrm>
            <a:custGeom>
              <a:avLst/>
              <a:gdLst>
                <a:gd name="T0" fmla="*/ 54 w 85"/>
                <a:gd name="T1" fmla="*/ 35 h 129"/>
                <a:gd name="T2" fmla="*/ 42 w 85"/>
                <a:gd name="T3" fmla="*/ 0 h 129"/>
                <a:gd name="T4" fmla="*/ 1 w 85"/>
                <a:gd name="T5" fmla="*/ 119 h 129"/>
                <a:gd name="T6" fmla="*/ 3 w 85"/>
                <a:gd name="T7" fmla="*/ 122 h 129"/>
                <a:gd name="T8" fmla="*/ 82 w 85"/>
                <a:gd name="T9" fmla="*/ 120 h 129"/>
                <a:gd name="T10" fmla="*/ 84 w 85"/>
                <a:gd name="T11" fmla="*/ 117 h 129"/>
                <a:gd name="T12" fmla="*/ 54 w 85"/>
                <a:gd name="T13" fmla="*/ 3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29">
                  <a:moveTo>
                    <a:pt x="54" y="35"/>
                  </a:moveTo>
                  <a:cubicBezTo>
                    <a:pt x="50" y="23"/>
                    <a:pt x="46" y="12"/>
                    <a:pt x="42" y="0"/>
                  </a:cubicBezTo>
                  <a:cubicBezTo>
                    <a:pt x="28" y="40"/>
                    <a:pt x="14" y="80"/>
                    <a:pt x="1" y="119"/>
                  </a:cubicBezTo>
                  <a:cubicBezTo>
                    <a:pt x="0" y="121"/>
                    <a:pt x="1" y="122"/>
                    <a:pt x="3" y="122"/>
                  </a:cubicBezTo>
                  <a:cubicBezTo>
                    <a:pt x="29" y="129"/>
                    <a:pt x="56" y="129"/>
                    <a:pt x="82" y="120"/>
                  </a:cubicBezTo>
                  <a:cubicBezTo>
                    <a:pt x="85" y="120"/>
                    <a:pt x="85" y="119"/>
                    <a:pt x="84" y="117"/>
                  </a:cubicBezTo>
                  <a:cubicBezTo>
                    <a:pt x="74" y="89"/>
                    <a:pt x="64" y="62"/>
                    <a:pt x="5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xmlns="" id="{1271B143-209B-41BA-8B61-DF4C4376A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601" y="1969172"/>
              <a:ext cx="120242" cy="227886"/>
            </a:xfrm>
            <a:custGeom>
              <a:avLst/>
              <a:gdLst>
                <a:gd name="T0" fmla="*/ 96 w 96"/>
                <a:gd name="T1" fmla="*/ 181 h 181"/>
                <a:gd name="T2" fmla="*/ 30 w 96"/>
                <a:gd name="T3" fmla="*/ 0 h 181"/>
                <a:gd name="T4" fmla="*/ 96 w 9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81">
                  <a:moveTo>
                    <a:pt x="96" y="181"/>
                  </a:moveTo>
                  <a:cubicBezTo>
                    <a:pt x="74" y="121"/>
                    <a:pt x="52" y="61"/>
                    <a:pt x="30" y="0"/>
                  </a:cubicBezTo>
                  <a:cubicBezTo>
                    <a:pt x="0" y="64"/>
                    <a:pt x="25" y="148"/>
                    <a:pt x="96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xmlns="" id="{CAF00172-F4EF-43BA-9DF6-3AA4BEC15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4455" y="1960010"/>
              <a:ext cx="88178" cy="231322"/>
            </a:xfrm>
            <a:custGeom>
              <a:avLst/>
              <a:gdLst>
                <a:gd name="T0" fmla="*/ 69 w 71"/>
                <a:gd name="T1" fmla="*/ 55 h 183"/>
                <a:gd name="T2" fmla="*/ 53 w 71"/>
                <a:gd name="T3" fmla="*/ 0 h 183"/>
                <a:gd name="T4" fmla="*/ 53 w 71"/>
                <a:gd name="T5" fmla="*/ 2 h 183"/>
                <a:gd name="T6" fmla="*/ 45 w 71"/>
                <a:gd name="T7" fmla="*/ 53 h 183"/>
                <a:gd name="T8" fmla="*/ 7 w 71"/>
                <a:gd name="T9" fmla="*/ 163 h 183"/>
                <a:gd name="T10" fmla="*/ 0 w 71"/>
                <a:gd name="T11" fmla="*/ 183 h 183"/>
                <a:gd name="T12" fmla="*/ 29 w 71"/>
                <a:gd name="T13" fmla="*/ 160 h 183"/>
                <a:gd name="T14" fmla="*/ 69 w 71"/>
                <a:gd name="T15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183">
                  <a:moveTo>
                    <a:pt x="69" y="55"/>
                  </a:moveTo>
                  <a:cubicBezTo>
                    <a:pt x="68" y="36"/>
                    <a:pt x="63" y="17"/>
                    <a:pt x="53" y="0"/>
                  </a:cubicBezTo>
                  <a:cubicBezTo>
                    <a:pt x="51" y="0"/>
                    <a:pt x="52" y="1"/>
                    <a:pt x="53" y="2"/>
                  </a:cubicBezTo>
                  <a:cubicBezTo>
                    <a:pt x="53" y="20"/>
                    <a:pt x="51" y="37"/>
                    <a:pt x="45" y="53"/>
                  </a:cubicBezTo>
                  <a:cubicBezTo>
                    <a:pt x="32" y="90"/>
                    <a:pt x="19" y="126"/>
                    <a:pt x="7" y="163"/>
                  </a:cubicBezTo>
                  <a:cubicBezTo>
                    <a:pt x="5" y="169"/>
                    <a:pt x="2" y="176"/>
                    <a:pt x="0" y="183"/>
                  </a:cubicBezTo>
                  <a:cubicBezTo>
                    <a:pt x="11" y="177"/>
                    <a:pt x="21" y="169"/>
                    <a:pt x="29" y="160"/>
                  </a:cubicBezTo>
                  <a:cubicBezTo>
                    <a:pt x="57" y="131"/>
                    <a:pt x="71" y="96"/>
                    <a:pt x="69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Oval 44">
              <a:extLst>
                <a:ext uri="{FF2B5EF4-FFF2-40B4-BE49-F238E27FC236}">
                  <a16:creationId xmlns:a16="http://schemas.microsoft.com/office/drawing/2014/main" xmlns="" id="{76CD9A82-EAA9-4C3B-8CBD-5DCEC0690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9212" y="2107736"/>
              <a:ext cx="687096" cy="69282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45">
              <a:extLst>
                <a:ext uri="{FF2B5EF4-FFF2-40B4-BE49-F238E27FC236}">
                  <a16:creationId xmlns:a16="http://schemas.microsoft.com/office/drawing/2014/main" xmlns="" id="{56DA3C08-EEAE-4543-ABD0-9470C863EB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4954" y="2264623"/>
              <a:ext cx="374467" cy="377902"/>
            </a:xfrm>
            <a:custGeom>
              <a:avLst/>
              <a:gdLst>
                <a:gd name="T0" fmla="*/ 260 w 299"/>
                <a:gd name="T1" fmla="*/ 0 h 299"/>
                <a:gd name="T2" fmla="*/ 40 w 299"/>
                <a:gd name="T3" fmla="*/ 0 h 299"/>
                <a:gd name="T4" fmla="*/ 0 w 299"/>
                <a:gd name="T5" fmla="*/ 40 h 299"/>
                <a:gd name="T6" fmla="*/ 0 w 299"/>
                <a:gd name="T7" fmla="*/ 150 h 299"/>
                <a:gd name="T8" fmla="*/ 0 w 299"/>
                <a:gd name="T9" fmla="*/ 260 h 299"/>
                <a:gd name="T10" fmla="*/ 39 w 299"/>
                <a:gd name="T11" fmla="*/ 299 h 299"/>
                <a:gd name="T12" fmla="*/ 260 w 299"/>
                <a:gd name="T13" fmla="*/ 299 h 299"/>
                <a:gd name="T14" fmla="*/ 299 w 299"/>
                <a:gd name="T15" fmla="*/ 260 h 299"/>
                <a:gd name="T16" fmla="*/ 299 w 299"/>
                <a:gd name="T17" fmla="*/ 40 h 299"/>
                <a:gd name="T18" fmla="*/ 260 w 299"/>
                <a:gd name="T19" fmla="*/ 0 h 299"/>
                <a:gd name="T20" fmla="*/ 236 w 299"/>
                <a:gd name="T21" fmla="*/ 34 h 299"/>
                <a:gd name="T22" fmla="*/ 265 w 299"/>
                <a:gd name="T23" fmla="*/ 64 h 299"/>
                <a:gd name="T24" fmla="*/ 236 w 299"/>
                <a:gd name="T25" fmla="*/ 93 h 299"/>
                <a:gd name="T26" fmla="*/ 207 w 299"/>
                <a:gd name="T27" fmla="*/ 63 h 299"/>
                <a:gd name="T28" fmla="*/ 236 w 299"/>
                <a:gd name="T29" fmla="*/ 34 h 299"/>
                <a:gd name="T30" fmla="*/ 150 w 299"/>
                <a:gd name="T31" fmla="*/ 92 h 299"/>
                <a:gd name="T32" fmla="*/ 208 w 299"/>
                <a:gd name="T33" fmla="*/ 150 h 299"/>
                <a:gd name="T34" fmla="*/ 149 w 299"/>
                <a:gd name="T35" fmla="*/ 208 h 299"/>
                <a:gd name="T36" fmla="*/ 92 w 299"/>
                <a:gd name="T37" fmla="*/ 149 h 299"/>
                <a:gd name="T38" fmla="*/ 150 w 299"/>
                <a:gd name="T39" fmla="*/ 92 h 299"/>
                <a:gd name="T40" fmla="*/ 265 w 299"/>
                <a:gd name="T41" fmla="*/ 248 h 299"/>
                <a:gd name="T42" fmla="*/ 247 w 299"/>
                <a:gd name="T43" fmla="*/ 265 h 299"/>
                <a:gd name="T44" fmla="*/ 150 w 299"/>
                <a:gd name="T45" fmla="*/ 265 h 299"/>
                <a:gd name="T46" fmla="*/ 52 w 299"/>
                <a:gd name="T47" fmla="*/ 265 h 299"/>
                <a:gd name="T48" fmla="*/ 34 w 299"/>
                <a:gd name="T49" fmla="*/ 248 h 299"/>
                <a:gd name="T50" fmla="*/ 34 w 299"/>
                <a:gd name="T51" fmla="*/ 138 h 299"/>
                <a:gd name="T52" fmla="*/ 46 w 299"/>
                <a:gd name="T53" fmla="*/ 126 h 299"/>
                <a:gd name="T54" fmla="*/ 58 w 299"/>
                <a:gd name="T55" fmla="*/ 140 h 299"/>
                <a:gd name="T56" fmla="*/ 131 w 299"/>
                <a:gd name="T57" fmla="*/ 240 h 299"/>
                <a:gd name="T58" fmla="*/ 238 w 299"/>
                <a:gd name="T59" fmla="*/ 176 h 299"/>
                <a:gd name="T60" fmla="*/ 240 w 299"/>
                <a:gd name="T61" fmla="*/ 133 h 299"/>
                <a:gd name="T62" fmla="*/ 245 w 299"/>
                <a:gd name="T63" fmla="*/ 126 h 299"/>
                <a:gd name="T64" fmla="*/ 265 w 299"/>
                <a:gd name="T65" fmla="*/ 146 h 299"/>
                <a:gd name="T66" fmla="*/ 265 w 299"/>
                <a:gd name="T67" fmla="*/ 24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9" h="299">
                  <a:moveTo>
                    <a:pt x="260" y="0"/>
                  </a:moveTo>
                  <a:cubicBezTo>
                    <a:pt x="187" y="0"/>
                    <a:pt x="113" y="0"/>
                    <a:pt x="40" y="0"/>
                  </a:cubicBezTo>
                  <a:cubicBezTo>
                    <a:pt x="14" y="0"/>
                    <a:pt x="0" y="14"/>
                    <a:pt x="0" y="40"/>
                  </a:cubicBezTo>
                  <a:cubicBezTo>
                    <a:pt x="0" y="76"/>
                    <a:pt x="0" y="113"/>
                    <a:pt x="0" y="150"/>
                  </a:cubicBezTo>
                  <a:cubicBezTo>
                    <a:pt x="0" y="187"/>
                    <a:pt x="0" y="223"/>
                    <a:pt x="0" y="260"/>
                  </a:cubicBezTo>
                  <a:cubicBezTo>
                    <a:pt x="0" y="285"/>
                    <a:pt x="14" y="299"/>
                    <a:pt x="39" y="299"/>
                  </a:cubicBezTo>
                  <a:cubicBezTo>
                    <a:pt x="113" y="299"/>
                    <a:pt x="186" y="299"/>
                    <a:pt x="260" y="299"/>
                  </a:cubicBezTo>
                  <a:cubicBezTo>
                    <a:pt x="286" y="299"/>
                    <a:pt x="299" y="286"/>
                    <a:pt x="299" y="260"/>
                  </a:cubicBezTo>
                  <a:cubicBezTo>
                    <a:pt x="299" y="187"/>
                    <a:pt x="299" y="113"/>
                    <a:pt x="299" y="40"/>
                  </a:cubicBezTo>
                  <a:cubicBezTo>
                    <a:pt x="299" y="14"/>
                    <a:pt x="286" y="0"/>
                    <a:pt x="260" y="0"/>
                  </a:cubicBezTo>
                  <a:close/>
                  <a:moveTo>
                    <a:pt x="236" y="34"/>
                  </a:moveTo>
                  <a:cubicBezTo>
                    <a:pt x="265" y="34"/>
                    <a:pt x="265" y="34"/>
                    <a:pt x="265" y="64"/>
                  </a:cubicBezTo>
                  <a:cubicBezTo>
                    <a:pt x="265" y="93"/>
                    <a:pt x="265" y="93"/>
                    <a:pt x="236" y="93"/>
                  </a:cubicBezTo>
                  <a:cubicBezTo>
                    <a:pt x="207" y="93"/>
                    <a:pt x="207" y="93"/>
                    <a:pt x="207" y="63"/>
                  </a:cubicBezTo>
                  <a:cubicBezTo>
                    <a:pt x="207" y="34"/>
                    <a:pt x="207" y="34"/>
                    <a:pt x="236" y="34"/>
                  </a:cubicBezTo>
                  <a:close/>
                  <a:moveTo>
                    <a:pt x="150" y="92"/>
                  </a:moveTo>
                  <a:cubicBezTo>
                    <a:pt x="181" y="92"/>
                    <a:pt x="208" y="119"/>
                    <a:pt x="208" y="150"/>
                  </a:cubicBezTo>
                  <a:cubicBezTo>
                    <a:pt x="207" y="181"/>
                    <a:pt x="180" y="208"/>
                    <a:pt x="149" y="208"/>
                  </a:cubicBezTo>
                  <a:cubicBezTo>
                    <a:pt x="118" y="207"/>
                    <a:pt x="91" y="180"/>
                    <a:pt x="92" y="149"/>
                  </a:cubicBezTo>
                  <a:cubicBezTo>
                    <a:pt x="92" y="118"/>
                    <a:pt x="119" y="92"/>
                    <a:pt x="150" y="92"/>
                  </a:cubicBezTo>
                  <a:close/>
                  <a:moveTo>
                    <a:pt x="265" y="248"/>
                  </a:moveTo>
                  <a:cubicBezTo>
                    <a:pt x="265" y="261"/>
                    <a:pt x="262" y="265"/>
                    <a:pt x="247" y="265"/>
                  </a:cubicBezTo>
                  <a:cubicBezTo>
                    <a:pt x="215" y="265"/>
                    <a:pt x="182" y="265"/>
                    <a:pt x="150" y="265"/>
                  </a:cubicBezTo>
                  <a:cubicBezTo>
                    <a:pt x="117" y="265"/>
                    <a:pt x="84" y="265"/>
                    <a:pt x="52" y="265"/>
                  </a:cubicBezTo>
                  <a:cubicBezTo>
                    <a:pt x="38" y="265"/>
                    <a:pt x="34" y="261"/>
                    <a:pt x="34" y="248"/>
                  </a:cubicBezTo>
                  <a:cubicBezTo>
                    <a:pt x="34" y="211"/>
                    <a:pt x="34" y="175"/>
                    <a:pt x="34" y="138"/>
                  </a:cubicBezTo>
                  <a:cubicBezTo>
                    <a:pt x="34" y="128"/>
                    <a:pt x="37" y="126"/>
                    <a:pt x="46" y="126"/>
                  </a:cubicBezTo>
                  <a:cubicBezTo>
                    <a:pt x="60" y="127"/>
                    <a:pt x="60" y="126"/>
                    <a:pt x="58" y="140"/>
                  </a:cubicBezTo>
                  <a:cubicBezTo>
                    <a:pt x="53" y="187"/>
                    <a:pt x="85" y="231"/>
                    <a:pt x="131" y="240"/>
                  </a:cubicBezTo>
                  <a:cubicBezTo>
                    <a:pt x="178" y="249"/>
                    <a:pt x="225" y="221"/>
                    <a:pt x="238" y="176"/>
                  </a:cubicBezTo>
                  <a:cubicBezTo>
                    <a:pt x="242" y="161"/>
                    <a:pt x="243" y="147"/>
                    <a:pt x="240" y="133"/>
                  </a:cubicBezTo>
                  <a:cubicBezTo>
                    <a:pt x="239" y="128"/>
                    <a:pt x="240" y="127"/>
                    <a:pt x="245" y="126"/>
                  </a:cubicBezTo>
                  <a:cubicBezTo>
                    <a:pt x="265" y="125"/>
                    <a:pt x="265" y="125"/>
                    <a:pt x="265" y="146"/>
                  </a:cubicBezTo>
                  <a:cubicBezTo>
                    <a:pt x="265" y="180"/>
                    <a:pt x="265" y="214"/>
                    <a:pt x="265" y="2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Oval 46">
              <a:extLst>
                <a:ext uri="{FF2B5EF4-FFF2-40B4-BE49-F238E27FC236}">
                  <a16:creationId xmlns:a16="http://schemas.microsoft.com/office/drawing/2014/main" xmlns="" id="{8E43302F-702D-436D-8265-DC40F022A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086" y="3086847"/>
              <a:ext cx="980256" cy="98827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xmlns="" id="{EEB042CD-C728-421D-8FB0-174E7F0C1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360" y="3321605"/>
              <a:ext cx="558838" cy="521047"/>
            </a:xfrm>
            <a:custGeom>
              <a:avLst/>
              <a:gdLst>
                <a:gd name="T0" fmla="*/ 338 w 447"/>
                <a:gd name="T1" fmla="*/ 413 h 413"/>
                <a:gd name="T2" fmla="*/ 293 w 447"/>
                <a:gd name="T3" fmla="*/ 405 h 413"/>
                <a:gd name="T4" fmla="*/ 59 w 447"/>
                <a:gd name="T5" fmla="*/ 233 h 413"/>
                <a:gd name="T6" fmla="*/ 8 w 447"/>
                <a:gd name="T7" fmla="*/ 131 h 413"/>
                <a:gd name="T8" fmla="*/ 48 w 447"/>
                <a:gd name="T9" fmla="*/ 15 h 413"/>
                <a:gd name="T10" fmla="*/ 105 w 447"/>
                <a:gd name="T11" fmla="*/ 7 h 413"/>
                <a:gd name="T12" fmla="*/ 115 w 447"/>
                <a:gd name="T13" fmla="*/ 18 h 413"/>
                <a:gd name="T14" fmla="*/ 153 w 447"/>
                <a:gd name="T15" fmla="*/ 107 h 413"/>
                <a:gd name="T16" fmla="*/ 151 w 447"/>
                <a:gd name="T17" fmla="*/ 124 h 413"/>
                <a:gd name="T18" fmla="*/ 125 w 447"/>
                <a:gd name="T19" fmla="*/ 160 h 413"/>
                <a:gd name="T20" fmla="*/ 122 w 447"/>
                <a:gd name="T21" fmla="*/ 185 h 413"/>
                <a:gd name="T22" fmla="*/ 270 w 447"/>
                <a:gd name="T23" fmla="*/ 311 h 413"/>
                <a:gd name="T24" fmla="*/ 292 w 447"/>
                <a:gd name="T25" fmla="*/ 306 h 413"/>
                <a:gd name="T26" fmla="*/ 324 w 447"/>
                <a:gd name="T27" fmla="*/ 266 h 413"/>
                <a:gd name="T28" fmla="*/ 349 w 447"/>
                <a:gd name="T29" fmla="*/ 260 h 413"/>
                <a:gd name="T30" fmla="*/ 412 w 447"/>
                <a:gd name="T31" fmla="*/ 289 h 413"/>
                <a:gd name="T32" fmla="*/ 426 w 447"/>
                <a:gd name="T33" fmla="*/ 296 h 413"/>
                <a:gd name="T34" fmla="*/ 445 w 447"/>
                <a:gd name="T35" fmla="*/ 331 h 413"/>
                <a:gd name="T36" fmla="*/ 366 w 447"/>
                <a:gd name="T37" fmla="*/ 410 h 413"/>
                <a:gd name="T38" fmla="*/ 338 w 447"/>
                <a:gd name="T39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7" h="413">
                  <a:moveTo>
                    <a:pt x="338" y="413"/>
                  </a:moveTo>
                  <a:cubicBezTo>
                    <a:pt x="323" y="413"/>
                    <a:pt x="308" y="410"/>
                    <a:pt x="293" y="405"/>
                  </a:cubicBezTo>
                  <a:cubicBezTo>
                    <a:pt x="194" y="377"/>
                    <a:pt x="119" y="315"/>
                    <a:pt x="59" y="233"/>
                  </a:cubicBezTo>
                  <a:cubicBezTo>
                    <a:pt x="36" y="202"/>
                    <a:pt x="15" y="170"/>
                    <a:pt x="8" y="131"/>
                  </a:cubicBezTo>
                  <a:cubicBezTo>
                    <a:pt x="0" y="85"/>
                    <a:pt x="13" y="46"/>
                    <a:pt x="48" y="15"/>
                  </a:cubicBezTo>
                  <a:cubicBezTo>
                    <a:pt x="58" y="5"/>
                    <a:pt x="92" y="0"/>
                    <a:pt x="105" y="7"/>
                  </a:cubicBezTo>
                  <a:cubicBezTo>
                    <a:pt x="110" y="9"/>
                    <a:pt x="113" y="13"/>
                    <a:pt x="115" y="18"/>
                  </a:cubicBezTo>
                  <a:cubicBezTo>
                    <a:pt x="128" y="48"/>
                    <a:pt x="140" y="77"/>
                    <a:pt x="153" y="107"/>
                  </a:cubicBezTo>
                  <a:cubicBezTo>
                    <a:pt x="155" y="113"/>
                    <a:pt x="154" y="119"/>
                    <a:pt x="151" y="124"/>
                  </a:cubicBezTo>
                  <a:cubicBezTo>
                    <a:pt x="145" y="138"/>
                    <a:pt x="135" y="149"/>
                    <a:pt x="125" y="160"/>
                  </a:cubicBezTo>
                  <a:cubicBezTo>
                    <a:pt x="117" y="168"/>
                    <a:pt x="116" y="176"/>
                    <a:pt x="122" y="185"/>
                  </a:cubicBezTo>
                  <a:cubicBezTo>
                    <a:pt x="157" y="243"/>
                    <a:pt x="206" y="286"/>
                    <a:pt x="270" y="311"/>
                  </a:cubicBezTo>
                  <a:cubicBezTo>
                    <a:pt x="279" y="315"/>
                    <a:pt x="286" y="314"/>
                    <a:pt x="292" y="306"/>
                  </a:cubicBezTo>
                  <a:cubicBezTo>
                    <a:pt x="303" y="293"/>
                    <a:pt x="314" y="280"/>
                    <a:pt x="324" y="266"/>
                  </a:cubicBezTo>
                  <a:cubicBezTo>
                    <a:pt x="331" y="257"/>
                    <a:pt x="339" y="255"/>
                    <a:pt x="349" y="260"/>
                  </a:cubicBezTo>
                  <a:cubicBezTo>
                    <a:pt x="370" y="269"/>
                    <a:pt x="391" y="280"/>
                    <a:pt x="412" y="289"/>
                  </a:cubicBezTo>
                  <a:cubicBezTo>
                    <a:pt x="416" y="292"/>
                    <a:pt x="421" y="294"/>
                    <a:pt x="426" y="296"/>
                  </a:cubicBezTo>
                  <a:cubicBezTo>
                    <a:pt x="447" y="307"/>
                    <a:pt x="447" y="307"/>
                    <a:pt x="445" y="331"/>
                  </a:cubicBezTo>
                  <a:cubicBezTo>
                    <a:pt x="441" y="376"/>
                    <a:pt x="407" y="399"/>
                    <a:pt x="366" y="410"/>
                  </a:cubicBezTo>
                  <a:cubicBezTo>
                    <a:pt x="357" y="413"/>
                    <a:pt x="348" y="413"/>
                    <a:pt x="338" y="4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xmlns="" id="{589DF2C6-57C5-47BA-B6F0-0C7121E20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0359" y="3319314"/>
              <a:ext cx="258806" cy="223306"/>
            </a:xfrm>
            <a:custGeom>
              <a:avLst/>
              <a:gdLst>
                <a:gd name="T0" fmla="*/ 151 w 207"/>
                <a:gd name="T1" fmla="*/ 60 h 177"/>
                <a:gd name="T2" fmla="*/ 189 w 207"/>
                <a:gd name="T3" fmla="*/ 113 h 177"/>
                <a:gd name="T4" fmla="*/ 205 w 207"/>
                <a:gd name="T5" fmla="*/ 164 h 177"/>
                <a:gd name="T6" fmla="*/ 203 w 207"/>
                <a:gd name="T7" fmla="*/ 174 h 177"/>
                <a:gd name="T8" fmla="*/ 175 w 207"/>
                <a:gd name="T9" fmla="*/ 176 h 177"/>
                <a:gd name="T10" fmla="*/ 170 w 207"/>
                <a:gd name="T11" fmla="*/ 172 h 177"/>
                <a:gd name="T12" fmla="*/ 129 w 207"/>
                <a:gd name="T13" fmla="*/ 86 h 177"/>
                <a:gd name="T14" fmla="*/ 7 w 207"/>
                <a:gd name="T15" fmla="*/ 36 h 177"/>
                <a:gd name="T16" fmla="*/ 1 w 207"/>
                <a:gd name="T17" fmla="*/ 36 h 177"/>
                <a:gd name="T18" fmla="*/ 0 w 207"/>
                <a:gd name="T19" fmla="*/ 4 h 177"/>
                <a:gd name="T20" fmla="*/ 9 w 207"/>
                <a:gd name="T21" fmla="*/ 0 h 177"/>
                <a:gd name="T22" fmla="*/ 68 w 207"/>
                <a:gd name="T23" fmla="*/ 8 h 177"/>
                <a:gd name="T24" fmla="*/ 112 w 207"/>
                <a:gd name="T25" fmla="*/ 28 h 177"/>
                <a:gd name="T26" fmla="*/ 124 w 207"/>
                <a:gd name="T27" fmla="*/ 37 h 177"/>
                <a:gd name="T28" fmla="*/ 137 w 207"/>
                <a:gd name="T29" fmla="*/ 48 h 177"/>
                <a:gd name="T30" fmla="*/ 151 w 207"/>
                <a:gd name="T31" fmla="*/ 6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" h="177">
                  <a:moveTo>
                    <a:pt x="151" y="60"/>
                  </a:moveTo>
                  <a:cubicBezTo>
                    <a:pt x="168" y="75"/>
                    <a:pt x="180" y="94"/>
                    <a:pt x="189" y="113"/>
                  </a:cubicBezTo>
                  <a:cubicBezTo>
                    <a:pt x="197" y="130"/>
                    <a:pt x="202" y="147"/>
                    <a:pt x="205" y="164"/>
                  </a:cubicBezTo>
                  <a:cubicBezTo>
                    <a:pt x="205" y="168"/>
                    <a:pt x="207" y="171"/>
                    <a:pt x="203" y="174"/>
                  </a:cubicBezTo>
                  <a:cubicBezTo>
                    <a:pt x="194" y="175"/>
                    <a:pt x="184" y="175"/>
                    <a:pt x="175" y="176"/>
                  </a:cubicBezTo>
                  <a:cubicBezTo>
                    <a:pt x="171" y="177"/>
                    <a:pt x="170" y="176"/>
                    <a:pt x="170" y="172"/>
                  </a:cubicBezTo>
                  <a:cubicBezTo>
                    <a:pt x="165" y="139"/>
                    <a:pt x="152" y="111"/>
                    <a:pt x="129" y="86"/>
                  </a:cubicBezTo>
                  <a:cubicBezTo>
                    <a:pt x="96" y="52"/>
                    <a:pt x="55" y="34"/>
                    <a:pt x="7" y="36"/>
                  </a:cubicBezTo>
                  <a:cubicBezTo>
                    <a:pt x="6" y="36"/>
                    <a:pt x="5" y="36"/>
                    <a:pt x="1" y="36"/>
                  </a:cubicBezTo>
                  <a:cubicBezTo>
                    <a:pt x="1" y="25"/>
                    <a:pt x="0" y="14"/>
                    <a:pt x="0" y="4"/>
                  </a:cubicBezTo>
                  <a:cubicBezTo>
                    <a:pt x="2" y="0"/>
                    <a:pt x="6" y="1"/>
                    <a:pt x="9" y="0"/>
                  </a:cubicBezTo>
                  <a:cubicBezTo>
                    <a:pt x="29" y="0"/>
                    <a:pt x="49" y="3"/>
                    <a:pt x="68" y="8"/>
                  </a:cubicBezTo>
                  <a:cubicBezTo>
                    <a:pt x="83" y="13"/>
                    <a:pt x="98" y="19"/>
                    <a:pt x="112" y="28"/>
                  </a:cubicBezTo>
                  <a:cubicBezTo>
                    <a:pt x="116" y="31"/>
                    <a:pt x="120" y="34"/>
                    <a:pt x="124" y="37"/>
                  </a:cubicBezTo>
                  <a:cubicBezTo>
                    <a:pt x="127" y="40"/>
                    <a:pt x="133" y="45"/>
                    <a:pt x="137" y="48"/>
                  </a:cubicBezTo>
                  <a:cubicBezTo>
                    <a:pt x="140" y="51"/>
                    <a:pt x="148" y="57"/>
                    <a:pt x="151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xmlns="" id="{7A092CF6-4368-4E63-8E82-7B22D7CAA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7230" y="3384588"/>
              <a:ext cx="184371" cy="162613"/>
            </a:xfrm>
            <a:custGeom>
              <a:avLst/>
              <a:gdLst>
                <a:gd name="T0" fmla="*/ 99 w 148"/>
                <a:gd name="T1" fmla="*/ 35 h 129"/>
                <a:gd name="T2" fmla="*/ 147 w 148"/>
                <a:gd name="T3" fmla="*/ 121 h 129"/>
                <a:gd name="T4" fmla="*/ 143 w 148"/>
                <a:gd name="T5" fmla="*/ 127 h 129"/>
                <a:gd name="T6" fmla="*/ 117 w 148"/>
                <a:gd name="T7" fmla="*/ 129 h 129"/>
                <a:gd name="T8" fmla="*/ 113 w 148"/>
                <a:gd name="T9" fmla="*/ 126 h 129"/>
                <a:gd name="T10" fmla="*/ 69 w 148"/>
                <a:gd name="T11" fmla="*/ 54 h 129"/>
                <a:gd name="T12" fmla="*/ 7 w 148"/>
                <a:gd name="T13" fmla="*/ 36 h 129"/>
                <a:gd name="T14" fmla="*/ 2 w 148"/>
                <a:gd name="T15" fmla="*/ 31 h 129"/>
                <a:gd name="T16" fmla="*/ 0 w 148"/>
                <a:gd name="T17" fmla="*/ 5 h 129"/>
                <a:gd name="T18" fmla="*/ 3 w 148"/>
                <a:gd name="T19" fmla="*/ 1 h 129"/>
                <a:gd name="T20" fmla="*/ 99 w 148"/>
                <a:gd name="T21" fmla="*/ 3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" h="129">
                  <a:moveTo>
                    <a:pt x="99" y="35"/>
                  </a:moveTo>
                  <a:cubicBezTo>
                    <a:pt x="126" y="58"/>
                    <a:pt x="142" y="86"/>
                    <a:pt x="147" y="121"/>
                  </a:cubicBezTo>
                  <a:cubicBezTo>
                    <a:pt x="148" y="125"/>
                    <a:pt x="147" y="127"/>
                    <a:pt x="143" y="127"/>
                  </a:cubicBezTo>
                  <a:cubicBezTo>
                    <a:pt x="134" y="127"/>
                    <a:pt x="126" y="128"/>
                    <a:pt x="117" y="129"/>
                  </a:cubicBezTo>
                  <a:cubicBezTo>
                    <a:pt x="115" y="129"/>
                    <a:pt x="114" y="129"/>
                    <a:pt x="113" y="126"/>
                  </a:cubicBezTo>
                  <a:cubicBezTo>
                    <a:pt x="109" y="96"/>
                    <a:pt x="94" y="72"/>
                    <a:pt x="69" y="54"/>
                  </a:cubicBezTo>
                  <a:cubicBezTo>
                    <a:pt x="51" y="41"/>
                    <a:pt x="30" y="35"/>
                    <a:pt x="7" y="36"/>
                  </a:cubicBezTo>
                  <a:cubicBezTo>
                    <a:pt x="3" y="36"/>
                    <a:pt x="2" y="35"/>
                    <a:pt x="2" y="31"/>
                  </a:cubicBezTo>
                  <a:cubicBezTo>
                    <a:pt x="2" y="23"/>
                    <a:pt x="1" y="14"/>
                    <a:pt x="0" y="5"/>
                  </a:cubicBezTo>
                  <a:cubicBezTo>
                    <a:pt x="0" y="2"/>
                    <a:pt x="0" y="1"/>
                    <a:pt x="3" y="1"/>
                  </a:cubicBezTo>
                  <a:cubicBezTo>
                    <a:pt x="39" y="0"/>
                    <a:pt x="71" y="12"/>
                    <a:pt x="9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xmlns="" id="{FF565B26-9E71-44A8-9CF9-85220F99A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811" y="3447572"/>
              <a:ext cx="114516" cy="104209"/>
            </a:xfrm>
            <a:custGeom>
              <a:avLst/>
              <a:gdLst>
                <a:gd name="T0" fmla="*/ 60 w 92"/>
                <a:gd name="T1" fmla="*/ 83 h 83"/>
                <a:gd name="T2" fmla="*/ 7 w 92"/>
                <a:gd name="T3" fmla="*/ 35 h 83"/>
                <a:gd name="T4" fmla="*/ 2 w 92"/>
                <a:gd name="T5" fmla="*/ 32 h 83"/>
                <a:gd name="T6" fmla="*/ 0 w 92"/>
                <a:gd name="T7" fmla="*/ 6 h 83"/>
                <a:gd name="T8" fmla="*/ 3 w 92"/>
                <a:gd name="T9" fmla="*/ 3 h 83"/>
                <a:gd name="T10" fmla="*/ 92 w 92"/>
                <a:gd name="T11" fmla="*/ 78 h 83"/>
                <a:gd name="T12" fmla="*/ 89 w 92"/>
                <a:gd name="T13" fmla="*/ 81 h 83"/>
                <a:gd name="T14" fmla="*/ 60 w 92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83">
                  <a:moveTo>
                    <a:pt x="60" y="83"/>
                  </a:moveTo>
                  <a:cubicBezTo>
                    <a:pt x="56" y="55"/>
                    <a:pt x="34" y="36"/>
                    <a:pt x="7" y="35"/>
                  </a:cubicBezTo>
                  <a:cubicBezTo>
                    <a:pt x="4" y="35"/>
                    <a:pt x="3" y="35"/>
                    <a:pt x="2" y="32"/>
                  </a:cubicBezTo>
                  <a:cubicBezTo>
                    <a:pt x="2" y="24"/>
                    <a:pt x="1" y="15"/>
                    <a:pt x="0" y="6"/>
                  </a:cubicBezTo>
                  <a:cubicBezTo>
                    <a:pt x="0" y="4"/>
                    <a:pt x="0" y="3"/>
                    <a:pt x="3" y="3"/>
                  </a:cubicBezTo>
                  <a:cubicBezTo>
                    <a:pt x="45" y="0"/>
                    <a:pt x="88" y="36"/>
                    <a:pt x="92" y="78"/>
                  </a:cubicBezTo>
                  <a:cubicBezTo>
                    <a:pt x="92" y="80"/>
                    <a:pt x="91" y="81"/>
                    <a:pt x="89" y="81"/>
                  </a:cubicBezTo>
                  <a:cubicBezTo>
                    <a:pt x="80" y="82"/>
                    <a:pt x="70" y="82"/>
                    <a:pt x="60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Oval 51">
              <a:extLst>
                <a:ext uri="{FF2B5EF4-FFF2-40B4-BE49-F238E27FC236}">
                  <a16:creationId xmlns:a16="http://schemas.microsoft.com/office/drawing/2014/main" xmlns="" id="{A384E503-28EF-40E4-9DBE-FEB524E7F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862" y="2980347"/>
              <a:ext cx="490128" cy="4935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xmlns="" id="{E2F4C734-F9CC-49DD-A438-3D48A8F620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5426" y="3123492"/>
              <a:ext cx="38935" cy="206129"/>
            </a:xfrm>
            <a:custGeom>
              <a:avLst/>
              <a:gdLst>
                <a:gd name="T0" fmla="*/ 0 w 34"/>
                <a:gd name="T1" fmla="*/ 32 h 180"/>
                <a:gd name="T2" fmla="*/ 0 w 34"/>
                <a:gd name="T3" fmla="*/ 0 h 180"/>
                <a:gd name="T4" fmla="*/ 34 w 34"/>
                <a:gd name="T5" fmla="*/ 0 h 180"/>
                <a:gd name="T6" fmla="*/ 34 w 34"/>
                <a:gd name="T7" fmla="*/ 32 h 180"/>
                <a:gd name="T8" fmla="*/ 0 w 34"/>
                <a:gd name="T9" fmla="*/ 32 h 180"/>
                <a:gd name="T10" fmla="*/ 0 w 34"/>
                <a:gd name="T11" fmla="*/ 180 h 180"/>
                <a:gd name="T12" fmla="*/ 0 w 34"/>
                <a:gd name="T13" fmla="*/ 50 h 180"/>
                <a:gd name="T14" fmla="*/ 34 w 34"/>
                <a:gd name="T15" fmla="*/ 50 h 180"/>
                <a:gd name="T16" fmla="*/ 34 w 34"/>
                <a:gd name="T17" fmla="*/ 180 h 180"/>
                <a:gd name="T18" fmla="*/ 0 w 34"/>
                <a:gd name="T1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180">
                  <a:moveTo>
                    <a:pt x="0" y="32"/>
                  </a:moveTo>
                  <a:lnTo>
                    <a:pt x="0" y="0"/>
                  </a:lnTo>
                  <a:lnTo>
                    <a:pt x="34" y="0"/>
                  </a:lnTo>
                  <a:lnTo>
                    <a:pt x="34" y="32"/>
                  </a:lnTo>
                  <a:lnTo>
                    <a:pt x="0" y="32"/>
                  </a:lnTo>
                  <a:close/>
                  <a:moveTo>
                    <a:pt x="0" y="180"/>
                  </a:moveTo>
                  <a:lnTo>
                    <a:pt x="0" y="50"/>
                  </a:lnTo>
                  <a:lnTo>
                    <a:pt x="34" y="50"/>
                  </a:lnTo>
                  <a:lnTo>
                    <a:pt x="34" y="180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xmlns="" id="{4E820B7C-BB2F-4583-A6B1-01432FDD4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4442" y="3177315"/>
              <a:ext cx="133984" cy="152306"/>
            </a:xfrm>
            <a:custGeom>
              <a:avLst/>
              <a:gdLst>
                <a:gd name="T0" fmla="*/ 107 w 107"/>
                <a:gd name="T1" fmla="*/ 120 h 120"/>
                <a:gd name="T2" fmla="*/ 76 w 107"/>
                <a:gd name="T3" fmla="*/ 120 h 120"/>
                <a:gd name="T4" fmla="*/ 76 w 107"/>
                <a:gd name="T5" fmla="*/ 60 h 120"/>
                <a:gd name="T6" fmla="*/ 74 w 107"/>
                <a:gd name="T7" fmla="*/ 35 h 120"/>
                <a:gd name="T8" fmla="*/ 68 w 107"/>
                <a:gd name="T9" fmla="*/ 27 h 120"/>
                <a:gd name="T10" fmla="*/ 57 w 107"/>
                <a:gd name="T11" fmla="*/ 23 h 120"/>
                <a:gd name="T12" fmla="*/ 42 w 107"/>
                <a:gd name="T13" fmla="*/ 28 h 120"/>
                <a:gd name="T14" fmla="*/ 33 w 107"/>
                <a:gd name="T15" fmla="*/ 40 h 120"/>
                <a:gd name="T16" fmla="*/ 31 w 107"/>
                <a:gd name="T17" fmla="*/ 67 h 120"/>
                <a:gd name="T18" fmla="*/ 31 w 107"/>
                <a:gd name="T19" fmla="*/ 120 h 120"/>
                <a:gd name="T20" fmla="*/ 0 w 107"/>
                <a:gd name="T21" fmla="*/ 120 h 120"/>
                <a:gd name="T22" fmla="*/ 0 w 107"/>
                <a:gd name="T23" fmla="*/ 2 h 120"/>
                <a:gd name="T24" fmla="*/ 29 w 107"/>
                <a:gd name="T25" fmla="*/ 2 h 120"/>
                <a:gd name="T26" fmla="*/ 29 w 107"/>
                <a:gd name="T27" fmla="*/ 20 h 120"/>
                <a:gd name="T28" fmla="*/ 68 w 107"/>
                <a:gd name="T29" fmla="*/ 0 h 120"/>
                <a:gd name="T30" fmla="*/ 86 w 107"/>
                <a:gd name="T31" fmla="*/ 3 h 120"/>
                <a:gd name="T32" fmla="*/ 99 w 107"/>
                <a:gd name="T33" fmla="*/ 13 h 120"/>
                <a:gd name="T34" fmla="*/ 106 w 107"/>
                <a:gd name="T35" fmla="*/ 26 h 120"/>
                <a:gd name="T36" fmla="*/ 107 w 107"/>
                <a:gd name="T37" fmla="*/ 47 h 120"/>
                <a:gd name="T38" fmla="*/ 107 w 107"/>
                <a:gd name="T3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7" h="120">
                  <a:moveTo>
                    <a:pt x="107" y="120"/>
                  </a:moveTo>
                  <a:cubicBezTo>
                    <a:pt x="76" y="120"/>
                    <a:pt x="76" y="120"/>
                    <a:pt x="76" y="12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47"/>
                    <a:pt x="75" y="39"/>
                    <a:pt x="74" y="35"/>
                  </a:cubicBezTo>
                  <a:cubicBezTo>
                    <a:pt x="73" y="32"/>
                    <a:pt x="70" y="29"/>
                    <a:pt x="68" y="27"/>
                  </a:cubicBezTo>
                  <a:cubicBezTo>
                    <a:pt x="64" y="25"/>
                    <a:pt x="61" y="23"/>
                    <a:pt x="57" y="23"/>
                  </a:cubicBezTo>
                  <a:cubicBezTo>
                    <a:pt x="51" y="23"/>
                    <a:pt x="46" y="25"/>
                    <a:pt x="42" y="28"/>
                  </a:cubicBezTo>
                  <a:cubicBezTo>
                    <a:pt x="38" y="31"/>
                    <a:pt x="35" y="35"/>
                    <a:pt x="33" y="40"/>
                  </a:cubicBezTo>
                  <a:cubicBezTo>
                    <a:pt x="32" y="45"/>
                    <a:pt x="31" y="54"/>
                    <a:pt x="31" y="67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9" y="6"/>
                    <a:pt x="52" y="0"/>
                    <a:pt x="68" y="0"/>
                  </a:cubicBezTo>
                  <a:cubicBezTo>
                    <a:pt x="74" y="0"/>
                    <a:pt x="81" y="1"/>
                    <a:pt x="86" y="3"/>
                  </a:cubicBezTo>
                  <a:cubicBezTo>
                    <a:pt x="92" y="6"/>
                    <a:pt x="96" y="9"/>
                    <a:pt x="99" y="13"/>
                  </a:cubicBezTo>
                  <a:cubicBezTo>
                    <a:pt x="102" y="17"/>
                    <a:pt x="104" y="21"/>
                    <a:pt x="106" y="26"/>
                  </a:cubicBezTo>
                  <a:cubicBezTo>
                    <a:pt x="107" y="31"/>
                    <a:pt x="107" y="38"/>
                    <a:pt x="107" y="47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54">
              <a:extLst>
                <a:ext uri="{FF2B5EF4-FFF2-40B4-BE49-F238E27FC236}">
                  <a16:creationId xmlns:a16="http://schemas.microsoft.com/office/drawing/2014/main" xmlns="" id="{F306CFBE-1D16-40EE-B61D-70113E20A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923" y="2832621"/>
              <a:ext cx="854289" cy="86001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xmlns="" id="{E65BB448-F1B9-4DC4-B000-2FB9D1BB0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5277" y="3179605"/>
              <a:ext cx="57258" cy="194677"/>
            </a:xfrm>
            <a:custGeom>
              <a:avLst/>
              <a:gdLst>
                <a:gd name="T0" fmla="*/ 23 w 46"/>
                <a:gd name="T1" fmla="*/ 0 h 155"/>
                <a:gd name="T2" fmla="*/ 0 w 46"/>
                <a:gd name="T3" fmla="*/ 22 h 155"/>
                <a:gd name="T4" fmla="*/ 0 w 46"/>
                <a:gd name="T5" fmla="*/ 132 h 155"/>
                <a:gd name="T6" fmla="*/ 23 w 46"/>
                <a:gd name="T7" fmla="*/ 155 h 155"/>
                <a:gd name="T8" fmla="*/ 46 w 46"/>
                <a:gd name="T9" fmla="*/ 132 h 155"/>
                <a:gd name="T10" fmla="*/ 46 w 46"/>
                <a:gd name="T11" fmla="*/ 22 h 155"/>
                <a:gd name="T12" fmla="*/ 23 w 46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55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45"/>
                    <a:pt x="10" y="155"/>
                    <a:pt x="23" y="155"/>
                  </a:cubicBezTo>
                  <a:cubicBezTo>
                    <a:pt x="35" y="155"/>
                    <a:pt x="46" y="145"/>
                    <a:pt x="46" y="13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10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xmlns="" id="{9422D14F-E3E8-4831-A938-C4BB63A53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0744" y="3179605"/>
              <a:ext cx="56113" cy="194677"/>
            </a:xfrm>
            <a:custGeom>
              <a:avLst/>
              <a:gdLst>
                <a:gd name="T0" fmla="*/ 22 w 45"/>
                <a:gd name="T1" fmla="*/ 0 h 155"/>
                <a:gd name="T2" fmla="*/ 0 w 45"/>
                <a:gd name="T3" fmla="*/ 22 h 155"/>
                <a:gd name="T4" fmla="*/ 0 w 45"/>
                <a:gd name="T5" fmla="*/ 132 h 155"/>
                <a:gd name="T6" fmla="*/ 22 w 45"/>
                <a:gd name="T7" fmla="*/ 155 h 155"/>
                <a:gd name="T8" fmla="*/ 45 w 45"/>
                <a:gd name="T9" fmla="*/ 132 h 155"/>
                <a:gd name="T10" fmla="*/ 45 w 45"/>
                <a:gd name="T11" fmla="*/ 22 h 155"/>
                <a:gd name="T12" fmla="*/ 22 w 45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55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45"/>
                    <a:pt x="10" y="155"/>
                    <a:pt x="22" y="155"/>
                  </a:cubicBezTo>
                  <a:cubicBezTo>
                    <a:pt x="35" y="155"/>
                    <a:pt x="45" y="145"/>
                    <a:pt x="45" y="132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10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xmlns="" id="{8B1D1327-8F40-459E-BB3B-78AB4C842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7729" y="3179605"/>
              <a:ext cx="337822" cy="399660"/>
            </a:xfrm>
            <a:custGeom>
              <a:avLst/>
              <a:gdLst>
                <a:gd name="T0" fmla="*/ 0 w 270"/>
                <a:gd name="T1" fmla="*/ 0 h 317"/>
                <a:gd name="T2" fmla="*/ 0 w 270"/>
                <a:gd name="T3" fmla="*/ 1 h 317"/>
                <a:gd name="T4" fmla="*/ 0 w 270"/>
                <a:gd name="T5" fmla="*/ 203 h 317"/>
                <a:gd name="T6" fmla="*/ 34 w 270"/>
                <a:gd name="T7" fmla="*/ 237 h 317"/>
                <a:gd name="T8" fmla="*/ 70 w 270"/>
                <a:gd name="T9" fmla="*/ 237 h 317"/>
                <a:gd name="T10" fmla="*/ 70 w 270"/>
                <a:gd name="T11" fmla="*/ 294 h 317"/>
                <a:gd name="T12" fmla="*/ 93 w 270"/>
                <a:gd name="T13" fmla="*/ 317 h 317"/>
                <a:gd name="T14" fmla="*/ 116 w 270"/>
                <a:gd name="T15" fmla="*/ 294 h 317"/>
                <a:gd name="T16" fmla="*/ 116 w 270"/>
                <a:gd name="T17" fmla="*/ 237 h 317"/>
                <a:gd name="T18" fmla="*/ 154 w 270"/>
                <a:gd name="T19" fmla="*/ 237 h 317"/>
                <a:gd name="T20" fmla="*/ 154 w 270"/>
                <a:gd name="T21" fmla="*/ 294 h 317"/>
                <a:gd name="T22" fmla="*/ 177 w 270"/>
                <a:gd name="T23" fmla="*/ 317 h 317"/>
                <a:gd name="T24" fmla="*/ 200 w 270"/>
                <a:gd name="T25" fmla="*/ 294 h 317"/>
                <a:gd name="T26" fmla="*/ 200 w 270"/>
                <a:gd name="T27" fmla="*/ 237 h 317"/>
                <a:gd name="T28" fmla="*/ 236 w 270"/>
                <a:gd name="T29" fmla="*/ 237 h 317"/>
                <a:gd name="T30" fmla="*/ 270 w 270"/>
                <a:gd name="T31" fmla="*/ 203 h 317"/>
                <a:gd name="T32" fmla="*/ 270 w 270"/>
                <a:gd name="T33" fmla="*/ 1 h 317"/>
                <a:gd name="T34" fmla="*/ 270 w 270"/>
                <a:gd name="T35" fmla="*/ 0 h 317"/>
                <a:gd name="T36" fmla="*/ 0 w 270"/>
                <a:gd name="T37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0" h="317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21"/>
                    <a:pt x="15" y="237"/>
                    <a:pt x="34" y="237"/>
                  </a:cubicBezTo>
                  <a:cubicBezTo>
                    <a:pt x="70" y="237"/>
                    <a:pt x="70" y="237"/>
                    <a:pt x="70" y="237"/>
                  </a:cubicBezTo>
                  <a:cubicBezTo>
                    <a:pt x="70" y="294"/>
                    <a:pt x="70" y="294"/>
                    <a:pt x="70" y="294"/>
                  </a:cubicBezTo>
                  <a:cubicBezTo>
                    <a:pt x="70" y="307"/>
                    <a:pt x="80" y="317"/>
                    <a:pt x="93" y="317"/>
                  </a:cubicBezTo>
                  <a:cubicBezTo>
                    <a:pt x="105" y="317"/>
                    <a:pt x="116" y="307"/>
                    <a:pt x="116" y="294"/>
                  </a:cubicBezTo>
                  <a:cubicBezTo>
                    <a:pt x="116" y="237"/>
                    <a:pt x="116" y="237"/>
                    <a:pt x="116" y="237"/>
                  </a:cubicBezTo>
                  <a:cubicBezTo>
                    <a:pt x="154" y="237"/>
                    <a:pt x="154" y="237"/>
                    <a:pt x="154" y="237"/>
                  </a:cubicBezTo>
                  <a:cubicBezTo>
                    <a:pt x="154" y="294"/>
                    <a:pt x="154" y="294"/>
                    <a:pt x="154" y="294"/>
                  </a:cubicBezTo>
                  <a:cubicBezTo>
                    <a:pt x="154" y="307"/>
                    <a:pt x="164" y="317"/>
                    <a:pt x="177" y="317"/>
                  </a:cubicBezTo>
                  <a:cubicBezTo>
                    <a:pt x="189" y="317"/>
                    <a:pt x="200" y="307"/>
                    <a:pt x="200" y="294"/>
                  </a:cubicBezTo>
                  <a:cubicBezTo>
                    <a:pt x="200" y="237"/>
                    <a:pt x="200" y="237"/>
                    <a:pt x="200" y="237"/>
                  </a:cubicBezTo>
                  <a:cubicBezTo>
                    <a:pt x="236" y="237"/>
                    <a:pt x="236" y="237"/>
                    <a:pt x="236" y="237"/>
                  </a:cubicBezTo>
                  <a:cubicBezTo>
                    <a:pt x="255" y="237"/>
                    <a:pt x="270" y="221"/>
                    <a:pt x="270" y="203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70" y="1"/>
                    <a:pt x="270" y="0"/>
                    <a:pt x="2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xmlns="" id="{F791FB11-402E-4C55-8B48-85B8514BB2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8874" y="2944847"/>
              <a:ext cx="335532" cy="206129"/>
            </a:xfrm>
            <a:custGeom>
              <a:avLst/>
              <a:gdLst>
                <a:gd name="T0" fmla="*/ 200 w 268"/>
                <a:gd name="T1" fmla="*/ 48 h 164"/>
                <a:gd name="T2" fmla="*/ 224 w 268"/>
                <a:gd name="T3" fmla="*/ 3 h 164"/>
                <a:gd name="T4" fmla="*/ 219 w 268"/>
                <a:gd name="T5" fmla="*/ 0 h 164"/>
                <a:gd name="T6" fmla="*/ 195 w 268"/>
                <a:gd name="T7" fmla="*/ 46 h 164"/>
                <a:gd name="T8" fmla="*/ 134 w 268"/>
                <a:gd name="T9" fmla="*/ 31 h 164"/>
                <a:gd name="T10" fmla="*/ 76 w 268"/>
                <a:gd name="T11" fmla="*/ 44 h 164"/>
                <a:gd name="T12" fmla="*/ 52 w 268"/>
                <a:gd name="T13" fmla="*/ 0 h 164"/>
                <a:gd name="T14" fmla="*/ 47 w 268"/>
                <a:gd name="T15" fmla="*/ 3 h 164"/>
                <a:gd name="T16" fmla="*/ 71 w 268"/>
                <a:gd name="T17" fmla="*/ 47 h 164"/>
                <a:gd name="T18" fmla="*/ 0 w 268"/>
                <a:gd name="T19" fmla="*/ 164 h 164"/>
                <a:gd name="T20" fmla="*/ 268 w 268"/>
                <a:gd name="T21" fmla="*/ 164 h 164"/>
                <a:gd name="T22" fmla="*/ 200 w 268"/>
                <a:gd name="T23" fmla="*/ 48 h 164"/>
                <a:gd name="T24" fmla="*/ 65 w 268"/>
                <a:gd name="T25" fmla="*/ 112 h 164"/>
                <a:gd name="T26" fmla="*/ 52 w 268"/>
                <a:gd name="T27" fmla="*/ 100 h 164"/>
                <a:gd name="T28" fmla="*/ 65 w 268"/>
                <a:gd name="T29" fmla="*/ 87 h 164"/>
                <a:gd name="T30" fmla="*/ 78 w 268"/>
                <a:gd name="T31" fmla="*/ 100 h 164"/>
                <a:gd name="T32" fmla="*/ 65 w 268"/>
                <a:gd name="T33" fmla="*/ 112 h 164"/>
                <a:gd name="T34" fmla="*/ 201 w 268"/>
                <a:gd name="T35" fmla="*/ 112 h 164"/>
                <a:gd name="T36" fmla="*/ 188 w 268"/>
                <a:gd name="T37" fmla="*/ 100 h 164"/>
                <a:gd name="T38" fmla="*/ 201 w 268"/>
                <a:gd name="T39" fmla="*/ 87 h 164"/>
                <a:gd name="T40" fmla="*/ 213 w 268"/>
                <a:gd name="T41" fmla="*/ 100 h 164"/>
                <a:gd name="T42" fmla="*/ 201 w 268"/>
                <a:gd name="T43" fmla="*/ 11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8" h="164">
                  <a:moveTo>
                    <a:pt x="200" y="48"/>
                  </a:moveTo>
                  <a:cubicBezTo>
                    <a:pt x="224" y="3"/>
                    <a:pt x="224" y="3"/>
                    <a:pt x="224" y="3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195" y="46"/>
                    <a:pt x="195" y="46"/>
                    <a:pt x="195" y="46"/>
                  </a:cubicBezTo>
                  <a:cubicBezTo>
                    <a:pt x="177" y="36"/>
                    <a:pt x="156" y="31"/>
                    <a:pt x="134" y="31"/>
                  </a:cubicBezTo>
                  <a:cubicBezTo>
                    <a:pt x="113" y="31"/>
                    <a:pt x="93" y="36"/>
                    <a:pt x="76" y="4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29" y="69"/>
                    <a:pt x="0" y="113"/>
                    <a:pt x="0" y="164"/>
                  </a:cubicBezTo>
                  <a:cubicBezTo>
                    <a:pt x="268" y="164"/>
                    <a:pt x="268" y="164"/>
                    <a:pt x="268" y="164"/>
                  </a:cubicBezTo>
                  <a:cubicBezTo>
                    <a:pt x="268" y="114"/>
                    <a:pt x="240" y="71"/>
                    <a:pt x="200" y="48"/>
                  </a:cubicBezTo>
                  <a:close/>
                  <a:moveTo>
                    <a:pt x="65" y="112"/>
                  </a:moveTo>
                  <a:cubicBezTo>
                    <a:pt x="58" y="112"/>
                    <a:pt x="52" y="107"/>
                    <a:pt x="52" y="100"/>
                  </a:cubicBezTo>
                  <a:cubicBezTo>
                    <a:pt x="52" y="93"/>
                    <a:pt x="58" y="87"/>
                    <a:pt x="65" y="87"/>
                  </a:cubicBezTo>
                  <a:cubicBezTo>
                    <a:pt x="72" y="87"/>
                    <a:pt x="78" y="93"/>
                    <a:pt x="78" y="100"/>
                  </a:cubicBezTo>
                  <a:cubicBezTo>
                    <a:pt x="78" y="107"/>
                    <a:pt x="72" y="112"/>
                    <a:pt x="65" y="112"/>
                  </a:cubicBezTo>
                  <a:close/>
                  <a:moveTo>
                    <a:pt x="201" y="112"/>
                  </a:moveTo>
                  <a:cubicBezTo>
                    <a:pt x="194" y="112"/>
                    <a:pt x="188" y="107"/>
                    <a:pt x="188" y="100"/>
                  </a:cubicBezTo>
                  <a:cubicBezTo>
                    <a:pt x="188" y="93"/>
                    <a:pt x="194" y="87"/>
                    <a:pt x="201" y="87"/>
                  </a:cubicBezTo>
                  <a:cubicBezTo>
                    <a:pt x="208" y="87"/>
                    <a:pt x="213" y="93"/>
                    <a:pt x="213" y="100"/>
                  </a:cubicBezTo>
                  <a:cubicBezTo>
                    <a:pt x="213" y="107"/>
                    <a:pt x="208" y="112"/>
                    <a:pt x="201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59">
              <a:extLst>
                <a:ext uri="{FF2B5EF4-FFF2-40B4-BE49-F238E27FC236}">
                  <a16:creationId xmlns:a16="http://schemas.microsoft.com/office/drawing/2014/main" xmlns="" id="{C8270F72-C154-4F84-ABFB-0951C36A5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9569" y="3688056"/>
              <a:ext cx="594338" cy="60006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0">
              <a:extLst>
                <a:ext uri="{FF2B5EF4-FFF2-40B4-BE49-F238E27FC236}">
                  <a16:creationId xmlns:a16="http://schemas.microsoft.com/office/drawing/2014/main" xmlns="" id="{224E3677-D9A1-4C18-9741-741BB71F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520" y="3859829"/>
              <a:ext cx="335532" cy="308047"/>
            </a:xfrm>
            <a:custGeom>
              <a:avLst/>
              <a:gdLst>
                <a:gd name="T0" fmla="*/ 80 w 268"/>
                <a:gd name="T1" fmla="*/ 3 h 244"/>
                <a:gd name="T2" fmla="*/ 110 w 268"/>
                <a:gd name="T3" fmla="*/ 9 h 244"/>
                <a:gd name="T4" fmla="*/ 128 w 268"/>
                <a:gd name="T5" fmla="*/ 15 h 244"/>
                <a:gd name="T6" fmla="*/ 159 w 268"/>
                <a:gd name="T7" fmla="*/ 13 h 244"/>
                <a:gd name="T8" fmla="*/ 181 w 268"/>
                <a:gd name="T9" fmla="*/ 5 h 244"/>
                <a:gd name="T10" fmla="*/ 244 w 268"/>
                <a:gd name="T11" fmla="*/ 19 h 244"/>
                <a:gd name="T12" fmla="*/ 257 w 268"/>
                <a:gd name="T13" fmla="*/ 32 h 244"/>
                <a:gd name="T14" fmla="*/ 257 w 268"/>
                <a:gd name="T15" fmla="*/ 36 h 244"/>
                <a:gd name="T16" fmla="*/ 224 w 268"/>
                <a:gd name="T17" fmla="*/ 87 h 244"/>
                <a:gd name="T18" fmla="*/ 243 w 268"/>
                <a:gd name="T19" fmla="*/ 142 h 244"/>
                <a:gd name="T20" fmla="*/ 266 w 268"/>
                <a:gd name="T21" fmla="*/ 157 h 244"/>
                <a:gd name="T22" fmla="*/ 267 w 268"/>
                <a:gd name="T23" fmla="*/ 161 h 244"/>
                <a:gd name="T24" fmla="*/ 230 w 268"/>
                <a:gd name="T25" fmla="*/ 221 h 244"/>
                <a:gd name="T26" fmla="*/ 211 w 268"/>
                <a:gd name="T27" fmla="*/ 236 h 244"/>
                <a:gd name="T28" fmla="*/ 177 w 268"/>
                <a:gd name="T29" fmla="*/ 238 h 244"/>
                <a:gd name="T30" fmla="*/ 162 w 268"/>
                <a:gd name="T31" fmla="*/ 231 h 244"/>
                <a:gd name="T32" fmla="*/ 114 w 268"/>
                <a:gd name="T33" fmla="*/ 233 h 244"/>
                <a:gd name="T34" fmla="*/ 102 w 268"/>
                <a:gd name="T35" fmla="*/ 239 h 244"/>
                <a:gd name="T36" fmla="*/ 61 w 268"/>
                <a:gd name="T37" fmla="*/ 231 h 244"/>
                <a:gd name="T38" fmla="*/ 41 w 268"/>
                <a:gd name="T39" fmla="*/ 210 h 244"/>
                <a:gd name="T40" fmla="*/ 11 w 268"/>
                <a:gd name="T41" fmla="*/ 152 h 244"/>
                <a:gd name="T42" fmla="*/ 1 w 268"/>
                <a:gd name="T43" fmla="*/ 106 h 244"/>
                <a:gd name="T44" fmla="*/ 9 w 268"/>
                <a:gd name="T45" fmla="*/ 55 h 244"/>
                <a:gd name="T46" fmla="*/ 65 w 268"/>
                <a:gd name="T47" fmla="*/ 5 h 244"/>
                <a:gd name="T48" fmla="*/ 80 w 268"/>
                <a:gd name="T49" fmla="*/ 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8" h="244">
                  <a:moveTo>
                    <a:pt x="80" y="3"/>
                  </a:moveTo>
                  <a:cubicBezTo>
                    <a:pt x="91" y="3"/>
                    <a:pt x="101" y="6"/>
                    <a:pt x="110" y="9"/>
                  </a:cubicBezTo>
                  <a:cubicBezTo>
                    <a:pt x="116" y="11"/>
                    <a:pt x="122" y="14"/>
                    <a:pt x="128" y="15"/>
                  </a:cubicBezTo>
                  <a:cubicBezTo>
                    <a:pt x="138" y="18"/>
                    <a:pt x="149" y="17"/>
                    <a:pt x="159" y="13"/>
                  </a:cubicBezTo>
                  <a:cubicBezTo>
                    <a:pt x="166" y="10"/>
                    <a:pt x="174" y="7"/>
                    <a:pt x="181" y="5"/>
                  </a:cubicBezTo>
                  <a:cubicBezTo>
                    <a:pt x="204" y="0"/>
                    <a:pt x="225" y="5"/>
                    <a:pt x="244" y="19"/>
                  </a:cubicBezTo>
                  <a:cubicBezTo>
                    <a:pt x="249" y="23"/>
                    <a:pt x="253" y="28"/>
                    <a:pt x="257" y="32"/>
                  </a:cubicBezTo>
                  <a:cubicBezTo>
                    <a:pt x="259" y="34"/>
                    <a:pt x="259" y="35"/>
                    <a:pt x="257" y="36"/>
                  </a:cubicBezTo>
                  <a:cubicBezTo>
                    <a:pt x="238" y="48"/>
                    <a:pt x="226" y="65"/>
                    <a:pt x="224" y="87"/>
                  </a:cubicBezTo>
                  <a:cubicBezTo>
                    <a:pt x="222" y="108"/>
                    <a:pt x="229" y="127"/>
                    <a:pt x="243" y="142"/>
                  </a:cubicBezTo>
                  <a:cubicBezTo>
                    <a:pt x="250" y="149"/>
                    <a:pt x="257" y="154"/>
                    <a:pt x="266" y="157"/>
                  </a:cubicBezTo>
                  <a:cubicBezTo>
                    <a:pt x="268" y="158"/>
                    <a:pt x="268" y="159"/>
                    <a:pt x="267" y="161"/>
                  </a:cubicBezTo>
                  <a:cubicBezTo>
                    <a:pt x="258" y="183"/>
                    <a:pt x="245" y="203"/>
                    <a:pt x="230" y="221"/>
                  </a:cubicBezTo>
                  <a:cubicBezTo>
                    <a:pt x="224" y="227"/>
                    <a:pt x="218" y="232"/>
                    <a:pt x="211" y="236"/>
                  </a:cubicBezTo>
                  <a:cubicBezTo>
                    <a:pt x="200" y="243"/>
                    <a:pt x="188" y="243"/>
                    <a:pt x="177" y="238"/>
                  </a:cubicBezTo>
                  <a:cubicBezTo>
                    <a:pt x="172" y="235"/>
                    <a:pt x="167" y="233"/>
                    <a:pt x="162" y="231"/>
                  </a:cubicBezTo>
                  <a:cubicBezTo>
                    <a:pt x="146" y="226"/>
                    <a:pt x="130" y="227"/>
                    <a:pt x="114" y="233"/>
                  </a:cubicBezTo>
                  <a:cubicBezTo>
                    <a:pt x="110" y="235"/>
                    <a:pt x="106" y="237"/>
                    <a:pt x="102" y="239"/>
                  </a:cubicBezTo>
                  <a:cubicBezTo>
                    <a:pt x="87" y="244"/>
                    <a:pt x="73" y="241"/>
                    <a:pt x="61" y="231"/>
                  </a:cubicBezTo>
                  <a:cubicBezTo>
                    <a:pt x="53" y="225"/>
                    <a:pt x="47" y="218"/>
                    <a:pt x="41" y="210"/>
                  </a:cubicBezTo>
                  <a:cubicBezTo>
                    <a:pt x="28" y="192"/>
                    <a:pt x="17" y="173"/>
                    <a:pt x="11" y="152"/>
                  </a:cubicBezTo>
                  <a:cubicBezTo>
                    <a:pt x="5" y="137"/>
                    <a:pt x="2" y="122"/>
                    <a:pt x="1" y="106"/>
                  </a:cubicBezTo>
                  <a:cubicBezTo>
                    <a:pt x="0" y="88"/>
                    <a:pt x="2" y="71"/>
                    <a:pt x="9" y="55"/>
                  </a:cubicBezTo>
                  <a:cubicBezTo>
                    <a:pt x="20" y="30"/>
                    <a:pt x="38" y="13"/>
                    <a:pt x="65" y="5"/>
                  </a:cubicBezTo>
                  <a:cubicBezTo>
                    <a:pt x="70" y="4"/>
                    <a:pt x="75" y="3"/>
                    <a:pt x="8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61">
              <a:extLst>
                <a:ext uri="{FF2B5EF4-FFF2-40B4-BE49-F238E27FC236}">
                  <a16:creationId xmlns:a16="http://schemas.microsoft.com/office/drawing/2014/main" xmlns="" id="{FB2A4FAD-B75B-4592-98BA-583D0A350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8988" y="3771652"/>
              <a:ext cx="81307" cy="95048"/>
            </a:xfrm>
            <a:custGeom>
              <a:avLst/>
              <a:gdLst>
                <a:gd name="T0" fmla="*/ 65 w 65"/>
                <a:gd name="T1" fmla="*/ 7 h 75"/>
                <a:gd name="T2" fmla="*/ 53 w 65"/>
                <a:gd name="T3" fmla="*/ 46 h 75"/>
                <a:gd name="T4" fmla="*/ 18 w 65"/>
                <a:gd name="T5" fmla="*/ 73 h 75"/>
                <a:gd name="T6" fmla="*/ 4 w 65"/>
                <a:gd name="T7" fmla="*/ 75 h 75"/>
                <a:gd name="T8" fmla="*/ 1 w 65"/>
                <a:gd name="T9" fmla="*/ 73 h 75"/>
                <a:gd name="T10" fmla="*/ 7 w 65"/>
                <a:gd name="T11" fmla="*/ 42 h 75"/>
                <a:gd name="T12" fmla="*/ 50 w 65"/>
                <a:gd name="T13" fmla="*/ 3 h 75"/>
                <a:gd name="T14" fmla="*/ 63 w 65"/>
                <a:gd name="T15" fmla="*/ 1 h 75"/>
                <a:gd name="T16" fmla="*/ 65 w 65"/>
                <a:gd name="T17" fmla="*/ 3 h 75"/>
                <a:gd name="T18" fmla="*/ 65 w 65"/>
                <a:gd name="T1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75">
                  <a:moveTo>
                    <a:pt x="65" y="7"/>
                  </a:moveTo>
                  <a:cubicBezTo>
                    <a:pt x="65" y="22"/>
                    <a:pt x="60" y="35"/>
                    <a:pt x="53" y="46"/>
                  </a:cubicBezTo>
                  <a:cubicBezTo>
                    <a:pt x="44" y="59"/>
                    <a:pt x="32" y="68"/>
                    <a:pt x="18" y="73"/>
                  </a:cubicBezTo>
                  <a:cubicBezTo>
                    <a:pt x="13" y="74"/>
                    <a:pt x="8" y="75"/>
                    <a:pt x="4" y="75"/>
                  </a:cubicBezTo>
                  <a:cubicBezTo>
                    <a:pt x="2" y="75"/>
                    <a:pt x="1" y="74"/>
                    <a:pt x="1" y="73"/>
                  </a:cubicBezTo>
                  <a:cubicBezTo>
                    <a:pt x="0" y="62"/>
                    <a:pt x="2" y="52"/>
                    <a:pt x="7" y="42"/>
                  </a:cubicBezTo>
                  <a:cubicBezTo>
                    <a:pt x="16" y="23"/>
                    <a:pt x="31" y="10"/>
                    <a:pt x="50" y="3"/>
                  </a:cubicBezTo>
                  <a:cubicBezTo>
                    <a:pt x="54" y="2"/>
                    <a:pt x="58" y="1"/>
                    <a:pt x="63" y="1"/>
                  </a:cubicBezTo>
                  <a:cubicBezTo>
                    <a:pt x="64" y="0"/>
                    <a:pt x="65" y="1"/>
                    <a:pt x="65" y="3"/>
                  </a:cubicBezTo>
                  <a:cubicBezTo>
                    <a:pt x="65" y="5"/>
                    <a:pt x="65" y="7"/>
                    <a:pt x="6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62">
              <a:extLst>
                <a:ext uri="{FF2B5EF4-FFF2-40B4-BE49-F238E27FC236}">
                  <a16:creationId xmlns:a16="http://schemas.microsoft.com/office/drawing/2014/main" xmlns="" id="{2B9C0BA6-A82D-48FF-B21F-279C60815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2502" y="3736152"/>
              <a:ext cx="587467" cy="5931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63">
              <a:extLst>
                <a:ext uri="{FF2B5EF4-FFF2-40B4-BE49-F238E27FC236}">
                  <a16:creationId xmlns:a16="http://schemas.microsoft.com/office/drawing/2014/main" xmlns="" id="{E77FC9E5-9A1F-4621-B95D-B78D640BB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4356" y="3838071"/>
              <a:ext cx="164903" cy="388209"/>
            </a:xfrm>
            <a:custGeom>
              <a:avLst/>
              <a:gdLst>
                <a:gd name="T0" fmla="*/ 127 w 132"/>
                <a:gd name="T1" fmla="*/ 79 h 308"/>
                <a:gd name="T2" fmla="*/ 127 w 132"/>
                <a:gd name="T3" fmla="*/ 126 h 308"/>
                <a:gd name="T4" fmla="*/ 87 w 132"/>
                <a:gd name="T5" fmla="*/ 126 h 308"/>
                <a:gd name="T6" fmla="*/ 87 w 132"/>
                <a:gd name="T7" fmla="*/ 216 h 308"/>
                <a:gd name="T8" fmla="*/ 88 w 132"/>
                <a:gd name="T9" fmla="*/ 248 h 308"/>
                <a:gd name="T10" fmla="*/ 93 w 132"/>
                <a:gd name="T11" fmla="*/ 256 h 308"/>
                <a:gd name="T12" fmla="*/ 103 w 132"/>
                <a:gd name="T13" fmla="*/ 259 h 308"/>
                <a:gd name="T14" fmla="*/ 127 w 132"/>
                <a:gd name="T15" fmla="*/ 253 h 308"/>
                <a:gd name="T16" fmla="*/ 132 w 132"/>
                <a:gd name="T17" fmla="*/ 299 h 308"/>
                <a:gd name="T18" fmla="*/ 85 w 132"/>
                <a:gd name="T19" fmla="*/ 308 h 308"/>
                <a:gd name="T20" fmla="*/ 56 w 132"/>
                <a:gd name="T21" fmla="*/ 302 h 308"/>
                <a:gd name="T22" fmla="*/ 38 w 132"/>
                <a:gd name="T23" fmla="*/ 289 h 308"/>
                <a:gd name="T24" fmla="*/ 29 w 132"/>
                <a:gd name="T25" fmla="*/ 265 h 308"/>
                <a:gd name="T26" fmla="*/ 27 w 132"/>
                <a:gd name="T27" fmla="*/ 224 h 308"/>
                <a:gd name="T28" fmla="*/ 27 w 132"/>
                <a:gd name="T29" fmla="*/ 126 h 308"/>
                <a:gd name="T30" fmla="*/ 0 w 132"/>
                <a:gd name="T31" fmla="*/ 126 h 308"/>
                <a:gd name="T32" fmla="*/ 0 w 132"/>
                <a:gd name="T33" fmla="*/ 79 h 308"/>
                <a:gd name="T34" fmla="*/ 27 w 132"/>
                <a:gd name="T35" fmla="*/ 79 h 308"/>
                <a:gd name="T36" fmla="*/ 27 w 132"/>
                <a:gd name="T37" fmla="*/ 35 h 308"/>
                <a:gd name="T38" fmla="*/ 87 w 132"/>
                <a:gd name="T39" fmla="*/ 0 h 308"/>
                <a:gd name="T40" fmla="*/ 87 w 132"/>
                <a:gd name="T41" fmla="*/ 79 h 308"/>
                <a:gd name="T42" fmla="*/ 127 w 132"/>
                <a:gd name="T43" fmla="*/ 79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308">
                  <a:moveTo>
                    <a:pt x="127" y="79"/>
                  </a:moveTo>
                  <a:cubicBezTo>
                    <a:pt x="127" y="126"/>
                    <a:pt x="127" y="126"/>
                    <a:pt x="127" y="126"/>
                  </a:cubicBezTo>
                  <a:cubicBezTo>
                    <a:pt x="87" y="126"/>
                    <a:pt x="87" y="126"/>
                    <a:pt x="87" y="126"/>
                  </a:cubicBezTo>
                  <a:cubicBezTo>
                    <a:pt x="87" y="216"/>
                    <a:pt x="87" y="216"/>
                    <a:pt x="87" y="216"/>
                  </a:cubicBezTo>
                  <a:cubicBezTo>
                    <a:pt x="87" y="235"/>
                    <a:pt x="87" y="245"/>
                    <a:pt x="88" y="248"/>
                  </a:cubicBezTo>
                  <a:cubicBezTo>
                    <a:pt x="89" y="251"/>
                    <a:pt x="90" y="254"/>
                    <a:pt x="93" y="256"/>
                  </a:cubicBezTo>
                  <a:cubicBezTo>
                    <a:pt x="96" y="258"/>
                    <a:pt x="99" y="259"/>
                    <a:pt x="103" y="259"/>
                  </a:cubicBezTo>
                  <a:cubicBezTo>
                    <a:pt x="109" y="259"/>
                    <a:pt x="117" y="257"/>
                    <a:pt x="127" y="253"/>
                  </a:cubicBezTo>
                  <a:cubicBezTo>
                    <a:pt x="132" y="299"/>
                    <a:pt x="132" y="299"/>
                    <a:pt x="132" y="299"/>
                  </a:cubicBezTo>
                  <a:cubicBezTo>
                    <a:pt x="118" y="305"/>
                    <a:pt x="103" y="308"/>
                    <a:pt x="85" y="308"/>
                  </a:cubicBezTo>
                  <a:cubicBezTo>
                    <a:pt x="74" y="308"/>
                    <a:pt x="65" y="306"/>
                    <a:pt x="56" y="302"/>
                  </a:cubicBezTo>
                  <a:cubicBezTo>
                    <a:pt x="48" y="299"/>
                    <a:pt x="42" y="294"/>
                    <a:pt x="38" y="289"/>
                  </a:cubicBezTo>
                  <a:cubicBezTo>
                    <a:pt x="34" y="283"/>
                    <a:pt x="31" y="275"/>
                    <a:pt x="29" y="265"/>
                  </a:cubicBezTo>
                  <a:cubicBezTo>
                    <a:pt x="28" y="259"/>
                    <a:pt x="27" y="245"/>
                    <a:pt x="27" y="224"/>
                  </a:cubicBezTo>
                  <a:cubicBezTo>
                    <a:pt x="27" y="126"/>
                    <a:pt x="27" y="126"/>
                    <a:pt x="27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79"/>
                    <a:pt x="87" y="79"/>
                    <a:pt x="87" y="79"/>
                  </a:cubicBezTo>
                  <a:lnTo>
                    <a:pt x="127" y="79"/>
                  </a:lnTo>
                  <a:close/>
                </a:path>
              </a:pathLst>
            </a:custGeom>
            <a:solidFill>
              <a:srgbClr val="F8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Oval 64">
              <a:extLst>
                <a:ext uri="{FF2B5EF4-FFF2-40B4-BE49-F238E27FC236}">
                  <a16:creationId xmlns:a16="http://schemas.microsoft.com/office/drawing/2014/main" xmlns="" id="{93CF9FE0-3744-455E-8F8F-4704EF8EE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501" y="2618477"/>
              <a:ext cx="671063" cy="67564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Freeform 65">
              <a:extLst>
                <a:ext uri="{FF2B5EF4-FFF2-40B4-BE49-F238E27FC236}">
                  <a16:creationId xmlns:a16="http://schemas.microsoft.com/office/drawing/2014/main" xmlns="" id="{0B0BB184-9342-43D8-8866-B6B0F17A7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0048" y="2818879"/>
              <a:ext cx="140855" cy="142000"/>
            </a:xfrm>
            <a:custGeom>
              <a:avLst/>
              <a:gdLst>
                <a:gd name="T0" fmla="*/ 56 w 113"/>
                <a:gd name="T1" fmla="*/ 0 h 113"/>
                <a:gd name="T2" fmla="*/ 113 w 113"/>
                <a:gd name="T3" fmla="*/ 57 h 113"/>
                <a:gd name="T4" fmla="*/ 57 w 113"/>
                <a:gd name="T5" fmla="*/ 113 h 113"/>
                <a:gd name="T6" fmla="*/ 0 w 113"/>
                <a:gd name="T7" fmla="*/ 57 h 113"/>
                <a:gd name="T8" fmla="*/ 56 w 113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3">
                  <a:moveTo>
                    <a:pt x="56" y="0"/>
                  </a:moveTo>
                  <a:cubicBezTo>
                    <a:pt x="88" y="0"/>
                    <a:pt x="113" y="26"/>
                    <a:pt x="113" y="57"/>
                  </a:cubicBezTo>
                  <a:cubicBezTo>
                    <a:pt x="113" y="88"/>
                    <a:pt x="88" y="113"/>
                    <a:pt x="57" y="113"/>
                  </a:cubicBezTo>
                  <a:cubicBezTo>
                    <a:pt x="25" y="113"/>
                    <a:pt x="0" y="88"/>
                    <a:pt x="0" y="57"/>
                  </a:cubicBezTo>
                  <a:cubicBezTo>
                    <a:pt x="0" y="25"/>
                    <a:pt x="25" y="0"/>
                    <a:pt x="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Freeform 66">
              <a:extLst>
                <a:ext uri="{FF2B5EF4-FFF2-40B4-BE49-F238E27FC236}">
                  <a16:creationId xmlns:a16="http://schemas.microsoft.com/office/drawing/2014/main" xmlns="" id="{7BDF0458-693C-49AA-A7B6-3B01B8B29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4016" y="2972331"/>
              <a:ext cx="168339" cy="127112"/>
            </a:xfrm>
            <a:custGeom>
              <a:avLst/>
              <a:gdLst>
                <a:gd name="T0" fmla="*/ 69 w 135"/>
                <a:gd name="T1" fmla="*/ 96 h 101"/>
                <a:gd name="T2" fmla="*/ 18 w 135"/>
                <a:gd name="T3" fmla="*/ 96 h 101"/>
                <a:gd name="T4" fmla="*/ 7 w 135"/>
                <a:gd name="T5" fmla="*/ 91 h 101"/>
                <a:gd name="T6" fmla="*/ 34 w 135"/>
                <a:gd name="T7" fmla="*/ 16 h 101"/>
                <a:gd name="T8" fmla="*/ 96 w 135"/>
                <a:gd name="T9" fmla="*/ 11 h 101"/>
                <a:gd name="T10" fmla="*/ 131 w 135"/>
                <a:gd name="T11" fmla="*/ 69 h 101"/>
                <a:gd name="T12" fmla="*/ 105 w 135"/>
                <a:gd name="T13" fmla="*/ 96 h 101"/>
                <a:gd name="T14" fmla="*/ 69 w 135"/>
                <a:gd name="T15" fmla="*/ 9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101">
                  <a:moveTo>
                    <a:pt x="69" y="96"/>
                  </a:moveTo>
                  <a:cubicBezTo>
                    <a:pt x="52" y="96"/>
                    <a:pt x="35" y="96"/>
                    <a:pt x="18" y="96"/>
                  </a:cubicBezTo>
                  <a:cubicBezTo>
                    <a:pt x="14" y="95"/>
                    <a:pt x="9" y="97"/>
                    <a:pt x="7" y="91"/>
                  </a:cubicBezTo>
                  <a:cubicBezTo>
                    <a:pt x="0" y="65"/>
                    <a:pt x="12" y="31"/>
                    <a:pt x="34" y="16"/>
                  </a:cubicBezTo>
                  <a:cubicBezTo>
                    <a:pt x="54" y="2"/>
                    <a:pt x="75" y="0"/>
                    <a:pt x="96" y="11"/>
                  </a:cubicBezTo>
                  <a:cubicBezTo>
                    <a:pt x="119" y="23"/>
                    <a:pt x="131" y="43"/>
                    <a:pt x="131" y="69"/>
                  </a:cubicBezTo>
                  <a:cubicBezTo>
                    <a:pt x="132" y="101"/>
                    <a:pt x="135" y="95"/>
                    <a:pt x="105" y="96"/>
                  </a:cubicBezTo>
                  <a:cubicBezTo>
                    <a:pt x="93" y="96"/>
                    <a:pt x="81" y="96"/>
                    <a:pt x="69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Freeform 67">
              <a:extLst>
                <a:ext uri="{FF2B5EF4-FFF2-40B4-BE49-F238E27FC236}">
                  <a16:creationId xmlns:a16="http://schemas.microsoft.com/office/drawing/2014/main" xmlns="" id="{ACE8D6F4-E01F-4B01-835A-14D5B893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0871" y="2846363"/>
              <a:ext cx="129403" cy="127112"/>
            </a:xfrm>
            <a:custGeom>
              <a:avLst/>
              <a:gdLst>
                <a:gd name="T0" fmla="*/ 51 w 103"/>
                <a:gd name="T1" fmla="*/ 0 h 101"/>
                <a:gd name="T2" fmla="*/ 102 w 103"/>
                <a:gd name="T3" fmla="*/ 51 h 101"/>
                <a:gd name="T4" fmla="*/ 52 w 103"/>
                <a:gd name="T5" fmla="*/ 101 h 101"/>
                <a:gd name="T6" fmla="*/ 1 w 103"/>
                <a:gd name="T7" fmla="*/ 51 h 101"/>
                <a:gd name="T8" fmla="*/ 51 w 103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1">
                  <a:moveTo>
                    <a:pt x="51" y="0"/>
                  </a:moveTo>
                  <a:cubicBezTo>
                    <a:pt x="80" y="0"/>
                    <a:pt x="102" y="22"/>
                    <a:pt x="102" y="51"/>
                  </a:cubicBezTo>
                  <a:cubicBezTo>
                    <a:pt x="103" y="79"/>
                    <a:pt x="80" y="101"/>
                    <a:pt x="52" y="101"/>
                  </a:cubicBezTo>
                  <a:cubicBezTo>
                    <a:pt x="24" y="101"/>
                    <a:pt x="1" y="79"/>
                    <a:pt x="1" y="51"/>
                  </a:cubicBezTo>
                  <a:cubicBezTo>
                    <a:pt x="0" y="23"/>
                    <a:pt x="23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68">
              <a:extLst>
                <a:ext uri="{FF2B5EF4-FFF2-40B4-BE49-F238E27FC236}">
                  <a16:creationId xmlns:a16="http://schemas.microsoft.com/office/drawing/2014/main" xmlns="" id="{D791741F-31AB-4A25-B4D3-23B4F93A8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5984" y="2979202"/>
              <a:ext cx="153451" cy="114516"/>
            </a:xfrm>
            <a:custGeom>
              <a:avLst/>
              <a:gdLst>
                <a:gd name="T0" fmla="*/ 63 w 123"/>
                <a:gd name="T1" fmla="*/ 91 h 91"/>
                <a:gd name="T2" fmla="*/ 18 w 123"/>
                <a:gd name="T3" fmla="*/ 91 h 91"/>
                <a:gd name="T4" fmla="*/ 7 w 123"/>
                <a:gd name="T5" fmla="*/ 85 h 91"/>
                <a:gd name="T6" fmla="*/ 45 w 123"/>
                <a:gd name="T7" fmla="*/ 12 h 91"/>
                <a:gd name="T8" fmla="*/ 119 w 123"/>
                <a:gd name="T9" fmla="*/ 57 h 91"/>
                <a:gd name="T10" fmla="*/ 90 w 123"/>
                <a:gd name="T11" fmla="*/ 91 h 91"/>
                <a:gd name="T12" fmla="*/ 63 w 123"/>
                <a:gd name="T1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91">
                  <a:moveTo>
                    <a:pt x="63" y="91"/>
                  </a:moveTo>
                  <a:cubicBezTo>
                    <a:pt x="48" y="91"/>
                    <a:pt x="32" y="91"/>
                    <a:pt x="18" y="91"/>
                  </a:cubicBezTo>
                  <a:cubicBezTo>
                    <a:pt x="13" y="91"/>
                    <a:pt x="9" y="91"/>
                    <a:pt x="7" y="85"/>
                  </a:cubicBezTo>
                  <a:cubicBezTo>
                    <a:pt x="0" y="58"/>
                    <a:pt x="18" y="22"/>
                    <a:pt x="45" y="12"/>
                  </a:cubicBezTo>
                  <a:cubicBezTo>
                    <a:pt x="77" y="0"/>
                    <a:pt x="114" y="23"/>
                    <a:pt x="119" y="57"/>
                  </a:cubicBezTo>
                  <a:cubicBezTo>
                    <a:pt x="123" y="91"/>
                    <a:pt x="123" y="91"/>
                    <a:pt x="90" y="91"/>
                  </a:cubicBezTo>
                  <a:cubicBezTo>
                    <a:pt x="81" y="91"/>
                    <a:pt x="72" y="91"/>
                    <a:pt x="63" y="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Freeform 69">
              <a:extLst>
                <a:ext uri="{FF2B5EF4-FFF2-40B4-BE49-F238E27FC236}">
                  <a16:creationId xmlns:a16="http://schemas.microsoft.com/office/drawing/2014/main" xmlns="" id="{184D6B90-88E8-43DA-8188-136271BFD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8871" y="2870412"/>
              <a:ext cx="113371" cy="115661"/>
            </a:xfrm>
            <a:custGeom>
              <a:avLst/>
              <a:gdLst>
                <a:gd name="T0" fmla="*/ 91 w 91"/>
                <a:gd name="T1" fmla="*/ 46 h 92"/>
                <a:gd name="T2" fmla="*/ 46 w 91"/>
                <a:gd name="T3" fmla="*/ 92 h 92"/>
                <a:gd name="T4" fmla="*/ 0 w 91"/>
                <a:gd name="T5" fmla="*/ 46 h 92"/>
                <a:gd name="T6" fmla="*/ 46 w 91"/>
                <a:gd name="T7" fmla="*/ 1 h 92"/>
                <a:gd name="T8" fmla="*/ 91 w 91"/>
                <a:gd name="T9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2">
                  <a:moveTo>
                    <a:pt x="91" y="46"/>
                  </a:moveTo>
                  <a:cubicBezTo>
                    <a:pt x="91" y="72"/>
                    <a:pt x="71" y="92"/>
                    <a:pt x="46" y="92"/>
                  </a:cubicBezTo>
                  <a:cubicBezTo>
                    <a:pt x="20" y="92"/>
                    <a:pt x="0" y="71"/>
                    <a:pt x="0" y="46"/>
                  </a:cubicBezTo>
                  <a:cubicBezTo>
                    <a:pt x="0" y="21"/>
                    <a:pt x="21" y="1"/>
                    <a:pt x="46" y="1"/>
                  </a:cubicBezTo>
                  <a:cubicBezTo>
                    <a:pt x="71" y="0"/>
                    <a:pt x="91" y="21"/>
                    <a:pt x="91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" name="Freeform 70">
              <a:extLst>
                <a:ext uri="{FF2B5EF4-FFF2-40B4-BE49-F238E27FC236}">
                  <a16:creationId xmlns:a16="http://schemas.microsoft.com/office/drawing/2014/main" xmlns="" id="{6102A5DD-4B76-42F6-9588-317153735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2000" y="2995234"/>
              <a:ext cx="131694" cy="98484"/>
            </a:xfrm>
            <a:custGeom>
              <a:avLst/>
              <a:gdLst>
                <a:gd name="T0" fmla="*/ 51 w 105"/>
                <a:gd name="T1" fmla="*/ 78 h 78"/>
                <a:gd name="T2" fmla="*/ 11 w 105"/>
                <a:gd name="T3" fmla="*/ 78 h 78"/>
                <a:gd name="T4" fmla="*/ 0 w 105"/>
                <a:gd name="T5" fmla="*/ 67 h 78"/>
                <a:gd name="T6" fmla="*/ 14 w 105"/>
                <a:gd name="T7" fmla="*/ 21 h 78"/>
                <a:gd name="T8" fmla="*/ 65 w 105"/>
                <a:gd name="T9" fmla="*/ 6 h 78"/>
                <a:gd name="T10" fmla="*/ 101 w 105"/>
                <a:gd name="T11" fmla="*/ 49 h 78"/>
                <a:gd name="T12" fmla="*/ 76 w 105"/>
                <a:gd name="T13" fmla="*/ 78 h 78"/>
                <a:gd name="T14" fmla="*/ 51 w 105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8">
                  <a:moveTo>
                    <a:pt x="51" y="78"/>
                  </a:moveTo>
                  <a:cubicBezTo>
                    <a:pt x="38" y="78"/>
                    <a:pt x="25" y="77"/>
                    <a:pt x="11" y="78"/>
                  </a:cubicBezTo>
                  <a:cubicBezTo>
                    <a:pt x="2" y="78"/>
                    <a:pt x="0" y="75"/>
                    <a:pt x="0" y="67"/>
                  </a:cubicBezTo>
                  <a:cubicBezTo>
                    <a:pt x="0" y="50"/>
                    <a:pt x="2" y="34"/>
                    <a:pt x="14" y="21"/>
                  </a:cubicBezTo>
                  <a:cubicBezTo>
                    <a:pt x="28" y="6"/>
                    <a:pt x="45" y="0"/>
                    <a:pt x="65" y="6"/>
                  </a:cubicBezTo>
                  <a:cubicBezTo>
                    <a:pt x="86" y="13"/>
                    <a:pt x="98" y="28"/>
                    <a:pt x="101" y="49"/>
                  </a:cubicBezTo>
                  <a:cubicBezTo>
                    <a:pt x="105" y="77"/>
                    <a:pt x="104" y="78"/>
                    <a:pt x="76" y="78"/>
                  </a:cubicBezTo>
                  <a:cubicBezTo>
                    <a:pt x="67" y="78"/>
                    <a:pt x="59" y="78"/>
                    <a:pt x="51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Oval 71">
              <a:extLst>
                <a:ext uri="{FF2B5EF4-FFF2-40B4-BE49-F238E27FC236}">
                  <a16:creationId xmlns:a16="http://schemas.microsoft.com/office/drawing/2014/main" xmlns="" id="{3F62C61C-6AC4-49BC-A63A-B78022B97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5035" y="4227425"/>
              <a:ext cx="713435" cy="719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Freeform 72">
              <a:extLst>
                <a:ext uri="{FF2B5EF4-FFF2-40B4-BE49-F238E27FC236}">
                  <a16:creationId xmlns:a16="http://schemas.microsoft.com/office/drawing/2014/main" xmlns="" id="{4D309422-ED10-447F-B1A4-0D9DC1052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9325" y="4306441"/>
              <a:ext cx="249645" cy="251935"/>
            </a:xfrm>
            <a:custGeom>
              <a:avLst/>
              <a:gdLst>
                <a:gd name="T0" fmla="*/ 41 w 200"/>
                <a:gd name="T1" fmla="*/ 53 h 200"/>
                <a:gd name="T2" fmla="*/ 200 w 200"/>
                <a:gd name="T3" fmla="*/ 59 h 200"/>
                <a:gd name="T4" fmla="*/ 162 w 200"/>
                <a:gd name="T5" fmla="*/ 200 h 200"/>
                <a:gd name="T6" fmla="*/ 0 w 200"/>
                <a:gd name="T7" fmla="*/ 196 h 200"/>
                <a:gd name="T8" fmla="*/ 41 w 200"/>
                <a:gd name="T9" fmla="*/ 5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00">
                  <a:moveTo>
                    <a:pt x="41" y="53"/>
                  </a:moveTo>
                  <a:cubicBezTo>
                    <a:pt x="41" y="53"/>
                    <a:pt x="123" y="0"/>
                    <a:pt x="200" y="59"/>
                  </a:cubicBezTo>
                  <a:cubicBezTo>
                    <a:pt x="162" y="200"/>
                    <a:pt x="162" y="200"/>
                    <a:pt x="162" y="200"/>
                  </a:cubicBezTo>
                  <a:cubicBezTo>
                    <a:pt x="162" y="200"/>
                    <a:pt x="88" y="146"/>
                    <a:pt x="0" y="196"/>
                  </a:cubicBezTo>
                  <a:lnTo>
                    <a:pt x="41" y="53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73">
              <a:extLst>
                <a:ext uri="{FF2B5EF4-FFF2-40B4-BE49-F238E27FC236}">
                  <a16:creationId xmlns:a16="http://schemas.microsoft.com/office/drawing/2014/main" xmlns="" id="{265FE948-01AA-4128-B73B-5E72B94C4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648" y="4403780"/>
              <a:ext cx="251935" cy="255370"/>
            </a:xfrm>
            <a:custGeom>
              <a:avLst/>
              <a:gdLst>
                <a:gd name="T0" fmla="*/ 40 w 202"/>
                <a:gd name="T1" fmla="*/ 0 h 203"/>
                <a:gd name="T2" fmla="*/ 202 w 202"/>
                <a:gd name="T3" fmla="*/ 6 h 203"/>
                <a:gd name="T4" fmla="*/ 162 w 202"/>
                <a:gd name="T5" fmla="*/ 146 h 203"/>
                <a:gd name="T6" fmla="*/ 0 w 202"/>
                <a:gd name="T7" fmla="*/ 137 h 203"/>
                <a:gd name="T8" fmla="*/ 40 w 202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203">
                  <a:moveTo>
                    <a:pt x="40" y="0"/>
                  </a:moveTo>
                  <a:cubicBezTo>
                    <a:pt x="40" y="0"/>
                    <a:pt x="108" y="55"/>
                    <a:pt x="202" y="6"/>
                  </a:cubicBezTo>
                  <a:cubicBezTo>
                    <a:pt x="162" y="146"/>
                    <a:pt x="162" y="146"/>
                    <a:pt x="162" y="146"/>
                  </a:cubicBezTo>
                  <a:cubicBezTo>
                    <a:pt x="162" y="146"/>
                    <a:pt x="67" y="203"/>
                    <a:pt x="0" y="137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" name="Freeform 74">
              <a:extLst>
                <a:ext uri="{FF2B5EF4-FFF2-40B4-BE49-F238E27FC236}">
                  <a16:creationId xmlns:a16="http://schemas.microsoft.com/office/drawing/2014/main" xmlns="" id="{00C1FF67-8EF4-4D57-8AB2-67CA68205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067" y="4520586"/>
              <a:ext cx="251935" cy="255370"/>
            </a:xfrm>
            <a:custGeom>
              <a:avLst/>
              <a:gdLst>
                <a:gd name="T0" fmla="*/ 39 w 202"/>
                <a:gd name="T1" fmla="*/ 52 h 203"/>
                <a:gd name="T2" fmla="*/ 202 w 202"/>
                <a:gd name="T3" fmla="*/ 61 h 203"/>
                <a:gd name="T4" fmla="*/ 158 w 202"/>
                <a:gd name="T5" fmla="*/ 203 h 203"/>
                <a:gd name="T6" fmla="*/ 0 w 202"/>
                <a:gd name="T7" fmla="*/ 193 h 203"/>
                <a:gd name="T8" fmla="*/ 39 w 202"/>
                <a:gd name="T9" fmla="*/ 5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203">
                  <a:moveTo>
                    <a:pt x="39" y="52"/>
                  </a:moveTo>
                  <a:cubicBezTo>
                    <a:pt x="39" y="52"/>
                    <a:pt x="131" y="0"/>
                    <a:pt x="202" y="61"/>
                  </a:cubicBezTo>
                  <a:cubicBezTo>
                    <a:pt x="158" y="203"/>
                    <a:pt x="158" y="203"/>
                    <a:pt x="158" y="203"/>
                  </a:cubicBezTo>
                  <a:cubicBezTo>
                    <a:pt x="158" y="203"/>
                    <a:pt x="101" y="148"/>
                    <a:pt x="0" y="193"/>
                  </a:cubicBezTo>
                  <a:lnTo>
                    <a:pt x="39" y="5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" name="Freeform 75">
              <a:extLst>
                <a:ext uri="{FF2B5EF4-FFF2-40B4-BE49-F238E27FC236}">
                  <a16:creationId xmlns:a16="http://schemas.microsoft.com/office/drawing/2014/main" xmlns="" id="{75F31616-9E36-4647-8C84-55602E218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2245" y="4612198"/>
              <a:ext cx="242774" cy="255370"/>
            </a:xfrm>
            <a:custGeom>
              <a:avLst/>
              <a:gdLst>
                <a:gd name="T0" fmla="*/ 38 w 194"/>
                <a:gd name="T1" fmla="*/ 0 h 202"/>
                <a:gd name="T2" fmla="*/ 194 w 194"/>
                <a:gd name="T3" fmla="*/ 17 h 202"/>
                <a:gd name="T4" fmla="*/ 154 w 194"/>
                <a:gd name="T5" fmla="*/ 154 h 202"/>
                <a:gd name="T6" fmla="*/ 0 w 194"/>
                <a:gd name="T7" fmla="*/ 139 h 202"/>
                <a:gd name="T8" fmla="*/ 38 w 194"/>
                <a:gd name="T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02">
                  <a:moveTo>
                    <a:pt x="38" y="0"/>
                  </a:moveTo>
                  <a:cubicBezTo>
                    <a:pt x="38" y="0"/>
                    <a:pt x="96" y="49"/>
                    <a:pt x="194" y="17"/>
                  </a:cubicBezTo>
                  <a:cubicBezTo>
                    <a:pt x="154" y="154"/>
                    <a:pt x="154" y="154"/>
                    <a:pt x="154" y="154"/>
                  </a:cubicBezTo>
                  <a:cubicBezTo>
                    <a:pt x="154" y="154"/>
                    <a:pt x="51" y="202"/>
                    <a:pt x="0" y="139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" name="Oval 76">
              <a:extLst>
                <a:ext uri="{FF2B5EF4-FFF2-40B4-BE49-F238E27FC236}">
                  <a16:creationId xmlns:a16="http://schemas.microsoft.com/office/drawing/2014/main" xmlns="" id="{2951E8AC-228E-490D-87CA-91EFDB132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455" y="4806875"/>
              <a:ext cx="429435" cy="4328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77">
              <a:extLst>
                <a:ext uri="{FF2B5EF4-FFF2-40B4-BE49-F238E27FC236}">
                  <a16:creationId xmlns:a16="http://schemas.microsoft.com/office/drawing/2014/main" xmlns="" id="{F06E1E4C-65E3-4167-9870-152F2118E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1874" y="4873295"/>
              <a:ext cx="297741" cy="300032"/>
            </a:xfrm>
            <a:custGeom>
              <a:avLst/>
              <a:gdLst>
                <a:gd name="T0" fmla="*/ 58 w 238"/>
                <a:gd name="T1" fmla="*/ 67 h 238"/>
                <a:gd name="T2" fmla="*/ 48 w 238"/>
                <a:gd name="T3" fmla="*/ 80 h 238"/>
                <a:gd name="T4" fmla="*/ 38 w 238"/>
                <a:gd name="T5" fmla="*/ 114 h 238"/>
                <a:gd name="T6" fmla="*/ 52 w 238"/>
                <a:gd name="T7" fmla="*/ 153 h 238"/>
                <a:gd name="T8" fmla="*/ 70 w 238"/>
                <a:gd name="T9" fmla="*/ 153 h 238"/>
                <a:gd name="T10" fmla="*/ 64 w 238"/>
                <a:gd name="T11" fmla="*/ 131 h 238"/>
                <a:gd name="T12" fmla="*/ 73 w 238"/>
                <a:gd name="T13" fmla="*/ 83 h 238"/>
                <a:gd name="T14" fmla="*/ 98 w 238"/>
                <a:gd name="T15" fmla="*/ 64 h 238"/>
                <a:gd name="T16" fmla="*/ 126 w 238"/>
                <a:gd name="T17" fmla="*/ 61 h 238"/>
                <a:gd name="T18" fmla="*/ 136 w 238"/>
                <a:gd name="T19" fmla="*/ 62 h 238"/>
                <a:gd name="T20" fmla="*/ 168 w 238"/>
                <a:gd name="T21" fmla="*/ 92 h 238"/>
                <a:gd name="T22" fmla="*/ 162 w 238"/>
                <a:gd name="T23" fmla="*/ 145 h 238"/>
                <a:gd name="T24" fmla="*/ 127 w 238"/>
                <a:gd name="T25" fmla="*/ 168 h 238"/>
                <a:gd name="T26" fmla="*/ 116 w 238"/>
                <a:gd name="T27" fmla="*/ 138 h 238"/>
                <a:gd name="T28" fmla="*/ 119 w 238"/>
                <a:gd name="T29" fmla="*/ 90 h 238"/>
                <a:gd name="T30" fmla="*/ 85 w 238"/>
                <a:gd name="T31" fmla="*/ 115 h 238"/>
                <a:gd name="T32" fmla="*/ 87 w 238"/>
                <a:gd name="T33" fmla="*/ 141 h 238"/>
                <a:gd name="T34" fmla="*/ 85 w 238"/>
                <a:gd name="T35" fmla="*/ 152 h 238"/>
                <a:gd name="T36" fmla="*/ 83 w 238"/>
                <a:gd name="T37" fmla="*/ 159 h 238"/>
                <a:gd name="T38" fmla="*/ 76 w 238"/>
                <a:gd name="T39" fmla="*/ 189 h 238"/>
                <a:gd name="T40" fmla="*/ 70 w 238"/>
                <a:gd name="T41" fmla="*/ 227 h 238"/>
                <a:gd name="T42" fmla="*/ 44 w 238"/>
                <a:gd name="T43" fmla="*/ 211 h 238"/>
                <a:gd name="T44" fmla="*/ 29 w 238"/>
                <a:gd name="T45" fmla="*/ 197 h 238"/>
                <a:gd name="T46" fmla="*/ 21 w 238"/>
                <a:gd name="T47" fmla="*/ 185 h 238"/>
                <a:gd name="T48" fmla="*/ 12 w 238"/>
                <a:gd name="T49" fmla="*/ 171 h 238"/>
                <a:gd name="T50" fmla="*/ 9 w 238"/>
                <a:gd name="T51" fmla="*/ 163 h 238"/>
                <a:gd name="T52" fmla="*/ 7 w 238"/>
                <a:gd name="T53" fmla="*/ 159 h 238"/>
                <a:gd name="T54" fmla="*/ 5 w 238"/>
                <a:gd name="T55" fmla="*/ 152 h 238"/>
                <a:gd name="T56" fmla="*/ 2 w 238"/>
                <a:gd name="T57" fmla="*/ 142 h 238"/>
                <a:gd name="T58" fmla="*/ 1 w 238"/>
                <a:gd name="T59" fmla="*/ 131 h 238"/>
                <a:gd name="T60" fmla="*/ 0 w 238"/>
                <a:gd name="T61" fmla="*/ 124 h 238"/>
                <a:gd name="T62" fmla="*/ 1 w 238"/>
                <a:gd name="T63" fmla="*/ 107 h 238"/>
                <a:gd name="T64" fmla="*/ 6 w 238"/>
                <a:gd name="T65" fmla="*/ 84 h 238"/>
                <a:gd name="T66" fmla="*/ 25 w 238"/>
                <a:gd name="T67" fmla="*/ 46 h 238"/>
                <a:gd name="T68" fmla="*/ 58 w 238"/>
                <a:gd name="T69" fmla="*/ 17 h 238"/>
                <a:gd name="T70" fmla="*/ 97 w 238"/>
                <a:gd name="T71" fmla="*/ 2 h 238"/>
                <a:gd name="T72" fmla="*/ 133 w 238"/>
                <a:gd name="T73" fmla="*/ 1 h 238"/>
                <a:gd name="T74" fmla="*/ 165 w 238"/>
                <a:gd name="T75" fmla="*/ 10 h 238"/>
                <a:gd name="T76" fmla="*/ 202 w 238"/>
                <a:gd name="T77" fmla="*/ 34 h 238"/>
                <a:gd name="T78" fmla="*/ 229 w 238"/>
                <a:gd name="T79" fmla="*/ 76 h 238"/>
                <a:gd name="T80" fmla="*/ 238 w 238"/>
                <a:gd name="T81" fmla="*/ 122 h 238"/>
                <a:gd name="T82" fmla="*/ 229 w 238"/>
                <a:gd name="T83" fmla="*/ 162 h 238"/>
                <a:gd name="T84" fmla="*/ 215 w 238"/>
                <a:gd name="T85" fmla="*/ 189 h 238"/>
                <a:gd name="T86" fmla="*/ 203 w 238"/>
                <a:gd name="T87" fmla="*/ 203 h 238"/>
                <a:gd name="T88" fmla="*/ 175 w 238"/>
                <a:gd name="T89" fmla="*/ 224 h 238"/>
                <a:gd name="T90" fmla="*/ 117 w 238"/>
                <a:gd name="T91" fmla="*/ 238 h 238"/>
                <a:gd name="T92" fmla="*/ 92 w 238"/>
                <a:gd name="T93" fmla="*/ 234 h 238"/>
                <a:gd name="T94" fmla="*/ 91 w 238"/>
                <a:gd name="T95" fmla="*/ 222 h 238"/>
                <a:gd name="T96" fmla="*/ 104 w 238"/>
                <a:gd name="T97" fmla="*/ 183 h 238"/>
                <a:gd name="T98" fmla="*/ 128 w 238"/>
                <a:gd name="T99" fmla="*/ 189 h 238"/>
                <a:gd name="T100" fmla="*/ 170 w 238"/>
                <a:gd name="T101" fmla="*/ 177 h 238"/>
                <a:gd name="T102" fmla="*/ 186 w 238"/>
                <a:gd name="T103" fmla="*/ 158 h 238"/>
                <a:gd name="T104" fmla="*/ 193 w 238"/>
                <a:gd name="T105" fmla="*/ 145 h 238"/>
                <a:gd name="T106" fmla="*/ 198 w 238"/>
                <a:gd name="T107" fmla="*/ 128 h 238"/>
                <a:gd name="T108" fmla="*/ 198 w 238"/>
                <a:gd name="T109" fmla="*/ 122 h 238"/>
                <a:gd name="T110" fmla="*/ 198 w 238"/>
                <a:gd name="T111" fmla="*/ 96 h 238"/>
                <a:gd name="T112" fmla="*/ 190 w 238"/>
                <a:gd name="T113" fmla="*/ 77 h 238"/>
                <a:gd name="T114" fmla="*/ 173 w 238"/>
                <a:gd name="T115" fmla="*/ 56 h 238"/>
                <a:gd name="T116" fmla="*/ 132 w 238"/>
                <a:gd name="T117" fmla="*/ 40 h 238"/>
                <a:gd name="T118" fmla="*/ 113 w 238"/>
                <a:gd name="T119" fmla="*/ 41 h 238"/>
                <a:gd name="T120" fmla="*/ 103 w 238"/>
                <a:gd name="T121" fmla="*/ 42 h 238"/>
                <a:gd name="T122" fmla="*/ 94 w 238"/>
                <a:gd name="T123" fmla="*/ 4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8" h="238">
                  <a:moveTo>
                    <a:pt x="74" y="53"/>
                  </a:moveTo>
                  <a:cubicBezTo>
                    <a:pt x="74" y="53"/>
                    <a:pt x="73" y="54"/>
                    <a:pt x="73" y="54"/>
                  </a:cubicBezTo>
                  <a:cubicBezTo>
                    <a:pt x="70" y="55"/>
                    <a:pt x="68" y="57"/>
                    <a:pt x="66" y="59"/>
                  </a:cubicBezTo>
                  <a:cubicBezTo>
                    <a:pt x="65" y="60"/>
                    <a:pt x="64" y="60"/>
                    <a:pt x="63" y="61"/>
                  </a:cubicBezTo>
                  <a:cubicBezTo>
                    <a:pt x="63" y="61"/>
                    <a:pt x="63" y="62"/>
                    <a:pt x="62" y="62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1" y="63"/>
                    <a:pt x="61" y="64"/>
                    <a:pt x="60" y="64"/>
                  </a:cubicBezTo>
                  <a:cubicBezTo>
                    <a:pt x="60" y="65"/>
                    <a:pt x="59" y="65"/>
                    <a:pt x="59" y="66"/>
                  </a:cubicBezTo>
                  <a:cubicBezTo>
                    <a:pt x="58" y="66"/>
                    <a:pt x="58" y="66"/>
                    <a:pt x="58" y="67"/>
                  </a:cubicBezTo>
                  <a:cubicBezTo>
                    <a:pt x="57" y="67"/>
                    <a:pt x="56" y="68"/>
                    <a:pt x="56" y="69"/>
                  </a:cubicBezTo>
                  <a:cubicBezTo>
                    <a:pt x="55" y="70"/>
                    <a:pt x="54" y="71"/>
                    <a:pt x="52" y="73"/>
                  </a:cubicBezTo>
                  <a:cubicBezTo>
                    <a:pt x="52" y="73"/>
                    <a:pt x="51" y="74"/>
                    <a:pt x="51" y="75"/>
                  </a:cubicBezTo>
                  <a:cubicBezTo>
                    <a:pt x="51" y="75"/>
                    <a:pt x="50" y="76"/>
                    <a:pt x="50" y="75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49" y="77"/>
                    <a:pt x="49" y="78"/>
                    <a:pt x="48" y="78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9"/>
                    <a:pt x="48" y="80"/>
                    <a:pt x="48" y="80"/>
                  </a:cubicBezTo>
                  <a:cubicBezTo>
                    <a:pt x="47" y="82"/>
                    <a:pt x="46" y="84"/>
                    <a:pt x="45" y="85"/>
                  </a:cubicBezTo>
                  <a:cubicBezTo>
                    <a:pt x="45" y="86"/>
                    <a:pt x="44" y="87"/>
                    <a:pt x="44" y="87"/>
                  </a:cubicBezTo>
                  <a:cubicBezTo>
                    <a:pt x="44" y="88"/>
                    <a:pt x="43" y="89"/>
                    <a:pt x="43" y="90"/>
                  </a:cubicBezTo>
                  <a:cubicBezTo>
                    <a:pt x="42" y="92"/>
                    <a:pt x="42" y="94"/>
                    <a:pt x="41" y="96"/>
                  </a:cubicBezTo>
                  <a:cubicBezTo>
                    <a:pt x="41" y="97"/>
                    <a:pt x="40" y="99"/>
                    <a:pt x="40" y="100"/>
                  </a:cubicBezTo>
                  <a:cubicBezTo>
                    <a:pt x="40" y="101"/>
                    <a:pt x="39" y="103"/>
                    <a:pt x="39" y="105"/>
                  </a:cubicBezTo>
                  <a:cubicBezTo>
                    <a:pt x="39" y="106"/>
                    <a:pt x="39" y="107"/>
                    <a:pt x="39" y="108"/>
                  </a:cubicBezTo>
                  <a:cubicBezTo>
                    <a:pt x="39" y="110"/>
                    <a:pt x="39" y="111"/>
                    <a:pt x="38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38" y="116"/>
                    <a:pt x="38" y="118"/>
                    <a:pt x="39" y="121"/>
                  </a:cubicBezTo>
                  <a:cubicBezTo>
                    <a:pt x="39" y="123"/>
                    <a:pt x="39" y="125"/>
                    <a:pt x="39" y="127"/>
                  </a:cubicBezTo>
                  <a:cubicBezTo>
                    <a:pt x="40" y="130"/>
                    <a:pt x="40" y="132"/>
                    <a:pt x="41" y="134"/>
                  </a:cubicBezTo>
                  <a:cubicBezTo>
                    <a:pt x="42" y="135"/>
                    <a:pt x="42" y="136"/>
                    <a:pt x="42" y="137"/>
                  </a:cubicBezTo>
                  <a:cubicBezTo>
                    <a:pt x="42" y="137"/>
                    <a:pt x="42" y="138"/>
                    <a:pt x="42" y="138"/>
                  </a:cubicBezTo>
                  <a:cubicBezTo>
                    <a:pt x="43" y="139"/>
                    <a:pt x="44" y="141"/>
                    <a:pt x="44" y="142"/>
                  </a:cubicBezTo>
                  <a:cubicBezTo>
                    <a:pt x="45" y="144"/>
                    <a:pt x="46" y="146"/>
                    <a:pt x="47" y="147"/>
                  </a:cubicBezTo>
                  <a:cubicBezTo>
                    <a:pt x="48" y="148"/>
                    <a:pt x="49" y="149"/>
                    <a:pt x="50" y="150"/>
                  </a:cubicBezTo>
                  <a:cubicBezTo>
                    <a:pt x="50" y="151"/>
                    <a:pt x="51" y="152"/>
                    <a:pt x="52" y="153"/>
                  </a:cubicBezTo>
                  <a:cubicBezTo>
                    <a:pt x="52" y="153"/>
                    <a:pt x="52" y="153"/>
                    <a:pt x="52" y="153"/>
                  </a:cubicBezTo>
                  <a:cubicBezTo>
                    <a:pt x="54" y="155"/>
                    <a:pt x="55" y="156"/>
                    <a:pt x="56" y="156"/>
                  </a:cubicBezTo>
                  <a:cubicBezTo>
                    <a:pt x="56" y="157"/>
                    <a:pt x="57" y="157"/>
                    <a:pt x="57" y="157"/>
                  </a:cubicBezTo>
                  <a:cubicBezTo>
                    <a:pt x="58" y="157"/>
                    <a:pt x="58" y="158"/>
                    <a:pt x="59" y="158"/>
                  </a:cubicBezTo>
                  <a:cubicBezTo>
                    <a:pt x="59" y="158"/>
                    <a:pt x="60" y="159"/>
                    <a:pt x="61" y="159"/>
                  </a:cubicBezTo>
                  <a:cubicBezTo>
                    <a:pt x="62" y="160"/>
                    <a:pt x="63" y="161"/>
                    <a:pt x="64" y="160"/>
                  </a:cubicBezTo>
                  <a:cubicBezTo>
                    <a:pt x="65" y="161"/>
                    <a:pt x="65" y="161"/>
                    <a:pt x="66" y="160"/>
                  </a:cubicBezTo>
                  <a:cubicBezTo>
                    <a:pt x="68" y="160"/>
                    <a:pt x="69" y="158"/>
                    <a:pt x="69" y="156"/>
                  </a:cubicBezTo>
                  <a:cubicBezTo>
                    <a:pt x="69" y="155"/>
                    <a:pt x="70" y="154"/>
                    <a:pt x="70" y="153"/>
                  </a:cubicBezTo>
                  <a:cubicBezTo>
                    <a:pt x="70" y="152"/>
                    <a:pt x="71" y="151"/>
                    <a:pt x="71" y="150"/>
                  </a:cubicBezTo>
                  <a:cubicBezTo>
                    <a:pt x="71" y="149"/>
                    <a:pt x="71" y="148"/>
                    <a:pt x="71" y="147"/>
                  </a:cubicBezTo>
                  <a:cubicBezTo>
                    <a:pt x="72" y="146"/>
                    <a:pt x="72" y="144"/>
                    <a:pt x="71" y="143"/>
                  </a:cubicBezTo>
                  <a:cubicBezTo>
                    <a:pt x="71" y="142"/>
                    <a:pt x="71" y="142"/>
                    <a:pt x="70" y="141"/>
                  </a:cubicBezTo>
                  <a:cubicBezTo>
                    <a:pt x="70" y="141"/>
                    <a:pt x="70" y="140"/>
                    <a:pt x="69" y="140"/>
                  </a:cubicBezTo>
                  <a:cubicBezTo>
                    <a:pt x="68" y="139"/>
                    <a:pt x="67" y="138"/>
                    <a:pt x="67" y="136"/>
                  </a:cubicBezTo>
                  <a:cubicBezTo>
                    <a:pt x="67" y="136"/>
                    <a:pt x="67" y="136"/>
                    <a:pt x="66" y="136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5" y="134"/>
                    <a:pt x="65" y="133"/>
                    <a:pt x="64" y="131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3" y="128"/>
                    <a:pt x="62" y="126"/>
                    <a:pt x="62" y="123"/>
                  </a:cubicBezTo>
                  <a:cubicBezTo>
                    <a:pt x="62" y="120"/>
                    <a:pt x="62" y="118"/>
                    <a:pt x="62" y="115"/>
                  </a:cubicBezTo>
                  <a:cubicBezTo>
                    <a:pt x="62" y="113"/>
                    <a:pt x="62" y="111"/>
                    <a:pt x="62" y="110"/>
                  </a:cubicBezTo>
                  <a:cubicBezTo>
                    <a:pt x="63" y="107"/>
                    <a:pt x="63" y="104"/>
                    <a:pt x="64" y="100"/>
                  </a:cubicBezTo>
                  <a:cubicBezTo>
                    <a:pt x="65" y="98"/>
                    <a:pt x="66" y="96"/>
                    <a:pt x="67" y="94"/>
                  </a:cubicBezTo>
                  <a:cubicBezTo>
                    <a:pt x="68" y="91"/>
                    <a:pt x="69" y="88"/>
                    <a:pt x="71" y="86"/>
                  </a:cubicBezTo>
                  <a:cubicBezTo>
                    <a:pt x="72" y="85"/>
                    <a:pt x="72" y="84"/>
                    <a:pt x="73" y="8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73" y="82"/>
                    <a:pt x="74" y="81"/>
                    <a:pt x="75" y="81"/>
                  </a:cubicBezTo>
                  <a:cubicBezTo>
                    <a:pt x="76" y="79"/>
                    <a:pt x="78" y="77"/>
                    <a:pt x="80" y="76"/>
                  </a:cubicBezTo>
                  <a:cubicBezTo>
                    <a:pt x="81" y="75"/>
                    <a:pt x="82" y="74"/>
                    <a:pt x="83" y="72"/>
                  </a:cubicBezTo>
                  <a:cubicBezTo>
                    <a:pt x="85" y="71"/>
                    <a:pt x="86" y="70"/>
                    <a:pt x="88" y="69"/>
                  </a:cubicBezTo>
                  <a:cubicBezTo>
                    <a:pt x="89" y="68"/>
                    <a:pt x="90" y="68"/>
                    <a:pt x="92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3" y="67"/>
                    <a:pt x="93" y="66"/>
                    <a:pt x="93" y="66"/>
                  </a:cubicBezTo>
                  <a:cubicBezTo>
                    <a:pt x="95" y="66"/>
                    <a:pt x="97" y="65"/>
                    <a:pt x="98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9" y="64"/>
                    <a:pt x="100" y="64"/>
                    <a:pt x="101" y="63"/>
                  </a:cubicBezTo>
                  <a:cubicBezTo>
                    <a:pt x="103" y="63"/>
                    <a:pt x="105" y="62"/>
                    <a:pt x="106" y="62"/>
                  </a:cubicBezTo>
                  <a:cubicBezTo>
                    <a:pt x="108" y="62"/>
                    <a:pt x="109" y="62"/>
                    <a:pt x="110" y="61"/>
                  </a:cubicBezTo>
                  <a:cubicBezTo>
                    <a:pt x="111" y="61"/>
                    <a:pt x="112" y="61"/>
                    <a:pt x="112" y="61"/>
                  </a:cubicBezTo>
                  <a:cubicBezTo>
                    <a:pt x="115" y="61"/>
                    <a:pt x="117" y="60"/>
                    <a:pt x="119" y="60"/>
                  </a:cubicBezTo>
                  <a:cubicBezTo>
                    <a:pt x="120" y="60"/>
                    <a:pt x="121" y="60"/>
                    <a:pt x="122" y="60"/>
                  </a:cubicBezTo>
                  <a:cubicBezTo>
                    <a:pt x="122" y="61"/>
                    <a:pt x="123" y="60"/>
                    <a:pt x="123" y="60"/>
                  </a:cubicBezTo>
                  <a:cubicBezTo>
                    <a:pt x="124" y="60"/>
                    <a:pt x="125" y="61"/>
                    <a:pt x="126" y="61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8" y="61"/>
                    <a:pt x="129" y="61"/>
                    <a:pt x="130" y="61"/>
                  </a:cubicBezTo>
                  <a:cubicBezTo>
                    <a:pt x="130" y="61"/>
                    <a:pt x="131" y="61"/>
                    <a:pt x="131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32" y="62"/>
                    <a:pt x="132" y="62"/>
                    <a:pt x="133" y="62"/>
                  </a:cubicBezTo>
                  <a:cubicBezTo>
                    <a:pt x="133" y="62"/>
                    <a:pt x="134" y="62"/>
                    <a:pt x="135" y="62"/>
                  </a:cubicBezTo>
                  <a:cubicBezTo>
                    <a:pt x="135" y="62"/>
                    <a:pt x="135" y="62"/>
                    <a:pt x="136" y="62"/>
                  </a:cubicBezTo>
                  <a:cubicBezTo>
                    <a:pt x="137" y="63"/>
                    <a:pt x="137" y="63"/>
                    <a:pt x="138" y="63"/>
                  </a:cubicBezTo>
                  <a:cubicBezTo>
                    <a:pt x="138" y="63"/>
                    <a:pt x="139" y="63"/>
                    <a:pt x="139" y="63"/>
                  </a:cubicBezTo>
                  <a:cubicBezTo>
                    <a:pt x="140" y="64"/>
                    <a:pt x="142" y="64"/>
                    <a:pt x="143" y="64"/>
                  </a:cubicBezTo>
                  <a:cubicBezTo>
                    <a:pt x="146" y="66"/>
                    <a:pt x="148" y="67"/>
                    <a:pt x="151" y="68"/>
                  </a:cubicBezTo>
                  <a:cubicBezTo>
                    <a:pt x="152" y="70"/>
                    <a:pt x="153" y="71"/>
                    <a:pt x="155" y="72"/>
                  </a:cubicBezTo>
                  <a:cubicBezTo>
                    <a:pt x="156" y="72"/>
                    <a:pt x="157" y="74"/>
                    <a:pt x="158" y="75"/>
                  </a:cubicBezTo>
                  <a:cubicBezTo>
                    <a:pt x="160" y="77"/>
                    <a:pt x="162" y="79"/>
                    <a:pt x="164" y="82"/>
                  </a:cubicBezTo>
                  <a:cubicBezTo>
                    <a:pt x="164" y="84"/>
                    <a:pt x="165" y="85"/>
                    <a:pt x="166" y="86"/>
                  </a:cubicBezTo>
                  <a:cubicBezTo>
                    <a:pt x="167" y="88"/>
                    <a:pt x="167" y="90"/>
                    <a:pt x="168" y="92"/>
                  </a:cubicBezTo>
                  <a:cubicBezTo>
                    <a:pt x="168" y="95"/>
                    <a:pt x="169" y="97"/>
                    <a:pt x="169" y="99"/>
                  </a:cubicBezTo>
                  <a:cubicBezTo>
                    <a:pt x="169" y="102"/>
                    <a:pt x="170" y="105"/>
                    <a:pt x="170" y="108"/>
                  </a:cubicBezTo>
                  <a:cubicBezTo>
                    <a:pt x="169" y="109"/>
                    <a:pt x="170" y="112"/>
                    <a:pt x="169" y="113"/>
                  </a:cubicBezTo>
                  <a:cubicBezTo>
                    <a:pt x="169" y="116"/>
                    <a:pt x="169" y="119"/>
                    <a:pt x="168" y="121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3"/>
                    <a:pt x="168" y="124"/>
                    <a:pt x="168" y="125"/>
                  </a:cubicBezTo>
                  <a:cubicBezTo>
                    <a:pt x="167" y="128"/>
                    <a:pt x="167" y="130"/>
                    <a:pt x="166" y="133"/>
                  </a:cubicBezTo>
                  <a:cubicBezTo>
                    <a:pt x="165" y="135"/>
                    <a:pt x="165" y="137"/>
                    <a:pt x="164" y="138"/>
                  </a:cubicBezTo>
                  <a:cubicBezTo>
                    <a:pt x="164" y="141"/>
                    <a:pt x="163" y="143"/>
                    <a:pt x="162" y="145"/>
                  </a:cubicBezTo>
                  <a:cubicBezTo>
                    <a:pt x="162" y="146"/>
                    <a:pt x="161" y="147"/>
                    <a:pt x="161" y="147"/>
                  </a:cubicBezTo>
                  <a:cubicBezTo>
                    <a:pt x="160" y="149"/>
                    <a:pt x="159" y="151"/>
                    <a:pt x="158" y="153"/>
                  </a:cubicBezTo>
                  <a:cubicBezTo>
                    <a:pt x="157" y="155"/>
                    <a:pt x="155" y="156"/>
                    <a:pt x="154" y="158"/>
                  </a:cubicBezTo>
                  <a:cubicBezTo>
                    <a:pt x="153" y="159"/>
                    <a:pt x="151" y="161"/>
                    <a:pt x="150" y="162"/>
                  </a:cubicBezTo>
                  <a:cubicBezTo>
                    <a:pt x="149" y="162"/>
                    <a:pt x="148" y="163"/>
                    <a:pt x="147" y="164"/>
                  </a:cubicBezTo>
                  <a:cubicBezTo>
                    <a:pt x="145" y="166"/>
                    <a:pt x="143" y="167"/>
                    <a:pt x="140" y="168"/>
                  </a:cubicBezTo>
                  <a:cubicBezTo>
                    <a:pt x="138" y="168"/>
                    <a:pt x="136" y="169"/>
                    <a:pt x="134" y="169"/>
                  </a:cubicBezTo>
                  <a:cubicBezTo>
                    <a:pt x="132" y="169"/>
                    <a:pt x="130" y="169"/>
                    <a:pt x="129" y="169"/>
                  </a:cubicBezTo>
                  <a:cubicBezTo>
                    <a:pt x="128" y="168"/>
                    <a:pt x="128" y="168"/>
                    <a:pt x="127" y="168"/>
                  </a:cubicBezTo>
                  <a:cubicBezTo>
                    <a:pt x="127" y="168"/>
                    <a:pt x="126" y="168"/>
                    <a:pt x="126" y="168"/>
                  </a:cubicBezTo>
                  <a:cubicBezTo>
                    <a:pt x="125" y="168"/>
                    <a:pt x="124" y="167"/>
                    <a:pt x="123" y="167"/>
                  </a:cubicBezTo>
                  <a:cubicBezTo>
                    <a:pt x="122" y="166"/>
                    <a:pt x="120" y="166"/>
                    <a:pt x="119" y="164"/>
                  </a:cubicBezTo>
                  <a:cubicBezTo>
                    <a:pt x="118" y="163"/>
                    <a:pt x="117" y="162"/>
                    <a:pt x="116" y="161"/>
                  </a:cubicBezTo>
                  <a:cubicBezTo>
                    <a:pt x="116" y="160"/>
                    <a:pt x="115" y="160"/>
                    <a:pt x="115" y="159"/>
                  </a:cubicBezTo>
                  <a:cubicBezTo>
                    <a:pt x="114" y="158"/>
                    <a:pt x="114" y="157"/>
                    <a:pt x="114" y="156"/>
                  </a:cubicBezTo>
                  <a:cubicBezTo>
                    <a:pt x="113" y="154"/>
                    <a:pt x="113" y="152"/>
                    <a:pt x="113" y="150"/>
                  </a:cubicBezTo>
                  <a:cubicBezTo>
                    <a:pt x="113" y="148"/>
                    <a:pt x="113" y="147"/>
                    <a:pt x="114" y="145"/>
                  </a:cubicBezTo>
                  <a:cubicBezTo>
                    <a:pt x="114" y="142"/>
                    <a:pt x="115" y="140"/>
                    <a:pt x="116" y="138"/>
                  </a:cubicBezTo>
                  <a:cubicBezTo>
                    <a:pt x="116" y="137"/>
                    <a:pt x="116" y="136"/>
                    <a:pt x="117" y="134"/>
                  </a:cubicBezTo>
                  <a:cubicBezTo>
                    <a:pt x="117" y="133"/>
                    <a:pt x="118" y="131"/>
                    <a:pt x="118" y="130"/>
                  </a:cubicBezTo>
                  <a:cubicBezTo>
                    <a:pt x="118" y="128"/>
                    <a:pt x="119" y="127"/>
                    <a:pt x="119" y="126"/>
                  </a:cubicBezTo>
                  <a:cubicBezTo>
                    <a:pt x="119" y="125"/>
                    <a:pt x="120" y="124"/>
                    <a:pt x="120" y="124"/>
                  </a:cubicBezTo>
                  <a:cubicBezTo>
                    <a:pt x="120" y="122"/>
                    <a:pt x="121" y="120"/>
                    <a:pt x="122" y="118"/>
                  </a:cubicBezTo>
                  <a:cubicBezTo>
                    <a:pt x="122" y="115"/>
                    <a:pt x="123" y="113"/>
                    <a:pt x="123" y="111"/>
                  </a:cubicBezTo>
                  <a:cubicBezTo>
                    <a:pt x="124" y="108"/>
                    <a:pt x="124" y="106"/>
                    <a:pt x="124" y="103"/>
                  </a:cubicBezTo>
                  <a:cubicBezTo>
                    <a:pt x="124" y="100"/>
                    <a:pt x="123" y="99"/>
                    <a:pt x="122" y="96"/>
                  </a:cubicBezTo>
                  <a:cubicBezTo>
                    <a:pt x="122" y="94"/>
                    <a:pt x="120" y="92"/>
                    <a:pt x="119" y="90"/>
                  </a:cubicBezTo>
                  <a:cubicBezTo>
                    <a:pt x="118" y="89"/>
                    <a:pt x="117" y="89"/>
                    <a:pt x="116" y="88"/>
                  </a:cubicBezTo>
                  <a:cubicBezTo>
                    <a:pt x="115" y="88"/>
                    <a:pt x="114" y="87"/>
                    <a:pt x="113" y="87"/>
                  </a:cubicBezTo>
                  <a:cubicBezTo>
                    <a:pt x="111" y="86"/>
                    <a:pt x="109" y="86"/>
                    <a:pt x="106" y="86"/>
                  </a:cubicBezTo>
                  <a:cubicBezTo>
                    <a:pt x="104" y="86"/>
                    <a:pt x="101" y="87"/>
                    <a:pt x="98" y="89"/>
                  </a:cubicBezTo>
                  <a:cubicBezTo>
                    <a:pt x="97" y="89"/>
                    <a:pt x="97" y="89"/>
                    <a:pt x="96" y="90"/>
                  </a:cubicBezTo>
                  <a:cubicBezTo>
                    <a:pt x="95" y="91"/>
                    <a:pt x="93" y="93"/>
                    <a:pt x="92" y="94"/>
                  </a:cubicBezTo>
                  <a:cubicBezTo>
                    <a:pt x="91" y="95"/>
                    <a:pt x="90" y="96"/>
                    <a:pt x="90" y="97"/>
                  </a:cubicBezTo>
                  <a:cubicBezTo>
                    <a:pt x="87" y="101"/>
                    <a:pt x="86" y="104"/>
                    <a:pt x="85" y="108"/>
                  </a:cubicBezTo>
                  <a:cubicBezTo>
                    <a:pt x="85" y="110"/>
                    <a:pt x="85" y="112"/>
                    <a:pt x="85" y="115"/>
                  </a:cubicBezTo>
                  <a:cubicBezTo>
                    <a:pt x="85" y="117"/>
                    <a:pt x="85" y="119"/>
                    <a:pt x="85" y="121"/>
                  </a:cubicBezTo>
                  <a:cubicBezTo>
                    <a:pt x="85" y="123"/>
                    <a:pt x="85" y="124"/>
                    <a:pt x="85" y="127"/>
                  </a:cubicBezTo>
                  <a:cubicBezTo>
                    <a:pt x="86" y="129"/>
                    <a:pt x="87" y="132"/>
                    <a:pt x="88" y="135"/>
                  </a:cubicBezTo>
                  <a:cubicBezTo>
                    <a:pt x="88" y="135"/>
                    <a:pt x="88" y="135"/>
                    <a:pt x="88" y="135"/>
                  </a:cubicBezTo>
                  <a:cubicBezTo>
                    <a:pt x="88" y="136"/>
                    <a:pt x="88" y="136"/>
                    <a:pt x="88" y="136"/>
                  </a:cubicBezTo>
                  <a:cubicBezTo>
                    <a:pt x="88" y="136"/>
                    <a:pt x="88" y="136"/>
                    <a:pt x="88" y="137"/>
                  </a:cubicBezTo>
                  <a:cubicBezTo>
                    <a:pt x="88" y="137"/>
                    <a:pt x="88" y="138"/>
                    <a:pt x="88" y="138"/>
                  </a:cubicBezTo>
                  <a:cubicBezTo>
                    <a:pt x="88" y="139"/>
                    <a:pt x="87" y="139"/>
                    <a:pt x="87" y="140"/>
                  </a:cubicBezTo>
                  <a:cubicBezTo>
                    <a:pt x="87" y="140"/>
                    <a:pt x="87" y="141"/>
                    <a:pt x="87" y="141"/>
                  </a:cubicBezTo>
                  <a:cubicBezTo>
                    <a:pt x="87" y="142"/>
                    <a:pt x="87" y="142"/>
                    <a:pt x="87" y="143"/>
                  </a:cubicBezTo>
                  <a:cubicBezTo>
                    <a:pt x="86" y="143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6"/>
                    <a:pt x="86" y="146"/>
                    <a:pt x="86" y="147"/>
                  </a:cubicBezTo>
                  <a:cubicBezTo>
                    <a:pt x="86" y="147"/>
                    <a:pt x="86" y="147"/>
                    <a:pt x="86" y="148"/>
                  </a:cubicBezTo>
                  <a:cubicBezTo>
                    <a:pt x="85" y="148"/>
                    <a:pt x="85" y="150"/>
                    <a:pt x="85" y="151"/>
                  </a:cubicBezTo>
                  <a:cubicBezTo>
                    <a:pt x="85" y="151"/>
                    <a:pt x="84" y="151"/>
                    <a:pt x="85" y="152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5" y="152"/>
                    <a:pt x="84" y="152"/>
                    <a:pt x="84" y="153"/>
                  </a:cubicBezTo>
                  <a:cubicBezTo>
                    <a:pt x="84" y="153"/>
                    <a:pt x="84" y="154"/>
                    <a:pt x="84" y="154"/>
                  </a:cubicBezTo>
                  <a:cubicBezTo>
                    <a:pt x="84" y="154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6"/>
                  </a:cubicBezTo>
                  <a:cubicBezTo>
                    <a:pt x="84" y="156"/>
                    <a:pt x="84" y="156"/>
                    <a:pt x="84" y="156"/>
                  </a:cubicBezTo>
                  <a:cubicBezTo>
                    <a:pt x="83" y="156"/>
                    <a:pt x="83" y="157"/>
                    <a:pt x="83" y="157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3" y="159"/>
                    <a:pt x="83" y="160"/>
                    <a:pt x="83" y="160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82" y="162"/>
                    <a:pt x="82" y="164"/>
                    <a:pt x="81" y="166"/>
                  </a:cubicBezTo>
                  <a:cubicBezTo>
                    <a:pt x="81" y="167"/>
                    <a:pt x="81" y="169"/>
                    <a:pt x="80" y="170"/>
                  </a:cubicBezTo>
                  <a:cubicBezTo>
                    <a:pt x="80" y="171"/>
                    <a:pt x="80" y="173"/>
                    <a:pt x="79" y="174"/>
                  </a:cubicBezTo>
                  <a:cubicBezTo>
                    <a:pt x="79" y="175"/>
                    <a:pt x="79" y="175"/>
                    <a:pt x="79" y="177"/>
                  </a:cubicBezTo>
                  <a:cubicBezTo>
                    <a:pt x="79" y="177"/>
                    <a:pt x="79" y="178"/>
                    <a:pt x="79" y="178"/>
                  </a:cubicBezTo>
                  <a:cubicBezTo>
                    <a:pt x="78" y="180"/>
                    <a:pt x="78" y="182"/>
                    <a:pt x="77" y="183"/>
                  </a:cubicBezTo>
                  <a:cubicBezTo>
                    <a:pt x="77" y="185"/>
                    <a:pt x="76" y="187"/>
                    <a:pt x="76" y="189"/>
                  </a:cubicBezTo>
                  <a:cubicBezTo>
                    <a:pt x="75" y="191"/>
                    <a:pt x="75" y="193"/>
                    <a:pt x="74" y="195"/>
                  </a:cubicBezTo>
                  <a:cubicBezTo>
                    <a:pt x="74" y="197"/>
                    <a:pt x="73" y="199"/>
                    <a:pt x="73" y="201"/>
                  </a:cubicBezTo>
                  <a:cubicBezTo>
                    <a:pt x="73" y="202"/>
                    <a:pt x="73" y="203"/>
                    <a:pt x="72" y="204"/>
                  </a:cubicBezTo>
                  <a:cubicBezTo>
                    <a:pt x="72" y="206"/>
                    <a:pt x="72" y="207"/>
                    <a:pt x="72" y="209"/>
                  </a:cubicBezTo>
                  <a:cubicBezTo>
                    <a:pt x="71" y="211"/>
                    <a:pt x="71" y="213"/>
                    <a:pt x="71" y="215"/>
                  </a:cubicBezTo>
                  <a:cubicBezTo>
                    <a:pt x="71" y="216"/>
                    <a:pt x="71" y="218"/>
                    <a:pt x="71" y="220"/>
                  </a:cubicBezTo>
                  <a:cubicBezTo>
                    <a:pt x="71" y="222"/>
                    <a:pt x="71" y="223"/>
                    <a:pt x="71" y="225"/>
                  </a:cubicBezTo>
                  <a:cubicBezTo>
                    <a:pt x="71" y="226"/>
                    <a:pt x="71" y="226"/>
                    <a:pt x="71" y="227"/>
                  </a:cubicBezTo>
                  <a:cubicBezTo>
                    <a:pt x="71" y="227"/>
                    <a:pt x="71" y="228"/>
                    <a:pt x="70" y="227"/>
                  </a:cubicBezTo>
                  <a:cubicBezTo>
                    <a:pt x="70" y="227"/>
                    <a:pt x="69" y="227"/>
                    <a:pt x="68" y="226"/>
                  </a:cubicBezTo>
                  <a:cubicBezTo>
                    <a:pt x="66" y="225"/>
                    <a:pt x="64" y="224"/>
                    <a:pt x="62" y="223"/>
                  </a:cubicBezTo>
                  <a:cubicBezTo>
                    <a:pt x="62" y="223"/>
                    <a:pt x="61" y="222"/>
                    <a:pt x="60" y="222"/>
                  </a:cubicBezTo>
                  <a:cubicBezTo>
                    <a:pt x="59" y="221"/>
                    <a:pt x="58" y="221"/>
                    <a:pt x="56" y="220"/>
                  </a:cubicBezTo>
                  <a:cubicBezTo>
                    <a:pt x="55" y="219"/>
                    <a:pt x="55" y="219"/>
                    <a:pt x="54" y="218"/>
                  </a:cubicBezTo>
                  <a:cubicBezTo>
                    <a:pt x="54" y="218"/>
                    <a:pt x="54" y="218"/>
                    <a:pt x="54" y="218"/>
                  </a:cubicBezTo>
                  <a:cubicBezTo>
                    <a:pt x="53" y="218"/>
                    <a:pt x="52" y="217"/>
                    <a:pt x="51" y="217"/>
                  </a:cubicBezTo>
                  <a:cubicBezTo>
                    <a:pt x="50" y="216"/>
                    <a:pt x="49" y="215"/>
                    <a:pt x="48" y="214"/>
                  </a:cubicBezTo>
                  <a:cubicBezTo>
                    <a:pt x="47" y="213"/>
                    <a:pt x="45" y="212"/>
                    <a:pt x="44" y="211"/>
                  </a:cubicBezTo>
                  <a:cubicBezTo>
                    <a:pt x="43" y="210"/>
                    <a:pt x="41" y="208"/>
                    <a:pt x="39" y="207"/>
                  </a:cubicBezTo>
                  <a:cubicBezTo>
                    <a:pt x="39" y="206"/>
                    <a:pt x="38" y="206"/>
                    <a:pt x="37" y="205"/>
                  </a:cubicBezTo>
                  <a:cubicBezTo>
                    <a:pt x="37" y="204"/>
                    <a:pt x="36" y="204"/>
                    <a:pt x="36" y="203"/>
                  </a:cubicBezTo>
                  <a:cubicBezTo>
                    <a:pt x="36" y="203"/>
                    <a:pt x="35" y="203"/>
                    <a:pt x="35" y="203"/>
                  </a:cubicBezTo>
                  <a:cubicBezTo>
                    <a:pt x="35" y="203"/>
                    <a:pt x="35" y="203"/>
                    <a:pt x="35" y="203"/>
                  </a:cubicBezTo>
                  <a:cubicBezTo>
                    <a:pt x="35" y="203"/>
                    <a:pt x="34" y="202"/>
                    <a:pt x="33" y="201"/>
                  </a:cubicBezTo>
                  <a:cubicBezTo>
                    <a:pt x="33" y="201"/>
                    <a:pt x="32" y="200"/>
                    <a:pt x="32" y="200"/>
                  </a:cubicBezTo>
                  <a:cubicBezTo>
                    <a:pt x="32" y="200"/>
                    <a:pt x="32" y="199"/>
                    <a:pt x="32" y="199"/>
                  </a:cubicBezTo>
                  <a:cubicBezTo>
                    <a:pt x="31" y="198"/>
                    <a:pt x="30" y="198"/>
                    <a:pt x="29" y="197"/>
                  </a:cubicBezTo>
                  <a:cubicBezTo>
                    <a:pt x="28" y="196"/>
                    <a:pt x="28" y="195"/>
                    <a:pt x="27" y="194"/>
                  </a:cubicBezTo>
                  <a:cubicBezTo>
                    <a:pt x="27" y="194"/>
                    <a:pt x="27" y="194"/>
                    <a:pt x="26" y="193"/>
                  </a:cubicBezTo>
                  <a:cubicBezTo>
                    <a:pt x="26" y="193"/>
                    <a:pt x="26" y="192"/>
                    <a:pt x="25" y="191"/>
                  </a:cubicBezTo>
                  <a:cubicBezTo>
                    <a:pt x="24" y="191"/>
                    <a:pt x="24" y="190"/>
                    <a:pt x="23" y="189"/>
                  </a:cubicBezTo>
                  <a:cubicBezTo>
                    <a:pt x="23" y="189"/>
                    <a:pt x="23" y="189"/>
                    <a:pt x="23" y="188"/>
                  </a:cubicBezTo>
                  <a:cubicBezTo>
                    <a:pt x="23" y="188"/>
                    <a:pt x="23" y="188"/>
                    <a:pt x="23" y="188"/>
                  </a:cubicBezTo>
                  <a:cubicBezTo>
                    <a:pt x="22" y="187"/>
                    <a:pt x="22" y="186"/>
                    <a:pt x="21" y="186"/>
                  </a:cubicBezTo>
                  <a:cubicBezTo>
                    <a:pt x="21" y="186"/>
                    <a:pt x="21" y="185"/>
                    <a:pt x="21" y="185"/>
                  </a:cubicBezTo>
                  <a:cubicBezTo>
                    <a:pt x="21" y="185"/>
                    <a:pt x="21" y="185"/>
                    <a:pt x="21" y="185"/>
                  </a:cubicBezTo>
                  <a:cubicBezTo>
                    <a:pt x="21" y="185"/>
                    <a:pt x="21" y="185"/>
                    <a:pt x="20" y="185"/>
                  </a:cubicBezTo>
                  <a:cubicBezTo>
                    <a:pt x="20" y="184"/>
                    <a:pt x="19" y="183"/>
                    <a:pt x="19" y="183"/>
                  </a:cubicBezTo>
                  <a:cubicBezTo>
                    <a:pt x="19" y="182"/>
                    <a:pt x="18" y="182"/>
                    <a:pt x="18" y="181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7" y="180"/>
                    <a:pt x="17" y="179"/>
                    <a:pt x="16" y="179"/>
                  </a:cubicBezTo>
                  <a:cubicBezTo>
                    <a:pt x="16" y="178"/>
                    <a:pt x="15" y="177"/>
                    <a:pt x="15" y="176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3" y="173"/>
                    <a:pt x="13" y="172"/>
                    <a:pt x="12" y="171"/>
                  </a:cubicBezTo>
                  <a:cubicBezTo>
                    <a:pt x="12" y="171"/>
                    <a:pt x="12" y="170"/>
                    <a:pt x="12" y="170"/>
                  </a:cubicBezTo>
                  <a:cubicBezTo>
                    <a:pt x="12" y="170"/>
                    <a:pt x="12" y="170"/>
                    <a:pt x="12" y="169"/>
                  </a:cubicBezTo>
                  <a:cubicBezTo>
                    <a:pt x="12" y="169"/>
                    <a:pt x="11" y="169"/>
                    <a:pt x="11" y="168"/>
                  </a:cubicBezTo>
                  <a:cubicBezTo>
                    <a:pt x="11" y="168"/>
                    <a:pt x="11" y="168"/>
                    <a:pt x="11" y="167"/>
                  </a:cubicBezTo>
                  <a:cubicBezTo>
                    <a:pt x="10" y="167"/>
                    <a:pt x="10" y="167"/>
                    <a:pt x="10" y="167"/>
                  </a:cubicBezTo>
                  <a:cubicBezTo>
                    <a:pt x="10" y="166"/>
                    <a:pt x="10" y="165"/>
                    <a:pt x="9" y="165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9" y="163"/>
                    <a:pt x="8" y="162"/>
                    <a:pt x="8" y="161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8" y="160"/>
                    <a:pt x="8" y="160"/>
                    <a:pt x="7" y="159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7"/>
                    <a:pt x="6" y="157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5"/>
                    <a:pt x="6" y="155"/>
                  </a:cubicBezTo>
                  <a:cubicBezTo>
                    <a:pt x="6" y="155"/>
                    <a:pt x="6" y="155"/>
                    <a:pt x="6" y="154"/>
                  </a:cubicBezTo>
                  <a:cubicBezTo>
                    <a:pt x="6" y="154"/>
                    <a:pt x="5" y="154"/>
                    <a:pt x="5" y="154"/>
                  </a:cubicBezTo>
                  <a:cubicBezTo>
                    <a:pt x="5" y="154"/>
                    <a:pt x="5" y="153"/>
                    <a:pt x="5" y="153"/>
                  </a:cubicBezTo>
                  <a:cubicBezTo>
                    <a:pt x="5" y="153"/>
                    <a:pt x="5" y="152"/>
                    <a:pt x="5" y="152"/>
                  </a:cubicBezTo>
                  <a:cubicBezTo>
                    <a:pt x="5" y="152"/>
                    <a:pt x="5" y="152"/>
                    <a:pt x="5" y="151"/>
                  </a:cubicBezTo>
                  <a:cubicBezTo>
                    <a:pt x="4" y="151"/>
                    <a:pt x="4" y="150"/>
                    <a:pt x="4" y="150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4" y="148"/>
                    <a:pt x="4" y="148"/>
                    <a:pt x="4" y="148"/>
                  </a:cubicBezTo>
                  <a:cubicBezTo>
                    <a:pt x="4" y="147"/>
                    <a:pt x="3" y="147"/>
                    <a:pt x="3" y="146"/>
                  </a:cubicBezTo>
                  <a:cubicBezTo>
                    <a:pt x="3" y="146"/>
                    <a:pt x="3" y="145"/>
                    <a:pt x="3" y="144"/>
                  </a:cubicBezTo>
                  <a:cubicBezTo>
                    <a:pt x="3" y="144"/>
                    <a:pt x="3" y="144"/>
                    <a:pt x="3" y="143"/>
                  </a:cubicBezTo>
                  <a:cubicBezTo>
                    <a:pt x="3" y="143"/>
                    <a:pt x="3" y="143"/>
                    <a:pt x="3" y="142"/>
                  </a:cubicBezTo>
                  <a:cubicBezTo>
                    <a:pt x="3" y="142"/>
                    <a:pt x="2" y="142"/>
                    <a:pt x="2" y="142"/>
                  </a:cubicBezTo>
                  <a:cubicBezTo>
                    <a:pt x="2" y="142"/>
                    <a:pt x="2" y="141"/>
                    <a:pt x="2" y="141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2" y="138"/>
                    <a:pt x="1" y="137"/>
                    <a:pt x="1" y="136"/>
                  </a:cubicBezTo>
                  <a:cubicBezTo>
                    <a:pt x="1" y="136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1"/>
                  </a:cubicBezTo>
                  <a:cubicBezTo>
                    <a:pt x="1" y="131"/>
                    <a:pt x="1" y="131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29"/>
                    <a:pt x="1" y="129"/>
                  </a:cubicBezTo>
                  <a:cubicBezTo>
                    <a:pt x="1" y="129"/>
                    <a:pt x="1" y="129"/>
                    <a:pt x="1" y="128"/>
                  </a:cubicBezTo>
                  <a:cubicBezTo>
                    <a:pt x="1" y="128"/>
                    <a:pt x="1" y="128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6"/>
                    <a:pt x="0" y="126"/>
                    <a:pt x="0" y="125"/>
                  </a:cubicBezTo>
                  <a:cubicBezTo>
                    <a:pt x="1" y="125"/>
                    <a:pt x="0" y="124"/>
                    <a:pt x="0" y="124"/>
                  </a:cubicBezTo>
                  <a:cubicBezTo>
                    <a:pt x="0" y="122"/>
                    <a:pt x="0" y="120"/>
                    <a:pt x="0" y="119"/>
                  </a:cubicBezTo>
                  <a:cubicBezTo>
                    <a:pt x="0" y="118"/>
                    <a:pt x="0" y="118"/>
                    <a:pt x="0" y="117"/>
                  </a:cubicBezTo>
                  <a:cubicBezTo>
                    <a:pt x="0" y="116"/>
                    <a:pt x="0" y="115"/>
                    <a:pt x="0" y="114"/>
                  </a:cubicBezTo>
                  <a:cubicBezTo>
                    <a:pt x="0" y="113"/>
                    <a:pt x="0" y="112"/>
                    <a:pt x="0" y="112"/>
                  </a:cubicBezTo>
                  <a:cubicBezTo>
                    <a:pt x="0" y="111"/>
                    <a:pt x="1" y="111"/>
                    <a:pt x="0" y="110"/>
                  </a:cubicBezTo>
                  <a:cubicBezTo>
                    <a:pt x="0" y="110"/>
                    <a:pt x="0" y="110"/>
                    <a:pt x="0" y="109"/>
                  </a:cubicBezTo>
                  <a:cubicBezTo>
                    <a:pt x="1" y="109"/>
                    <a:pt x="1" y="109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7"/>
                  </a:cubicBezTo>
                  <a:cubicBezTo>
                    <a:pt x="1" y="107"/>
                    <a:pt x="1" y="107"/>
                    <a:pt x="1" y="106"/>
                  </a:cubicBezTo>
                  <a:cubicBezTo>
                    <a:pt x="1" y="105"/>
                    <a:pt x="1" y="105"/>
                    <a:pt x="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" y="103"/>
                    <a:pt x="1" y="103"/>
                  </a:cubicBezTo>
                  <a:cubicBezTo>
                    <a:pt x="2" y="100"/>
                    <a:pt x="2" y="97"/>
                    <a:pt x="3" y="94"/>
                  </a:cubicBezTo>
                  <a:cubicBezTo>
                    <a:pt x="3" y="91"/>
                    <a:pt x="4" y="89"/>
                    <a:pt x="5" y="87"/>
                  </a:cubicBezTo>
                  <a:cubicBezTo>
                    <a:pt x="5" y="86"/>
                    <a:pt x="5" y="85"/>
                    <a:pt x="5" y="85"/>
                  </a:cubicBezTo>
                  <a:cubicBezTo>
                    <a:pt x="5" y="85"/>
                    <a:pt x="5" y="84"/>
                    <a:pt x="6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83"/>
                    <a:pt x="6" y="81"/>
                    <a:pt x="7" y="80"/>
                  </a:cubicBezTo>
                  <a:cubicBezTo>
                    <a:pt x="7" y="78"/>
                    <a:pt x="8" y="76"/>
                    <a:pt x="9" y="74"/>
                  </a:cubicBezTo>
                  <a:cubicBezTo>
                    <a:pt x="9" y="73"/>
                    <a:pt x="10" y="71"/>
                    <a:pt x="11" y="70"/>
                  </a:cubicBezTo>
                  <a:cubicBezTo>
                    <a:pt x="12" y="68"/>
                    <a:pt x="12" y="66"/>
                    <a:pt x="13" y="64"/>
                  </a:cubicBezTo>
                  <a:cubicBezTo>
                    <a:pt x="14" y="63"/>
                    <a:pt x="15" y="62"/>
                    <a:pt x="15" y="61"/>
                  </a:cubicBezTo>
                  <a:cubicBezTo>
                    <a:pt x="16" y="59"/>
                    <a:pt x="17" y="58"/>
                    <a:pt x="18" y="56"/>
                  </a:cubicBezTo>
                  <a:cubicBezTo>
                    <a:pt x="19" y="55"/>
                    <a:pt x="20" y="54"/>
                    <a:pt x="21" y="52"/>
                  </a:cubicBezTo>
                  <a:cubicBezTo>
                    <a:pt x="22" y="51"/>
                    <a:pt x="23" y="49"/>
                    <a:pt x="24" y="48"/>
                  </a:cubicBezTo>
                  <a:cubicBezTo>
                    <a:pt x="24" y="47"/>
                    <a:pt x="25" y="47"/>
                    <a:pt x="25" y="46"/>
                  </a:cubicBezTo>
                  <a:cubicBezTo>
                    <a:pt x="26" y="46"/>
                    <a:pt x="26" y="45"/>
                    <a:pt x="27" y="44"/>
                  </a:cubicBezTo>
                  <a:cubicBezTo>
                    <a:pt x="28" y="43"/>
                    <a:pt x="29" y="41"/>
                    <a:pt x="31" y="40"/>
                  </a:cubicBezTo>
                  <a:cubicBezTo>
                    <a:pt x="31" y="39"/>
                    <a:pt x="32" y="38"/>
                    <a:pt x="33" y="37"/>
                  </a:cubicBezTo>
                  <a:cubicBezTo>
                    <a:pt x="35" y="35"/>
                    <a:pt x="36" y="34"/>
                    <a:pt x="38" y="32"/>
                  </a:cubicBezTo>
                  <a:cubicBezTo>
                    <a:pt x="39" y="31"/>
                    <a:pt x="40" y="30"/>
                    <a:pt x="42" y="29"/>
                  </a:cubicBezTo>
                  <a:cubicBezTo>
                    <a:pt x="43" y="28"/>
                    <a:pt x="45" y="26"/>
                    <a:pt x="46" y="25"/>
                  </a:cubicBezTo>
                  <a:cubicBezTo>
                    <a:pt x="48" y="24"/>
                    <a:pt x="50" y="22"/>
                    <a:pt x="52" y="21"/>
                  </a:cubicBezTo>
                  <a:cubicBezTo>
                    <a:pt x="52" y="21"/>
                    <a:pt x="52" y="21"/>
                    <a:pt x="53" y="20"/>
                  </a:cubicBezTo>
                  <a:cubicBezTo>
                    <a:pt x="55" y="19"/>
                    <a:pt x="57" y="18"/>
                    <a:pt x="58" y="17"/>
                  </a:cubicBezTo>
                  <a:cubicBezTo>
                    <a:pt x="59" y="16"/>
                    <a:pt x="60" y="16"/>
                    <a:pt x="61" y="15"/>
                  </a:cubicBezTo>
                  <a:cubicBezTo>
                    <a:pt x="63" y="14"/>
                    <a:pt x="65" y="13"/>
                    <a:pt x="67" y="13"/>
                  </a:cubicBezTo>
                  <a:cubicBezTo>
                    <a:pt x="68" y="12"/>
                    <a:pt x="69" y="11"/>
                    <a:pt x="71" y="11"/>
                  </a:cubicBezTo>
                  <a:cubicBezTo>
                    <a:pt x="72" y="10"/>
                    <a:pt x="73" y="9"/>
                    <a:pt x="75" y="9"/>
                  </a:cubicBezTo>
                  <a:cubicBezTo>
                    <a:pt x="76" y="8"/>
                    <a:pt x="77" y="8"/>
                    <a:pt x="79" y="7"/>
                  </a:cubicBezTo>
                  <a:cubicBezTo>
                    <a:pt x="80" y="7"/>
                    <a:pt x="81" y="6"/>
                    <a:pt x="83" y="6"/>
                  </a:cubicBezTo>
                  <a:cubicBezTo>
                    <a:pt x="85" y="5"/>
                    <a:pt x="86" y="5"/>
                    <a:pt x="88" y="5"/>
                  </a:cubicBezTo>
                  <a:cubicBezTo>
                    <a:pt x="89" y="4"/>
                    <a:pt x="91" y="4"/>
                    <a:pt x="92" y="3"/>
                  </a:cubicBezTo>
                  <a:cubicBezTo>
                    <a:pt x="94" y="3"/>
                    <a:pt x="95" y="2"/>
                    <a:pt x="97" y="2"/>
                  </a:cubicBezTo>
                  <a:cubicBezTo>
                    <a:pt x="98" y="2"/>
                    <a:pt x="99" y="2"/>
                    <a:pt x="100" y="2"/>
                  </a:cubicBezTo>
                  <a:cubicBezTo>
                    <a:pt x="101" y="2"/>
                    <a:pt x="102" y="2"/>
                    <a:pt x="103" y="1"/>
                  </a:cubicBezTo>
                  <a:cubicBezTo>
                    <a:pt x="104" y="1"/>
                    <a:pt x="104" y="1"/>
                    <a:pt x="105" y="1"/>
                  </a:cubicBezTo>
                  <a:cubicBezTo>
                    <a:pt x="108" y="1"/>
                    <a:pt x="110" y="1"/>
                    <a:pt x="113" y="1"/>
                  </a:cubicBezTo>
                  <a:cubicBezTo>
                    <a:pt x="115" y="1"/>
                    <a:pt x="116" y="1"/>
                    <a:pt x="117" y="1"/>
                  </a:cubicBezTo>
                  <a:cubicBezTo>
                    <a:pt x="119" y="0"/>
                    <a:pt x="120" y="0"/>
                    <a:pt x="122" y="0"/>
                  </a:cubicBezTo>
                  <a:cubicBezTo>
                    <a:pt x="124" y="1"/>
                    <a:pt x="126" y="1"/>
                    <a:pt x="128" y="1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30" y="1"/>
                    <a:pt x="132" y="1"/>
                    <a:pt x="133" y="1"/>
                  </a:cubicBezTo>
                  <a:cubicBezTo>
                    <a:pt x="136" y="1"/>
                    <a:pt x="138" y="2"/>
                    <a:pt x="141" y="2"/>
                  </a:cubicBezTo>
                  <a:cubicBezTo>
                    <a:pt x="142" y="3"/>
                    <a:pt x="144" y="3"/>
                    <a:pt x="145" y="3"/>
                  </a:cubicBezTo>
                  <a:cubicBezTo>
                    <a:pt x="147" y="4"/>
                    <a:pt x="148" y="4"/>
                    <a:pt x="149" y="4"/>
                  </a:cubicBezTo>
                  <a:cubicBezTo>
                    <a:pt x="151" y="5"/>
                    <a:pt x="152" y="5"/>
                    <a:pt x="154" y="5"/>
                  </a:cubicBezTo>
                  <a:cubicBezTo>
                    <a:pt x="155" y="6"/>
                    <a:pt x="156" y="6"/>
                    <a:pt x="157" y="7"/>
                  </a:cubicBezTo>
                  <a:cubicBezTo>
                    <a:pt x="158" y="7"/>
                    <a:pt x="159" y="7"/>
                    <a:pt x="160" y="7"/>
                  </a:cubicBezTo>
                  <a:cubicBezTo>
                    <a:pt x="160" y="8"/>
                    <a:pt x="160" y="8"/>
                    <a:pt x="161" y="8"/>
                  </a:cubicBezTo>
                  <a:cubicBezTo>
                    <a:pt x="161" y="8"/>
                    <a:pt x="161" y="8"/>
                    <a:pt x="162" y="8"/>
                  </a:cubicBezTo>
                  <a:cubicBezTo>
                    <a:pt x="163" y="9"/>
                    <a:pt x="164" y="9"/>
                    <a:pt x="165" y="10"/>
                  </a:cubicBezTo>
                  <a:cubicBezTo>
                    <a:pt x="166" y="10"/>
                    <a:pt x="167" y="11"/>
                    <a:pt x="168" y="11"/>
                  </a:cubicBezTo>
                  <a:cubicBezTo>
                    <a:pt x="169" y="11"/>
                    <a:pt x="170" y="11"/>
                    <a:pt x="170" y="12"/>
                  </a:cubicBezTo>
                  <a:cubicBezTo>
                    <a:pt x="172" y="13"/>
                    <a:pt x="173" y="13"/>
                    <a:pt x="175" y="14"/>
                  </a:cubicBezTo>
                  <a:cubicBezTo>
                    <a:pt x="175" y="14"/>
                    <a:pt x="175" y="15"/>
                    <a:pt x="175" y="15"/>
                  </a:cubicBezTo>
                  <a:cubicBezTo>
                    <a:pt x="178" y="16"/>
                    <a:pt x="180" y="17"/>
                    <a:pt x="183" y="19"/>
                  </a:cubicBezTo>
                  <a:cubicBezTo>
                    <a:pt x="184" y="20"/>
                    <a:pt x="185" y="21"/>
                    <a:pt x="187" y="22"/>
                  </a:cubicBezTo>
                  <a:cubicBezTo>
                    <a:pt x="189" y="23"/>
                    <a:pt x="191" y="25"/>
                    <a:pt x="194" y="27"/>
                  </a:cubicBezTo>
                  <a:cubicBezTo>
                    <a:pt x="195" y="28"/>
                    <a:pt x="197" y="29"/>
                    <a:pt x="198" y="31"/>
                  </a:cubicBezTo>
                  <a:cubicBezTo>
                    <a:pt x="200" y="32"/>
                    <a:pt x="201" y="33"/>
                    <a:pt x="202" y="34"/>
                  </a:cubicBezTo>
                  <a:cubicBezTo>
                    <a:pt x="203" y="35"/>
                    <a:pt x="204" y="36"/>
                    <a:pt x="205" y="37"/>
                  </a:cubicBezTo>
                  <a:cubicBezTo>
                    <a:pt x="206" y="39"/>
                    <a:pt x="207" y="40"/>
                    <a:pt x="209" y="42"/>
                  </a:cubicBezTo>
                  <a:cubicBezTo>
                    <a:pt x="210" y="43"/>
                    <a:pt x="211" y="44"/>
                    <a:pt x="212" y="46"/>
                  </a:cubicBezTo>
                  <a:cubicBezTo>
                    <a:pt x="213" y="47"/>
                    <a:pt x="214" y="48"/>
                    <a:pt x="215" y="49"/>
                  </a:cubicBezTo>
                  <a:cubicBezTo>
                    <a:pt x="216" y="51"/>
                    <a:pt x="218" y="53"/>
                    <a:pt x="219" y="56"/>
                  </a:cubicBezTo>
                  <a:cubicBezTo>
                    <a:pt x="220" y="58"/>
                    <a:pt x="222" y="60"/>
                    <a:pt x="223" y="62"/>
                  </a:cubicBezTo>
                  <a:cubicBezTo>
                    <a:pt x="224" y="63"/>
                    <a:pt x="224" y="64"/>
                    <a:pt x="225" y="66"/>
                  </a:cubicBezTo>
                  <a:cubicBezTo>
                    <a:pt x="226" y="68"/>
                    <a:pt x="227" y="69"/>
                    <a:pt x="227" y="71"/>
                  </a:cubicBezTo>
                  <a:cubicBezTo>
                    <a:pt x="228" y="73"/>
                    <a:pt x="229" y="74"/>
                    <a:pt x="229" y="76"/>
                  </a:cubicBezTo>
                  <a:cubicBezTo>
                    <a:pt x="230" y="76"/>
                    <a:pt x="230" y="77"/>
                    <a:pt x="230" y="78"/>
                  </a:cubicBezTo>
                  <a:cubicBezTo>
                    <a:pt x="231" y="79"/>
                    <a:pt x="231" y="81"/>
                    <a:pt x="232" y="82"/>
                  </a:cubicBezTo>
                  <a:cubicBezTo>
                    <a:pt x="232" y="84"/>
                    <a:pt x="233" y="85"/>
                    <a:pt x="233" y="87"/>
                  </a:cubicBezTo>
                  <a:cubicBezTo>
                    <a:pt x="234" y="88"/>
                    <a:pt x="234" y="88"/>
                    <a:pt x="234" y="89"/>
                  </a:cubicBezTo>
                  <a:cubicBezTo>
                    <a:pt x="235" y="92"/>
                    <a:pt x="235" y="96"/>
                    <a:pt x="236" y="99"/>
                  </a:cubicBezTo>
                  <a:cubicBezTo>
                    <a:pt x="236" y="101"/>
                    <a:pt x="237" y="103"/>
                    <a:pt x="237" y="105"/>
                  </a:cubicBezTo>
                  <a:cubicBezTo>
                    <a:pt x="237" y="107"/>
                    <a:pt x="237" y="108"/>
                    <a:pt x="237" y="110"/>
                  </a:cubicBezTo>
                  <a:cubicBezTo>
                    <a:pt x="237" y="111"/>
                    <a:pt x="237" y="112"/>
                    <a:pt x="237" y="113"/>
                  </a:cubicBezTo>
                  <a:cubicBezTo>
                    <a:pt x="238" y="116"/>
                    <a:pt x="238" y="119"/>
                    <a:pt x="238" y="122"/>
                  </a:cubicBezTo>
                  <a:cubicBezTo>
                    <a:pt x="238" y="124"/>
                    <a:pt x="237" y="127"/>
                    <a:pt x="237" y="129"/>
                  </a:cubicBezTo>
                  <a:cubicBezTo>
                    <a:pt x="237" y="130"/>
                    <a:pt x="237" y="132"/>
                    <a:pt x="237" y="133"/>
                  </a:cubicBezTo>
                  <a:cubicBezTo>
                    <a:pt x="237" y="134"/>
                    <a:pt x="237" y="136"/>
                    <a:pt x="236" y="137"/>
                  </a:cubicBezTo>
                  <a:cubicBezTo>
                    <a:pt x="236" y="138"/>
                    <a:pt x="236" y="140"/>
                    <a:pt x="236" y="141"/>
                  </a:cubicBezTo>
                  <a:cubicBezTo>
                    <a:pt x="235" y="143"/>
                    <a:pt x="235" y="145"/>
                    <a:pt x="235" y="146"/>
                  </a:cubicBezTo>
                  <a:cubicBezTo>
                    <a:pt x="234" y="147"/>
                    <a:pt x="234" y="148"/>
                    <a:pt x="234" y="149"/>
                  </a:cubicBezTo>
                  <a:cubicBezTo>
                    <a:pt x="233" y="150"/>
                    <a:pt x="233" y="152"/>
                    <a:pt x="233" y="153"/>
                  </a:cubicBezTo>
                  <a:cubicBezTo>
                    <a:pt x="232" y="155"/>
                    <a:pt x="231" y="156"/>
                    <a:pt x="231" y="158"/>
                  </a:cubicBezTo>
                  <a:cubicBezTo>
                    <a:pt x="230" y="160"/>
                    <a:pt x="230" y="161"/>
                    <a:pt x="229" y="162"/>
                  </a:cubicBezTo>
                  <a:cubicBezTo>
                    <a:pt x="229" y="164"/>
                    <a:pt x="228" y="165"/>
                    <a:pt x="228" y="166"/>
                  </a:cubicBezTo>
                  <a:cubicBezTo>
                    <a:pt x="227" y="167"/>
                    <a:pt x="227" y="168"/>
                    <a:pt x="226" y="169"/>
                  </a:cubicBezTo>
                  <a:cubicBezTo>
                    <a:pt x="226" y="171"/>
                    <a:pt x="225" y="172"/>
                    <a:pt x="225" y="173"/>
                  </a:cubicBezTo>
                  <a:cubicBezTo>
                    <a:pt x="224" y="174"/>
                    <a:pt x="224" y="174"/>
                    <a:pt x="223" y="175"/>
                  </a:cubicBezTo>
                  <a:cubicBezTo>
                    <a:pt x="223" y="175"/>
                    <a:pt x="223" y="176"/>
                    <a:pt x="222" y="177"/>
                  </a:cubicBezTo>
                  <a:cubicBezTo>
                    <a:pt x="222" y="177"/>
                    <a:pt x="222" y="178"/>
                    <a:pt x="222" y="178"/>
                  </a:cubicBezTo>
                  <a:cubicBezTo>
                    <a:pt x="221" y="180"/>
                    <a:pt x="220" y="181"/>
                    <a:pt x="219" y="183"/>
                  </a:cubicBezTo>
                  <a:cubicBezTo>
                    <a:pt x="218" y="184"/>
                    <a:pt x="217" y="185"/>
                    <a:pt x="217" y="186"/>
                  </a:cubicBezTo>
                  <a:cubicBezTo>
                    <a:pt x="216" y="187"/>
                    <a:pt x="215" y="188"/>
                    <a:pt x="215" y="189"/>
                  </a:cubicBezTo>
                  <a:cubicBezTo>
                    <a:pt x="215" y="189"/>
                    <a:pt x="215" y="189"/>
                    <a:pt x="215" y="190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13" y="192"/>
                    <a:pt x="212" y="193"/>
                    <a:pt x="210" y="195"/>
                  </a:cubicBezTo>
                  <a:cubicBezTo>
                    <a:pt x="210" y="195"/>
                    <a:pt x="210" y="195"/>
                    <a:pt x="209" y="196"/>
                  </a:cubicBezTo>
                  <a:cubicBezTo>
                    <a:pt x="208" y="197"/>
                    <a:pt x="207" y="199"/>
                    <a:pt x="205" y="200"/>
                  </a:cubicBezTo>
                  <a:cubicBezTo>
                    <a:pt x="205" y="201"/>
                    <a:pt x="204" y="201"/>
                    <a:pt x="204" y="202"/>
                  </a:cubicBezTo>
                  <a:cubicBezTo>
                    <a:pt x="204" y="202"/>
                    <a:pt x="204" y="202"/>
                    <a:pt x="203" y="202"/>
                  </a:cubicBezTo>
                  <a:cubicBezTo>
                    <a:pt x="203" y="202"/>
                    <a:pt x="203" y="203"/>
                    <a:pt x="203" y="202"/>
                  </a:cubicBezTo>
                  <a:cubicBezTo>
                    <a:pt x="203" y="202"/>
                    <a:pt x="203" y="202"/>
                    <a:pt x="203" y="203"/>
                  </a:cubicBezTo>
                  <a:cubicBezTo>
                    <a:pt x="203" y="203"/>
                    <a:pt x="202" y="203"/>
                    <a:pt x="202" y="204"/>
                  </a:cubicBezTo>
                  <a:cubicBezTo>
                    <a:pt x="201" y="204"/>
                    <a:pt x="201" y="205"/>
                    <a:pt x="200" y="205"/>
                  </a:cubicBezTo>
                  <a:cubicBezTo>
                    <a:pt x="199" y="207"/>
                    <a:pt x="198" y="208"/>
                    <a:pt x="196" y="209"/>
                  </a:cubicBezTo>
                  <a:cubicBezTo>
                    <a:pt x="195" y="210"/>
                    <a:pt x="193" y="211"/>
                    <a:pt x="192" y="212"/>
                  </a:cubicBezTo>
                  <a:cubicBezTo>
                    <a:pt x="191" y="213"/>
                    <a:pt x="189" y="215"/>
                    <a:pt x="188" y="215"/>
                  </a:cubicBezTo>
                  <a:cubicBezTo>
                    <a:pt x="187" y="216"/>
                    <a:pt x="186" y="217"/>
                    <a:pt x="185" y="217"/>
                  </a:cubicBezTo>
                  <a:cubicBezTo>
                    <a:pt x="185" y="218"/>
                    <a:pt x="184" y="218"/>
                    <a:pt x="184" y="218"/>
                  </a:cubicBezTo>
                  <a:cubicBezTo>
                    <a:pt x="184" y="219"/>
                    <a:pt x="183" y="219"/>
                    <a:pt x="183" y="219"/>
                  </a:cubicBezTo>
                  <a:cubicBezTo>
                    <a:pt x="180" y="221"/>
                    <a:pt x="177" y="222"/>
                    <a:pt x="175" y="224"/>
                  </a:cubicBezTo>
                  <a:cubicBezTo>
                    <a:pt x="171" y="225"/>
                    <a:pt x="169" y="227"/>
                    <a:pt x="166" y="228"/>
                  </a:cubicBezTo>
                  <a:cubicBezTo>
                    <a:pt x="164" y="229"/>
                    <a:pt x="162" y="230"/>
                    <a:pt x="160" y="230"/>
                  </a:cubicBezTo>
                  <a:cubicBezTo>
                    <a:pt x="158" y="231"/>
                    <a:pt x="156" y="231"/>
                    <a:pt x="155" y="232"/>
                  </a:cubicBezTo>
                  <a:cubicBezTo>
                    <a:pt x="154" y="232"/>
                    <a:pt x="154" y="232"/>
                    <a:pt x="153" y="233"/>
                  </a:cubicBezTo>
                  <a:cubicBezTo>
                    <a:pt x="151" y="233"/>
                    <a:pt x="149" y="234"/>
                    <a:pt x="147" y="234"/>
                  </a:cubicBezTo>
                  <a:cubicBezTo>
                    <a:pt x="144" y="235"/>
                    <a:pt x="142" y="235"/>
                    <a:pt x="139" y="236"/>
                  </a:cubicBezTo>
                  <a:cubicBezTo>
                    <a:pt x="137" y="236"/>
                    <a:pt x="135" y="236"/>
                    <a:pt x="132" y="237"/>
                  </a:cubicBezTo>
                  <a:cubicBezTo>
                    <a:pt x="130" y="237"/>
                    <a:pt x="128" y="238"/>
                    <a:pt x="126" y="238"/>
                  </a:cubicBezTo>
                  <a:cubicBezTo>
                    <a:pt x="123" y="238"/>
                    <a:pt x="120" y="238"/>
                    <a:pt x="117" y="238"/>
                  </a:cubicBezTo>
                  <a:cubicBezTo>
                    <a:pt x="117" y="238"/>
                    <a:pt x="116" y="238"/>
                    <a:pt x="116" y="238"/>
                  </a:cubicBezTo>
                  <a:cubicBezTo>
                    <a:pt x="116" y="238"/>
                    <a:pt x="115" y="238"/>
                    <a:pt x="114" y="238"/>
                  </a:cubicBezTo>
                  <a:cubicBezTo>
                    <a:pt x="114" y="238"/>
                    <a:pt x="114" y="238"/>
                    <a:pt x="114" y="238"/>
                  </a:cubicBezTo>
                  <a:cubicBezTo>
                    <a:pt x="112" y="238"/>
                    <a:pt x="110" y="238"/>
                    <a:pt x="108" y="237"/>
                  </a:cubicBezTo>
                  <a:cubicBezTo>
                    <a:pt x="107" y="237"/>
                    <a:pt x="106" y="237"/>
                    <a:pt x="104" y="237"/>
                  </a:cubicBezTo>
                  <a:cubicBezTo>
                    <a:pt x="103" y="236"/>
                    <a:pt x="102" y="236"/>
                    <a:pt x="101" y="236"/>
                  </a:cubicBezTo>
                  <a:cubicBezTo>
                    <a:pt x="99" y="236"/>
                    <a:pt x="98" y="236"/>
                    <a:pt x="97" y="236"/>
                  </a:cubicBezTo>
                  <a:cubicBezTo>
                    <a:pt x="96" y="235"/>
                    <a:pt x="95" y="235"/>
                    <a:pt x="94" y="235"/>
                  </a:cubicBezTo>
                  <a:cubicBezTo>
                    <a:pt x="93" y="235"/>
                    <a:pt x="93" y="235"/>
                    <a:pt x="92" y="234"/>
                  </a:cubicBezTo>
                  <a:cubicBezTo>
                    <a:pt x="90" y="234"/>
                    <a:pt x="89" y="234"/>
                    <a:pt x="87" y="233"/>
                  </a:cubicBezTo>
                  <a:cubicBezTo>
                    <a:pt x="87" y="233"/>
                    <a:pt x="86" y="233"/>
                    <a:pt x="86" y="233"/>
                  </a:cubicBezTo>
                  <a:cubicBezTo>
                    <a:pt x="86" y="233"/>
                    <a:pt x="85" y="233"/>
                    <a:pt x="86" y="232"/>
                  </a:cubicBezTo>
                  <a:cubicBezTo>
                    <a:pt x="86" y="232"/>
                    <a:pt x="86" y="232"/>
                    <a:pt x="86" y="232"/>
                  </a:cubicBezTo>
                  <a:cubicBezTo>
                    <a:pt x="86" y="232"/>
                    <a:pt x="86" y="232"/>
                    <a:pt x="86" y="232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87" y="231"/>
                    <a:pt x="87" y="230"/>
                    <a:pt x="88" y="229"/>
                  </a:cubicBezTo>
                  <a:cubicBezTo>
                    <a:pt x="89" y="227"/>
                    <a:pt x="90" y="225"/>
                    <a:pt x="91" y="222"/>
                  </a:cubicBezTo>
                  <a:cubicBezTo>
                    <a:pt x="93" y="220"/>
                    <a:pt x="94" y="218"/>
                    <a:pt x="95" y="215"/>
                  </a:cubicBezTo>
                  <a:cubicBezTo>
                    <a:pt x="96" y="213"/>
                    <a:pt x="97" y="210"/>
                    <a:pt x="97" y="208"/>
                  </a:cubicBezTo>
                  <a:cubicBezTo>
                    <a:pt x="97" y="207"/>
                    <a:pt x="97" y="207"/>
                    <a:pt x="97" y="207"/>
                  </a:cubicBezTo>
                  <a:cubicBezTo>
                    <a:pt x="98" y="206"/>
                    <a:pt x="98" y="205"/>
                    <a:pt x="98" y="204"/>
                  </a:cubicBezTo>
                  <a:cubicBezTo>
                    <a:pt x="99" y="203"/>
                    <a:pt x="99" y="202"/>
                    <a:pt x="99" y="201"/>
                  </a:cubicBezTo>
                  <a:cubicBezTo>
                    <a:pt x="99" y="200"/>
                    <a:pt x="100" y="198"/>
                    <a:pt x="100" y="197"/>
                  </a:cubicBezTo>
                  <a:cubicBezTo>
                    <a:pt x="101" y="195"/>
                    <a:pt x="101" y="194"/>
                    <a:pt x="101" y="192"/>
                  </a:cubicBezTo>
                  <a:cubicBezTo>
                    <a:pt x="102" y="191"/>
                    <a:pt x="102" y="189"/>
                    <a:pt x="103" y="187"/>
                  </a:cubicBezTo>
                  <a:cubicBezTo>
                    <a:pt x="103" y="186"/>
                    <a:pt x="104" y="184"/>
                    <a:pt x="104" y="183"/>
                  </a:cubicBezTo>
                  <a:cubicBezTo>
                    <a:pt x="104" y="182"/>
                    <a:pt x="104" y="181"/>
                    <a:pt x="104" y="180"/>
                  </a:cubicBezTo>
                  <a:cubicBezTo>
                    <a:pt x="105" y="179"/>
                    <a:pt x="105" y="179"/>
                    <a:pt x="105" y="178"/>
                  </a:cubicBezTo>
                  <a:cubicBezTo>
                    <a:pt x="105" y="177"/>
                    <a:pt x="106" y="177"/>
                    <a:pt x="106" y="175"/>
                  </a:cubicBezTo>
                  <a:cubicBezTo>
                    <a:pt x="106" y="177"/>
                    <a:pt x="107" y="177"/>
                    <a:pt x="108" y="178"/>
                  </a:cubicBezTo>
                  <a:cubicBezTo>
                    <a:pt x="108" y="178"/>
                    <a:pt x="108" y="179"/>
                    <a:pt x="108" y="179"/>
                  </a:cubicBezTo>
                  <a:cubicBezTo>
                    <a:pt x="111" y="182"/>
                    <a:pt x="114" y="183"/>
                    <a:pt x="116" y="185"/>
                  </a:cubicBezTo>
                  <a:cubicBezTo>
                    <a:pt x="118" y="186"/>
                    <a:pt x="119" y="186"/>
                    <a:pt x="120" y="187"/>
                  </a:cubicBezTo>
                  <a:cubicBezTo>
                    <a:pt x="121" y="187"/>
                    <a:pt x="122" y="187"/>
                    <a:pt x="122" y="188"/>
                  </a:cubicBezTo>
                  <a:cubicBezTo>
                    <a:pt x="124" y="188"/>
                    <a:pt x="126" y="189"/>
                    <a:pt x="128" y="189"/>
                  </a:cubicBezTo>
                  <a:cubicBezTo>
                    <a:pt x="130" y="190"/>
                    <a:pt x="131" y="190"/>
                    <a:pt x="132" y="190"/>
                  </a:cubicBezTo>
                  <a:cubicBezTo>
                    <a:pt x="134" y="190"/>
                    <a:pt x="137" y="190"/>
                    <a:pt x="139" y="190"/>
                  </a:cubicBezTo>
                  <a:cubicBezTo>
                    <a:pt x="139" y="190"/>
                    <a:pt x="139" y="190"/>
                    <a:pt x="139" y="190"/>
                  </a:cubicBezTo>
                  <a:cubicBezTo>
                    <a:pt x="141" y="190"/>
                    <a:pt x="143" y="189"/>
                    <a:pt x="145" y="189"/>
                  </a:cubicBezTo>
                  <a:cubicBezTo>
                    <a:pt x="146" y="189"/>
                    <a:pt x="148" y="188"/>
                    <a:pt x="150" y="188"/>
                  </a:cubicBezTo>
                  <a:cubicBezTo>
                    <a:pt x="152" y="187"/>
                    <a:pt x="153" y="187"/>
                    <a:pt x="155" y="186"/>
                  </a:cubicBezTo>
                  <a:cubicBezTo>
                    <a:pt x="156" y="185"/>
                    <a:pt x="158" y="185"/>
                    <a:pt x="159" y="185"/>
                  </a:cubicBezTo>
                  <a:cubicBezTo>
                    <a:pt x="161" y="184"/>
                    <a:pt x="162" y="183"/>
                    <a:pt x="164" y="182"/>
                  </a:cubicBezTo>
                  <a:cubicBezTo>
                    <a:pt x="166" y="181"/>
                    <a:pt x="168" y="179"/>
                    <a:pt x="170" y="177"/>
                  </a:cubicBezTo>
                  <a:cubicBezTo>
                    <a:pt x="173" y="175"/>
                    <a:pt x="175" y="173"/>
                    <a:pt x="178" y="171"/>
                  </a:cubicBezTo>
                  <a:cubicBezTo>
                    <a:pt x="178" y="170"/>
                    <a:pt x="179" y="169"/>
                    <a:pt x="179" y="169"/>
                  </a:cubicBezTo>
                  <a:cubicBezTo>
                    <a:pt x="180" y="168"/>
                    <a:pt x="180" y="167"/>
                    <a:pt x="181" y="167"/>
                  </a:cubicBezTo>
                  <a:cubicBezTo>
                    <a:pt x="181" y="167"/>
                    <a:pt x="181" y="167"/>
                    <a:pt x="181" y="166"/>
                  </a:cubicBezTo>
                  <a:cubicBezTo>
                    <a:pt x="181" y="166"/>
                    <a:pt x="181" y="166"/>
                    <a:pt x="181" y="166"/>
                  </a:cubicBezTo>
                  <a:cubicBezTo>
                    <a:pt x="182" y="165"/>
                    <a:pt x="183" y="164"/>
                    <a:pt x="184" y="162"/>
                  </a:cubicBezTo>
                  <a:cubicBezTo>
                    <a:pt x="184" y="162"/>
                    <a:pt x="184" y="162"/>
                    <a:pt x="184" y="162"/>
                  </a:cubicBezTo>
                  <a:cubicBezTo>
                    <a:pt x="185" y="161"/>
                    <a:pt x="186" y="160"/>
                    <a:pt x="186" y="159"/>
                  </a:cubicBezTo>
                  <a:cubicBezTo>
                    <a:pt x="186" y="159"/>
                    <a:pt x="186" y="159"/>
                    <a:pt x="186" y="158"/>
                  </a:cubicBezTo>
                  <a:cubicBezTo>
                    <a:pt x="187" y="158"/>
                    <a:pt x="187" y="157"/>
                    <a:pt x="188" y="156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89" y="154"/>
                    <a:pt x="190" y="152"/>
                    <a:pt x="190" y="150"/>
                  </a:cubicBezTo>
                  <a:cubicBezTo>
                    <a:pt x="191" y="150"/>
                    <a:pt x="191" y="150"/>
                    <a:pt x="191" y="151"/>
                  </a:cubicBezTo>
                  <a:cubicBezTo>
                    <a:pt x="191" y="150"/>
                    <a:pt x="191" y="150"/>
                    <a:pt x="191" y="150"/>
                  </a:cubicBezTo>
                  <a:cubicBezTo>
                    <a:pt x="191" y="148"/>
                    <a:pt x="192" y="147"/>
                    <a:pt x="192" y="145"/>
                  </a:cubicBezTo>
                  <a:cubicBezTo>
                    <a:pt x="193" y="145"/>
                    <a:pt x="193" y="145"/>
                    <a:pt x="193" y="145"/>
                  </a:cubicBezTo>
                  <a:cubicBezTo>
                    <a:pt x="193" y="145"/>
                    <a:pt x="193" y="145"/>
                    <a:pt x="193" y="146"/>
                  </a:cubicBezTo>
                  <a:cubicBezTo>
                    <a:pt x="193" y="145"/>
                    <a:pt x="193" y="145"/>
                    <a:pt x="193" y="145"/>
                  </a:cubicBezTo>
                  <a:cubicBezTo>
                    <a:pt x="194" y="143"/>
                    <a:pt x="194" y="141"/>
                    <a:pt x="195" y="139"/>
                  </a:cubicBezTo>
                  <a:cubicBezTo>
                    <a:pt x="195" y="137"/>
                    <a:pt x="196" y="135"/>
                    <a:pt x="196" y="133"/>
                  </a:cubicBezTo>
                  <a:cubicBezTo>
                    <a:pt x="196" y="132"/>
                    <a:pt x="196" y="132"/>
                    <a:pt x="196" y="131"/>
                  </a:cubicBezTo>
                  <a:cubicBezTo>
                    <a:pt x="197" y="131"/>
                    <a:pt x="197" y="130"/>
                    <a:pt x="197" y="130"/>
                  </a:cubicBezTo>
                  <a:cubicBezTo>
                    <a:pt x="197" y="129"/>
                    <a:pt x="197" y="129"/>
                    <a:pt x="197" y="128"/>
                  </a:cubicBezTo>
                  <a:cubicBezTo>
                    <a:pt x="197" y="128"/>
                    <a:pt x="197" y="128"/>
                    <a:pt x="197" y="128"/>
                  </a:cubicBezTo>
                  <a:cubicBezTo>
                    <a:pt x="197" y="128"/>
                    <a:pt x="197" y="128"/>
                    <a:pt x="197" y="128"/>
                  </a:cubicBezTo>
                  <a:cubicBezTo>
                    <a:pt x="197" y="128"/>
                    <a:pt x="197" y="128"/>
                    <a:pt x="197" y="128"/>
                  </a:cubicBezTo>
                  <a:cubicBezTo>
                    <a:pt x="197" y="128"/>
                    <a:pt x="197" y="128"/>
                    <a:pt x="198" y="128"/>
                  </a:cubicBezTo>
                  <a:cubicBezTo>
                    <a:pt x="198" y="128"/>
                    <a:pt x="198" y="128"/>
                    <a:pt x="198" y="128"/>
                  </a:cubicBezTo>
                  <a:cubicBezTo>
                    <a:pt x="198" y="128"/>
                    <a:pt x="198" y="128"/>
                    <a:pt x="198" y="128"/>
                  </a:cubicBezTo>
                  <a:cubicBezTo>
                    <a:pt x="198" y="127"/>
                    <a:pt x="197" y="127"/>
                    <a:pt x="197" y="127"/>
                  </a:cubicBezTo>
                  <a:cubicBezTo>
                    <a:pt x="198" y="126"/>
                    <a:pt x="198" y="125"/>
                    <a:pt x="198" y="124"/>
                  </a:cubicBezTo>
                  <a:cubicBezTo>
                    <a:pt x="198" y="124"/>
                    <a:pt x="198" y="124"/>
                    <a:pt x="198" y="124"/>
                  </a:cubicBezTo>
                  <a:cubicBezTo>
                    <a:pt x="198" y="124"/>
                    <a:pt x="198" y="124"/>
                    <a:pt x="198" y="123"/>
                  </a:cubicBezTo>
                  <a:cubicBezTo>
                    <a:pt x="198" y="123"/>
                    <a:pt x="198" y="123"/>
                    <a:pt x="198" y="123"/>
                  </a:cubicBezTo>
                  <a:cubicBezTo>
                    <a:pt x="198" y="122"/>
                    <a:pt x="198" y="122"/>
                    <a:pt x="198" y="122"/>
                  </a:cubicBez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8" y="120"/>
                    <a:pt x="198" y="120"/>
                    <a:pt x="198" y="119"/>
                  </a:cubicBezTo>
                  <a:cubicBezTo>
                    <a:pt x="198" y="119"/>
                    <a:pt x="198" y="119"/>
                    <a:pt x="198" y="119"/>
                  </a:cubicBezTo>
                  <a:cubicBezTo>
                    <a:pt x="199" y="118"/>
                    <a:pt x="199" y="118"/>
                    <a:pt x="199" y="117"/>
                  </a:cubicBezTo>
                  <a:cubicBezTo>
                    <a:pt x="199" y="117"/>
                    <a:pt x="199" y="117"/>
                    <a:pt x="199" y="117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199" y="113"/>
                    <a:pt x="199" y="110"/>
                    <a:pt x="199" y="107"/>
                  </a:cubicBezTo>
                  <a:cubicBezTo>
                    <a:pt x="199" y="105"/>
                    <a:pt x="199" y="104"/>
                    <a:pt x="199" y="102"/>
                  </a:cubicBezTo>
                  <a:cubicBezTo>
                    <a:pt x="198" y="100"/>
                    <a:pt x="198" y="98"/>
                    <a:pt x="198" y="96"/>
                  </a:cubicBezTo>
                  <a:cubicBezTo>
                    <a:pt x="198" y="95"/>
                    <a:pt x="197" y="94"/>
                    <a:pt x="197" y="93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7" y="91"/>
                    <a:pt x="196" y="91"/>
                    <a:pt x="196" y="91"/>
                  </a:cubicBezTo>
                  <a:cubicBezTo>
                    <a:pt x="196" y="89"/>
                    <a:pt x="195" y="88"/>
                    <a:pt x="195" y="86"/>
                  </a:cubicBezTo>
                  <a:cubicBezTo>
                    <a:pt x="195" y="86"/>
                    <a:pt x="195" y="86"/>
                    <a:pt x="195" y="85"/>
                  </a:cubicBezTo>
                  <a:cubicBezTo>
                    <a:pt x="194" y="85"/>
                    <a:pt x="194" y="85"/>
                    <a:pt x="194" y="84"/>
                  </a:cubicBezTo>
                  <a:cubicBezTo>
                    <a:pt x="194" y="84"/>
                    <a:pt x="194" y="83"/>
                    <a:pt x="193" y="82"/>
                  </a:cubicBezTo>
                  <a:cubicBezTo>
                    <a:pt x="192" y="80"/>
                    <a:pt x="192" y="78"/>
                    <a:pt x="190" y="77"/>
                  </a:cubicBezTo>
                  <a:cubicBezTo>
                    <a:pt x="189" y="75"/>
                    <a:pt x="188" y="72"/>
                    <a:pt x="187" y="71"/>
                  </a:cubicBezTo>
                  <a:cubicBezTo>
                    <a:pt x="186" y="69"/>
                    <a:pt x="184" y="67"/>
                    <a:pt x="183" y="66"/>
                  </a:cubicBezTo>
                  <a:cubicBezTo>
                    <a:pt x="183" y="66"/>
                    <a:pt x="182" y="65"/>
                    <a:pt x="182" y="65"/>
                  </a:cubicBezTo>
                  <a:cubicBezTo>
                    <a:pt x="182" y="64"/>
                    <a:pt x="181" y="64"/>
                    <a:pt x="181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80" y="62"/>
                    <a:pt x="179" y="61"/>
                    <a:pt x="177" y="60"/>
                  </a:cubicBezTo>
                  <a:cubicBezTo>
                    <a:pt x="177" y="60"/>
                    <a:pt x="177" y="59"/>
                    <a:pt x="176" y="59"/>
                  </a:cubicBezTo>
                  <a:cubicBezTo>
                    <a:pt x="175" y="58"/>
                    <a:pt x="174" y="56"/>
                    <a:pt x="173" y="56"/>
                  </a:cubicBezTo>
                  <a:cubicBezTo>
                    <a:pt x="171" y="55"/>
                    <a:pt x="170" y="54"/>
                    <a:pt x="169" y="53"/>
                  </a:cubicBezTo>
                  <a:cubicBezTo>
                    <a:pt x="167" y="52"/>
                    <a:pt x="166" y="51"/>
                    <a:pt x="164" y="50"/>
                  </a:cubicBezTo>
                  <a:cubicBezTo>
                    <a:pt x="164" y="50"/>
                    <a:pt x="164" y="50"/>
                    <a:pt x="164" y="50"/>
                  </a:cubicBezTo>
                  <a:cubicBezTo>
                    <a:pt x="161" y="49"/>
                    <a:pt x="159" y="48"/>
                    <a:pt x="157" y="47"/>
                  </a:cubicBezTo>
                  <a:cubicBezTo>
                    <a:pt x="154" y="46"/>
                    <a:pt x="152" y="45"/>
                    <a:pt x="150" y="44"/>
                  </a:cubicBezTo>
                  <a:cubicBezTo>
                    <a:pt x="147" y="43"/>
                    <a:pt x="145" y="43"/>
                    <a:pt x="143" y="42"/>
                  </a:cubicBezTo>
                  <a:cubicBezTo>
                    <a:pt x="141" y="42"/>
                    <a:pt x="139" y="41"/>
                    <a:pt x="137" y="41"/>
                  </a:cubicBezTo>
                  <a:cubicBezTo>
                    <a:pt x="136" y="41"/>
                    <a:pt x="134" y="41"/>
                    <a:pt x="133" y="40"/>
                  </a:cubicBezTo>
                  <a:cubicBezTo>
                    <a:pt x="133" y="40"/>
                    <a:pt x="132" y="40"/>
                    <a:pt x="132" y="40"/>
                  </a:cubicBezTo>
                  <a:cubicBezTo>
                    <a:pt x="131" y="40"/>
                    <a:pt x="130" y="40"/>
                    <a:pt x="130" y="40"/>
                  </a:cubicBezTo>
                  <a:cubicBezTo>
                    <a:pt x="129" y="40"/>
                    <a:pt x="128" y="40"/>
                    <a:pt x="127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3" y="40"/>
                    <a:pt x="121" y="40"/>
                    <a:pt x="118" y="40"/>
                  </a:cubicBezTo>
                  <a:cubicBezTo>
                    <a:pt x="118" y="40"/>
                    <a:pt x="117" y="40"/>
                    <a:pt x="116" y="4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5" y="40"/>
                    <a:pt x="115" y="40"/>
                    <a:pt x="114" y="40"/>
                  </a:cubicBezTo>
                  <a:cubicBezTo>
                    <a:pt x="114" y="41"/>
                    <a:pt x="113" y="40"/>
                    <a:pt x="113" y="41"/>
                  </a:cubicBezTo>
                  <a:cubicBezTo>
                    <a:pt x="112" y="40"/>
                    <a:pt x="112" y="41"/>
                    <a:pt x="112" y="41"/>
                  </a:cubicBezTo>
                  <a:cubicBezTo>
                    <a:pt x="112" y="41"/>
                    <a:pt x="111" y="41"/>
                    <a:pt x="111" y="41"/>
                  </a:cubicBezTo>
                  <a:cubicBezTo>
                    <a:pt x="110" y="41"/>
                    <a:pt x="110" y="41"/>
                    <a:pt x="109" y="41"/>
                  </a:cubicBezTo>
                  <a:cubicBezTo>
                    <a:pt x="109" y="41"/>
                    <a:pt x="108" y="41"/>
                    <a:pt x="108" y="41"/>
                  </a:cubicBezTo>
                  <a:cubicBezTo>
                    <a:pt x="108" y="41"/>
                    <a:pt x="107" y="41"/>
                    <a:pt x="107" y="41"/>
                  </a:cubicBezTo>
                  <a:cubicBezTo>
                    <a:pt x="106" y="41"/>
                    <a:pt x="106" y="41"/>
                    <a:pt x="105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1" y="42"/>
                    <a:pt x="100" y="43"/>
                    <a:pt x="98" y="43"/>
                  </a:cubicBezTo>
                  <a:cubicBezTo>
                    <a:pt x="98" y="43"/>
                    <a:pt x="98" y="43"/>
                    <a:pt x="97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43"/>
                    <a:pt x="97" y="43"/>
                    <a:pt x="96" y="43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6" y="43"/>
                    <a:pt x="96" y="43"/>
                    <a:pt x="95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1" y="45"/>
                    <a:pt x="89" y="46"/>
                    <a:pt x="87" y="47"/>
                  </a:cubicBezTo>
                  <a:cubicBezTo>
                    <a:pt x="86" y="47"/>
                    <a:pt x="85" y="48"/>
                    <a:pt x="84" y="48"/>
                  </a:cubicBezTo>
                  <a:cubicBezTo>
                    <a:pt x="83" y="48"/>
                    <a:pt x="82" y="49"/>
                    <a:pt x="80" y="50"/>
                  </a:cubicBezTo>
                  <a:cubicBezTo>
                    <a:pt x="79" y="50"/>
                    <a:pt x="78" y="51"/>
                    <a:pt x="76" y="52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5" y="52"/>
                    <a:pt x="75" y="53"/>
                    <a:pt x="74" y="53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Oval 78">
              <a:extLst>
                <a:ext uri="{FF2B5EF4-FFF2-40B4-BE49-F238E27FC236}">
                  <a16:creationId xmlns:a16="http://schemas.microsoft.com/office/drawing/2014/main" xmlns="" id="{FB8FDF7E-A059-44DE-A03D-F5CA04AC0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456" y="2351655"/>
              <a:ext cx="677934" cy="6836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Freeform 79">
              <a:extLst>
                <a:ext uri="{FF2B5EF4-FFF2-40B4-BE49-F238E27FC236}">
                  <a16:creationId xmlns:a16="http://schemas.microsoft.com/office/drawing/2014/main" xmlns="" id="{63A2ADE8-B3A0-4B38-A3EA-7824BB3B6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634" y="2466171"/>
              <a:ext cx="218726" cy="456918"/>
            </a:xfrm>
            <a:custGeom>
              <a:avLst/>
              <a:gdLst>
                <a:gd name="T0" fmla="*/ 0 w 175"/>
                <a:gd name="T1" fmla="*/ 104 h 363"/>
                <a:gd name="T2" fmla="*/ 38 w 175"/>
                <a:gd name="T3" fmla="*/ 104 h 363"/>
                <a:gd name="T4" fmla="*/ 38 w 175"/>
                <a:gd name="T5" fmla="*/ 85 h 363"/>
                <a:gd name="T6" fmla="*/ 45 w 175"/>
                <a:gd name="T7" fmla="*/ 36 h 363"/>
                <a:gd name="T8" fmla="*/ 70 w 175"/>
                <a:gd name="T9" fmla="*/ 10 h 363"/>
                <a:gd name="T10" fmla="*/ 117 w 175"/>
                <a:gd name="T11" fmla="*/ 0 h 363"/>
                <a:gd name="T12" fmla="*/ 175 w 175"/>
                <a:gd name="T13" fmla="*/ 9 h 363"/>
                <a:gd name="T14" fmla="*/ 165 w 175"/>
                <a:gd name="T15" fmla="*/ 56 h 363"/>
                <a:gd name="T16" fmla="*/ 134 w 175"/>
                <a:gd name="T17" fmla="*/ 52 h 363"/>
                <a:gd name="T18" fmla="*/ 113 w 175"/>
                <a:gd name="T19" fmla="*/ 59 h 363"/>
                <a:gd name="T20" fmla="*/ 106 w 175"/>
                <a:gd name="T21" fmla="*/ 86 h 363"/>
                <a:gd name="T22" fmla="*/ 106 w 175"/>
                <a:gd name="T23" fmla="*/ 104 h 363"/>
                <a:gd name="T24" fmla="*/ 157 w 175"/>
                <a:gd name="T25" fmla="*/ 104 h 363"/>
                <a:gd name="T26" fmla="*/ 157 w 175"/>
                <a:gd name="T27" fmla="*/ 158 h 363"/>
                <a:gd name="T28" fmla="*/ 106 w 175"/>
                <a:gd name="T29" fmla="*/ 158 h 363"/>
                <a:gd name="T30" fmla="*/ 106 w 175"/>
                <a:gd name="T31" fmla="*/ 363 h 363"/>
                <a:gd name="T32" fmla="*/ 38 w 175"/>
                <a:gd name="T33" fmla="*/ 363 h 363"/>
                <a:gd name="T34" fmla="*/ 38 w 175"/>
                <a:gd name="T35" fmla="*/ 158 h 363"/>
                <a:gd name="T36" fmla="*/ 0 w 175"/>
                <a:gd name="T37" fmla="*/ 158 h 363"/>
                <a:gd name="T38" fmla="*/ 0 w 175"/>
                <a:gd name="T39" fmla="*/ 104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363">
                  <a:moveTo>
                    <a:pt x="0" y="104"/>
                  </a:moveTo>
                  <a:cubicBezTo>
                    <a:pt x="38" y="104"/>
                    <a:pt x="38" y="104"/>
                    <a:pt x="38" y="104"/>
                  </a:cubicBezTo>
                  <a:cubicBezTo>
                    <a:pt x="38" y="85"/>
                    <a:pt x="38" y="85"/>
                    <a:pt x="38" y="85"/>
                  </a:cubicBezTo>
                  <a:cubicBezTo>
                    <a:pt x="38" y="63"/>
                    <a:pt x="40" y="47"/>
                    <a:pt x="45" y="36"/>
                  </a:cubicBezTo>
                  <a:cubicBezTo>
                    <a:pt x="49" y="25"/>
                    <a:pt x="58" y="17"/>
                    <a:pt x="70" y="10"/>
                  </a:cubicBezTo>
                  <a:cubicBezTo>
                    <a:pt x="83" y="3"/>
                    <a:pt x="98" y="0"/>
                    <a:pt x="117" y="0"/>
                  </a:cubicBezTo>
                  <a:cubicBezTo>
                    <a:pt x="137" y="0"/>
                    <a:pt x="156" y="3"/>
                    <a:pt x="175" y="9"/>
                  </a:cubicBezTo>
                  <a:cubicBezTo>
                    <a:pt x="165" y="56"/>
                    <a:pt x="165" y="56"/>
                    <a:pt x="165" y="56"/>
                  </a:cubicBezTo>
                  <a:cubicBezTo>
                    <a:pt x="154" y="54"/>
                    <a:pt x="144" y="52"/>
                    <a:pt x="134" y="52"/>
                  </a:cubicBezTo>
                  <a:cubicBezTo>
                    <a:pt x="124" y="52"/>
                    <a:pt x="117" y="55"/>
                    <a:pt x="113" y="59"/>
                  </a:cubicBezTo>
                  <a:cubicBezTo>
                    <a:pt x="108" y="64"/>
                    <a:pt x="106" y="73"/>
                    <a:pt x="106" y="86"/>
                  </a:cubicBezTo>
                  <a:cubicBezTo>
                    <a:pt x="106" y="104"/>
                    <a:pt x="106" y="104"/>
                    <a:pt x="106" y="104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57" y="158"/>
                    <a:pt x="157" y="158"/>
                    <a:pt x="157" y="158"/>
                  </a:cubicBezTo>
                  <a:cubicBezTo>
                    <a:pt x="106" y="158"/>
                    <a:pt x="106" y="158"/>
                    <a:pt x="106" y="158"/>
                  </a:cubicBezTo>
                  <a:cubicBezTo>
                    <a:pt x="106" y="363"/>
                    <a:pt x="106" y="363"/>
                    <a:pt x="106" y="363"/>
                  </a:cubicBezTo>
                  <a:cubicBezTo>
                    <a:pt x="38" y="363"/>
                    <a:pt x="38" y="363"/>
                    <a:pt x="38" y="363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0" y="158"/>
                    <a:pt x="0" y="158"/>
                    <a:pt x="0" y="158"/>
                  </a:cubicBezTo>
                  <a:lnTo>
                    <a:pt x="0" y="104"/>
                  </a:lnTo>
                  <a:close/>
                </a:path>
              </a:pathLst>
            </a:custGeom>
            <a:solidFill>
              <a:srgbClr val="F8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Oval 80">
              <a:extLst>
                <a:ext uri="{FF2B5EF4-FFF2-40B4-BE49-F238E27FC236}">
                  <a16:creationId xmlns:a16="http://schemas.microsoft.com/office/drawing/2014/main" xmlns="" id="{4AFAE7F4-C04A-49CA-879C-6E1C16272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9598" y="2174155"/>
              <a:ext cx="447758" cy="4511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Oval 81">
              <a:extLst>
                <a:ext uri="{FF2B5EF4-FFF2-40B4-BE49-F238E27FC236}">
                  <a16:creationId xmlns:a16="http://schemas.microsoft.com/office/drawing/2014/main" xmlns="" id="{38271CAC-9388-42A4-9595-6B0433DF3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3956" y="4708392"/>
              <a:ext cx="375612" cy="3779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82">
              <a:extLst>
                <a:ext uri="{FF2B5EF4-FFF2-40B4-BE49-F238E27FC236}">
                  <a16:creationId xmlns:a16="http://schemas.microsoft.com/office/drawing/2014/main" xmlns="" id="{5CF4BDA5-E6AA-40B1-968D-3DFD7CC5F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9180" y="3751039"/>
              <a:ext cx="333242" cy="33667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3">
              <a:extLst>
                <a:ext uri="{FF2B5EF4-FFF2-40B4-BE49-F238E27FC236}">
                  <a16:creationId xmlns:a16="http://schemas.microsoft.com/office/drawing/2014/main" xmlns="" id="{65978206-153D-4283-AA03-398F67F0D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7922" y="4829779"/>
              <a:ext cx="318354" cy="32178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84">
              <a:extLst>
                <a:ext uri="{FF2B5EF4-FFF2-40B4-BE49-F238E27FC236}">
                  <a16:creationId xmlns:a16="http://schemas.microsoft.com/office/drawing/2014/main" xmlns="" id="{AEF4C69F-D833-463D-82FE-00EA7006C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2985" y="4541199"/>
              <a:ext cx="223306" cy="22559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85">
              <a:extLst>
                <a:ext uri="{FF2B5EF4-FFF2-40B4-BE49-F238E27FC236}">
                  <a16:creationId xmlns:a16="http://schemas.microsoft.com/office/drawing/2014/main" xmlns="" id="{EA6F6217-0CDF-477B-8A67-FC49495B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7387" y="3243734"/>
              <a:ext cx="354999" cy="35614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86">
              <a:extLst>
                <a:ext uri="{FF2B5EF4-FFF2-40B4-BE49-F238E27FC236}">
                  <a16:creationId xmlns:a16="http://schemas.microsoft.com/office/drawing/2014/main" xmlns="" id="{C1722F7E-FE6B-4E7E-9867-1CD966A50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9083" y="3451007"/>
              <a:ext cx="219871" cy="22216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87">
              <a:extLst>
                <a:ext uri="{FF2B5EF4-FFF2-40B4-BE49-F238E27FC236}">
                  <a16:creationId xmlns:a16="http://schemas.microsoft.com/office/drawing/2014/main" xmlns="" id="{554436DD-FF73-4BBF-B708-9BBAA1CA2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7405" y="2862396"/>
              <a:ext cx="167193" cy="1706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88">
              <a:extLst>
                <a:ext uri="{FF2B5EF4-FFF2-40B4-BE49-F238E27FC236}">
                  <a16:creationId xmlns:a16="http://schemas.microsoft.com/office/drawing/2014/main" xmlns="" id="{B62B9656-E71F-45AD-A34F-28AACB662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775" y="2714670"/>
              <a:ext cx="272548" cy="27483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89">
              <a:extLst>
                <a:ext uri="{FF2B5EF4-FFF2-40B4-BE49-F238E27FC236}">
                  <a16:creationId xmlns:a16="http://schemas.microsoft.com/office/drawing/2014/main" xmlns="" id="{F8B5B2A8-0048-454F-B523-18C8A66AB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7196" y="2507396"/>
              <a:ext cx="258806" cy="261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90">
              <a:extLst>
                <a:ext uri="{FF2B5EF4-FFF2-40B4-BE49-F238E27FC236}">
                  <a16:creationId xmlns:a16="http://schemas.microsoft.com/office/drawing/2014/main" xmlns="" id="{EF0ABD84-20B4-4175-9997-122A1F10E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310" y="2538316"/>
              <a:ext cx="372177" cy="37561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91">
              <a:extLst>
                <a:ext uri="{FF2B5EF4-FFF2-40B4-BE49-F238E27FC236}">
                  <a16:creationId xmlns:a16="http://schemas.microsoft.com/office/drawing/2014/main" xmlns="" id="{26FC260E-8ECB-4253-BFBC-C5062C621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583" y="1824881"/>
              <a:ext cx="237048" cy="24162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92">
              <a:extLst>
                <a:ext uri="{FF2B5EF4-FFF2-40B4-BE49-F238E27FC236}">
                  <a16:creationId xmlns:a16="http://schemas.microsoft.com/office/drawing/2014/main" xmlns="" id="{71BF223A-678E-4481-9A61-012F88A2D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3473" y="1924511"/>
              <a:ext cx="207274" cy="2095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93">
              <a:extLst>
                <a:ext uri="{FF2B5EF4-FFF2-40B4-BE49-F238E27FC236}">
                  <a16:creationId xmlns:a16="http://schemas.microsoft.com/office/drawing/2014/main" xmlns="" id="{FFC76908-F509-40FE-A0E8-C50B9B54E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006" y="3108605"/>
              <a:ext cx="243919" cy="2450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94">
              <a:extLst>
                <a:ext uri="{FF2B5EF4-FFF2-40B4-BE49-F238E27FC236}">
                  <a16:creationId xmlns:a16="http://schemas.microsoft.com/office/drawing/2014/main" xmlns="" id="{BDF7859E-8C5A-4886-AA9F-C5CC935BB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2391" y="3005541"/>
              <a:ext cx="360726" cy="36416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95">
              <a:extLst>
                <a:ext uri="{FF2B5EF4-FFF2-40B4-BE49-F238E27FC236}">
                  <a16:creationId xmlns:a16="http://schemas.microsoft.com/office/drawing/2014/main" xmlns="" id="{5447F352-E12E-47B8-8E5A-59C91166A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086" y="2856670"/>
              <a:ext cx="185516" cy="1889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96">
              <a:extLst>
                <a:ext uri="{FF2B5EF4-FFF2-40B4-BE49-F238E27FC236}">
                  <a16:creationId xmlns:a16="http://schemas.microsoft.com/office/drawing/2014/main" xmlns="" id="{1462F204-7938-4ECB-BF13-DB6D39F1F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9941" y="2160413"/>
              <a:ext cx="321790" cy="3229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97">
              <a:extLst>
                <a:ext uri="{FF2B5EF4-FFF2-40B4-BE49-F238E27FC236}">
                  <a16:creationId xmlns:a16="http://schemas.microsoft.com/office/drawing/2014/main" xmlns="" id="{4D08A228-F9FC-4E6A-95EF-A2516E677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0114" y="3668587"/>
              <a:ext cx="171774" cy="17291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98">
              <a:extLst>
                <a:ext uri="{FF2B5EF4-FFF2-40B4-BE49-F238E27FC236}">
                  <a16:creationId xmlns:a16="http://schemas.microsoft.com/office/drawing/2014/main" xmlns="" id="{18EF7E6E-D3A8-4520-BD22-F031C25D6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7182" y="4081990"/>
              <a:ext cx="184371" cy="18551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99">
              <a:extLst>
                <a:ext uri="{FF2B5EF4-FFF2-40B4-BE49-F238E27FC236}">
                  <a16:creationId xmlns:a16="http://schemas.microsoft.com/office/drawing/2014/main" xmlns="" id="{6EF0FF8A-909D-4770-8E35-9E063D3A8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6891" y="5181343"/>
              <a:ext cx="184371" cy="18551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Oval 100">
              <a:extLst>
                <a:ext uri="{FF2B5EF4-FFF2-40B4-BE49-F238E27FC236}">
                  <a16:creationId xmlns:a16="http://schemas.microsoft.com/office/drawing/2014/main" xmlns="" id="{6D68F0A8-0D33-4728-B060-E068163D5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7601" y="3445282"/>
              <a:ext cx="184371" cy="18551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101">
              <a:extLst>
                <a:ext uri="{FF2B5EF4-FFF2-40B4-BE49-F238E27FC236}">
                  <a16:creationId xmlns:a16="http://schemas.microsoft.com/office/drawing/2014/main" xmlns="" id="{ADAF91B7-B31F-49E0-9E73-15F10C147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409" y="4338506"/>
              <a:ext cx="349274" cy="3527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02">
              <a:extLst>
                <a:ext uri="{FF2B5EF4-FFF2-40B4-BE49-F238E27FC236}">
                  <a16:creationId xmlns:a16="http://schemas.microsoft.com/office/drawing/2014/main" xmlns="" id="{BF289EE3-C64C-4FDB-95F9-D9F071851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2906" y="5045069"/>
              <a:ext cx="349274" cy="3515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03">
              <a:extLst>
                <a:ext uri="{FF2B5EF4-FFF2-40B4-BE49-F238E27FC236}">
                  <a16:creationId xmlns:a16="http://schemas.microsoft.com/office/drawing/2014/main" xmlns="" id="{84A58B1C-186B-49A7-B0B9-1636FDD6F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3441" y="4055651"/>
              <a:ext cx="183225" cy="1855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667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tr-TR" u="sng" dirty="0" smtClean="0"/>
              <a:t>Develop A Paid App For App Store</a:t>
            </a:r>
            <a:endParaRPr lang="tr-TR" u="sng" dirty="0"/>
          </a:p>
        </p:txBody>
      </p:sp>
      <p:sp>
        <p:nvSpPr>
          <p:cNvPr id="7" name="Alt Başlık 6"/>
          <p:cNvSpPr>
            <a:spLocks noGrp="1"/>
          </p:cNvSpPr>
          <p:nvPr>
            <p:ph type="subTitle" idx="1"/>
          </p:nvPr>
        </p:nvSpPr>
        <p:spPr>
          <a:xfrm>
            <a:off x="1331640" y="3284984"/>
            <a:ext cx="6400800" cy="1752600"/>
          </a:xfrm>
        </p:spPr>
        <p:txBody>
          <a:bodyPr>
            <a:normAutofit/>
          </a:bodyPr>
          <a:lstStyle/>
          <a:p>
            <a:r>
              <a:rPr lang="tr-TR" sz="3600" b="1" dirty="0" smtClean="0"/>
              <a:t>Client</a:t>
            </a:r>
            <a:r>
              <a:rPr lang="tr-TR" sz="3600" dirty="0" smtClean="0"/>
              <a:t>:Freelance IOS Developer.</a:t>
            </a:r>
          </a:p>
          <a:p>
            <a:r>
              <a:rPr lang="tr-TR" sz="3600" b="1" dirty="0" smtClean="0"/>
              <a:t>Problem</a:t>
            </a:r>
            <a:r>
              <a:rPr lang="tr-TR" sz="3600" dirty="0" smtClean="0"/>
              <a:t>:Develop an app in the preferred size, price and category</a:t>
            </a:r>
            <a:endParaRPr lang="tr-TR" sz="36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00" y="1905356"/>
            <a:ext cx="1363080" cy="136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1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D0F07BA-F125-491E-BF2C-5C85881D5434}"/>
              </a:ext>
            </a:extLst>
          </p:cNvPr>
          <p:cNvSpPr txBox="1"/>
          <p:nvPr/>
        </p:nvSpPr>
        <p:spPr>
          <a:xfrm>
            <a:off x="2387600" y="329182"/>
            <a:ext cx="5280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5400" dirty="0"/>
              <a:t>METHODOLOGY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68982EA6-550A-4823-84E9-F00B4D0E92FC}"/>
              </a:ext>
            </a:extLst>
          </p:cNvPr>
          <p:cNvSpPr/>
          <p:nvPr/>
        </p:nvSpPr>
        <p:spPr>
          <a:xfrm>
            <a:off x="827584" y="1790700"/>
            <a:ext cx="1717214" cy="3945466"/>
          </a:xfrm>
          <a:prstGeom prst="roundRect">
            <a:avLst>
              <a:gd name="adj" fmla="val 10059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50B246C4-4FF7-498F-B450-D37433932079}"/>
              </a:ext>
            </a:extLst>
          </p:cNvPr>
          <p:cNvSpPr/>
          <p:nvPr/>
        </p:nvSpPr>
        <p:spPr>
          <a:xfrm>
            <a:off x="3714789" y="1790700"/>
            <a:ext cx="1717214" cy="3945466"/>
          </a:xfrm>
          <a:prstGeom prst="roundRect">
            <a:avLst>
              <a:gd name="adj" fmla="val 10059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AD3CB22F-F56D-45B3-9848-BA9764D559D5}"/>
              </a:ext>
            </a:extLst>
          </p:cNvPr>
          <p:cNvSpPr/>
          <p:nvPr/>
        </p:nvSpPr>
        <p:spPr>
          <a:xfrm>
            <a:off x="6444208" y="1790700"/>
            <a:ext cx="1717214" cy="3945466"/>
          </a:xfrm>
          <a:prstGeom prst="roundRect">
            <a:avLst>
              <a:gd name="adj" fmla="val 10059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234FE74-D34C-4D70-9B57-13FD7FDA80C3}"/>
              </a:ext>
            </a:extLst>
          </p:cNvPr>
          <p:cNvSpPr/>
          <p:nvPr/>
        </p:nvSpPr>
        <p:spPr>
          <a:xfrm>
            <a:off x="827584" y="2683932"/>
            <a:ext cx="1717214" cy="26839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FB8A92-E9DC-481D-AC26-488D57F6A867}"/>
              </a:ext>
            </a:extLst>
          </p:cNvPr>
          <p:cNvSpPr txBox="1"/>
          <p:nvPr/>
        </p:nvSpPr>
        <p:spPr>
          <a:xfrm>
            <a:off x="3909281" y="2801205"/>
            <a:ext cx="13282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500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SERVICES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D1240D9-A9DD-467F-9FB6-D33B1217B6D8}"/>
              </a:ext>
            </a:extLst>
          </p:cNvPr>
          <p:cNvSpPr/>
          <p:nvPr/>
        </p:nvSpPr>
        <p:spPr>
          <a:xfrm>
            <a:off x="3714786" y="2683932"/>
            <a:ext cx="1717214" cy="2683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C757616-D909-46C8-96BE-CAFBEBB84003}"/>
              </a:ext>
            </a:extLst>
          </p:cNvPr>
          <p:cNvSpPr/>
          <p:nvPr/>
        </p:nvSpPr>
        <p:spPr>
          <a:xfrm>
            <a:off x="6444208" y="2683932"/>
            <a:ext cx="1717214" cy="26839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10686E2-557E-4B9C-8EC4-C824676E4287}"/>
              </a:ext>
            </a:extLst>
          </p:cNvPr>
          <p:cNvSpPr txBox="1"/>
          <p:nvPr/>
        </p:nvSpPr>
        <p:spPr>
          <a:xfrm>
            <a:off x="3714789" y="2801205"/>
            <a:ext cx="1522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Find the profittable category</a:t>
            </a:r>
            <a:endParaRPr lang="tr-TR" sz="2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F9224498-291E-463A-AD51-F745E7430AA7}"/>
              </a:ext>
            </a:extLst>
          </p:cNvPr>
          <p:cNvSpPr/>
          <p:nvPr/>
        </p:nvSpPr>
        <p:spPr>
          <a:xfrm>
            <a:off x="1266846" y="5989767"/>
            <a:ext cx="2031980" cy="229000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13FB2B15-179D-45C1-BB2F-0D5F14716002}"/>
              </a:ext>
            </a:extLst>
          </p:cNvPr>
          <p:cNvSpPr/>
          <p:nvPr/>
        </p:nvSpPr>
        <p:spPr>
          <a:xfrm>
            <a:off x="3597295" y="5989767"/>
            <a:ext cx="2031980" cy="229000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8ABEB96C-2B55-4D57-8712-2AE0F7A3A89A}"/>
              </a:ext>
            </a:extLst>
          </p:cNvPr>
          <p:cNvSpPr/>
          <p:nvPr/>
        </p:nvSpPr>
        <p:spPr>
          <a:xfrm>
            <a:off x="5905520" y="5989767"/>
            <a:ext cx="2031980" cy="229000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979460A-DCD6-4D92-9F27-CA581EA4412D}"/>
              </a:ext>
            </a:extLst>
          </p:cNvPr>
          <p:cNvSpPr txBox="1"/>
          <p:nvPr/>
        </p:nvSpPr>
        <p:spPr>
          <a:xfrm>
            <a:off x="0" y="640198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</a:t>
            </a:r>
            <a:r>
              <a:rPr kumimoji="0" lang="tr-TR" sz="18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Analysis of Apple App Store Dataset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971600" y="2996952"/>
            <a:ext cx="1416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Counting the paid app category</a:t>
            </a:r>
          </a:p>
          <a:p>
            <a:endParaRPr lang="tr-TR" dirty="0"/>
          </a:p>
        </p:txBody>
      </p:sp>
      <p:sp>
        <p:nvSpPr>
          <p:cNvPr id="20" name="Metin kutusu 19"/>
          <p:cNvSpPr txBox="1"/>
          <p:nvPr/>
        </p:nvSpPr>
        <p:spPr>
          <a:xfrm>
            <a:off x="6444208" y="3068960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1"/>
                </a:solidFill>
              </a:rPr>
              <a:t>Decide size   and price</a:t>
            </a:r>
            <a:endParaRPr lang="tr-TR" sz="2400" dirty="0">
              <a:solidFill>
                <a:schemeClr val="bg1"/>
              </a:solidFill>
            </a:endParaRPr>
          </a:p>
        </p:txBody>
      </p:sp>
      <p:sp>
        <p:nvSpPr>
          <p:cNvPr id="27" name="Sağ Ok 26"/>
          <p:cNvSpPr/>
          <p:nvPr/>
        </p:nvSpPr>
        <p:spPr>
          <a:xfrm>
            <a:off x="2722280" y="3632148"/>
            <a:ext cx="728820" cy="451594"/>
          </a:xfrm>
          <a:prstGeom prst="rightArrow">
            <a:avLst/>
          </a:prstGeom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Sağ Ok 27"/>
          <p:cNvSpPr/>
          <p:nvPr/>
        </p:nvSpPr>
        <p:spPr>
          <a:xfrm>
            <a:off x="5629275" y="3636672"/>
            <a:ext cx="728820" cy="451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774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02"/>
            <a:ext cx="9144000" cy="665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7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2" y="0"/>
            <a:ext cx="9031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84"/>
            <a:ext cx="9144000" cy="673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1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8928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9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b="1" i="1" u="sng" dirty="0" smtClean="0"/>
              <a:t>Recommendation</a:t>
            </a:r>
            <a:endParaRPr lang="tr-TR" sz="5400" b="1" i="1" u="sng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/>
          <a:lstStyle/>
          <a:p>
            <a:r>
              <a:rPr lang="tr-TR" b="1" dirty="0" smtClean="0"/>
              <a:t>The Best Candidate of App Category: </a:t>
            </a:r>
            <a:r>
              <a:rPr lang="tr-TR" i="1" dirty="0" smtClean="0"/>
              <a:t>GAMES</a:t>
            </a:r>
          </a:p>
          <a:p>
            <a:endParaRPr lang="tr-TR" dirty="0" smtClean="0"/>
          </a:p>
          <a:p>
            <a:r>
              <a:rPr lang="tr-TR" b="1" dirty="0" smtClean="0"/>
              <a:t>The highest MB that should be selected: </a:t>
            </a:r>
            <a:r>
              <a:rPr lang="tr-TR" i="1" dirty="0" smtClean="0"/>
              <a:t>100</a:t>
            </a:r>
          </a:p>
          <a:p>
            <a:endParaRPr lang="tr-TR" dirty="0" smtClean="0"/>
          </a:p>
          <a:p>
            <a:r>
              <a:rPr lang="tr-TR" b="1" dirty="0" smtClean="0"/>
              <a:t>Best Price Range: </a:t>
            </a:r>
            <a:r>
              <a:rPr lang="tr-TR" i="1" dirty="0" smtClean="0"/>
              <a:t>Min 1 USD Max 2 USD</a:t>
            </a:r>
            <a:endParaRPr lang="tr-TR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71F11315-B074-4117-A5E9-251CC79383F7}"/>
              </a:ext>
            </a:extLst>
          </p:cNvPr>
          <p:cNvSpPr/>
          <p:nvPr/>
        </p:nvSpPr>
        <p:spPr>
          <a:xfrm>
            <a:off x="235221" y="2485094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C31BA011-7786-489A-A8E5-5305BE111894}"/>
              </a:ext>
            </a:extLst>
          </p:cNvPr>
          <p:cNvSpPr/>
          <p:nvPr/>
        </p:nvSpPr>
        <p:spPr>
          <a:xfrm>
            <a:off x="235221" y="3537568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D1144B79-C356-4D8D-900A-C99001D3F20C}"/>
              </a:ext>
            </a:extLst>
          </p:cNvPr>
          <p:cNvSpPr/>
          <p:nvPr/>
        </p:nvSpPr>
        <p:spPr>
          <a:xfrm>
            <a:off x="235221" y="4486653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grpSp>
        <p:nvGrpSpPr>
          <p:cNvPr id="12" name="Group 4"/>
          <p:cNvGrpSpPr/>
          <p:nvPr/>
        </p:nvGrpSpPr>
        <p:grpSpPr>
          <a:xfrm>
            <a:off x="7750844" y="3233372"/>
            <a:ext cx="772821" cy="651708"/>
            <a:chOff x="7105013" y="3043992"/>
            <a:chExt cx="772821" cy="651708"/>
          </a:xfrm>
          <a:solidFill>
            <a:schemeClr val="accent2"/>
          </a:solidFill>
        </p:grpSpPr>
        <p:sp>
          <p:nvSpPr>
            <p:cNvPr id="13" name="Rectangle 2"/>
            <p:cNvSpPr/>
            <p:nvPr/>
          </p:nvSpPr>
          <p:spPr>
            <a:xfrm rot="5400000">
              <a:off x="6977261" y="3485797"/>
              <a:ext cx="337022" cy="815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9"/>
            <p:cNvSpPr/>
            <p:nvPr/>
          </p:nvSpPr>
          <p:spPr>
            <a:xfrm rot="5400000">
              <a:off x="7668565" y="3485771"/>
              <a:ext cx="337022" cy="815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20"/>
            <p:cNvSpPr/>
            <p:nvPr/>
          </p:nvSpPr>
          <p:spPr>
            <a:xfrm>
              <a:off x="7116233" y="3614183"/>
              <a:ext cx="747925" cy="815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Down Arrow 3"/>
            <p:cNvSpPr/>
            <p:nvPr/>
          </p:nvSpPr>
          <p:spPr>
            <a:xfrm>
              <a:off x="7279019" y="3043992"/>
              <a:ext cx="431800" cy="48516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66"/>
          <p:cNvGrpSpPr/>
          <p:nvPr/>
        </p:nvGrpSpPr>
        <p:grpSpPr>
          <a:xfrm>
            <a:off x="7020038" y="4455571"/>
            <a:ext cx="1003668" cy="537448"/>
            <a:chOff x="6973516" y="4071062"/>
            <a:chExt cx="1003668" cy="537448"/>
          </a:xfrm>
        </p:grpSpPr>
        <p:sp>
          <p:nvSpPr>
            <p:cNvPr id="18" name="Rectangle 5"/>
            <p:cNvSpPr/>
            <p:nvPr/>
          </p:nvSpPr>
          <p:spPr>
            <a:xfrm>
              <a:off x="6973516" y="4071062"/>
              <a:ext cx="875240" cy="41134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313627" y="4145323"/>
              <a:ext cx="185704" cy="2520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Straight Connector 17"/>
            <p:cNvCxnSpPr/>
            <p:nvPr/>
          </p:nvCxnSpPr>
          <p:spPr>
            <a:xfrm>
              <a:off x="7080347" y="4185757"/>
              <a:ext cx="114074" cy="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7"/>
            <p:cNvCxnSpPr/>
            <p:nvPr/>
          </p:nvCxnSpPr>
          <p:spPr>
            <a:xfrm>
              <a:off x="7080347" y="4270935"/>
              <a:ext cx="114074" cy="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9"/>
            <p:cNvCxnSpPr/>
            <p:nvPr/>
          </p:nvCxnSpPr>
          <p:spPr>
            <a:xfrm>
              <a:off x="7080347" y="4358817"/>
              <a:ext cx="114074" cy="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42"/>
            <p:cNvCxnSpPr/>
            <p:nvPr/>
          </p:nvCxnSpPr>
          <p:spPr>
            <a:xfrm>
              <a:off x="7608985" y="4185757"/>
              <a:ext cx="114074" cy="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43"/>
            <p:cNvCxnSpPr/>
            <p:nvPr/>
          </p:nvCxnSpPr>
          <p:spPr>
            <a:xfrm>
              <a:off x="7608985" y="4270935"/>
              <a:ext cx="114074" cy="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44"/>
            <p:cNvCxnSpPr/>
            <p:nvPr/>
          </p:nvCxnSpPr>
          <p:spPr>
            <a:xfrm>
              <a:off x="7608985" y="4358817"/>
              <a:ext cx="114074" cy="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50"/>
            <p:cNvCxnSpPr/>
            <p:nvPr/>
          </p:nvCxnSpPr>
          <p:spPr>
            <a:xfrm>
              <a:off x="7001310" y="4545014"/>
              <a:ext cx="909203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52"/>
            <p:cNvCxnSpPr/>
            <p:nvPr/>
          </p:nvCxnSpPr>
          <p:spPr>
            <a:xfrm flipV="1">
              <a:off x="7918450" y="4102098"/>
              <a:ext cx="0" cy="450856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53"/>
            <p:cNvCxnSpPr/>
            <p:nvPr/>
          </p:nvCxnSpPr>
          <p:spPr>
            <a:xfrm>
              <a:off x="7046909" y="4600579"/>
              <a:ext cx="930275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55"/>
            <p:cNvCxnSpPr/>
            <p:nvPr/>
          </p:nvCxnSpPr>
          <p:spPr>
            <a:xfrm flipV="1">
              <a:off x="7970837" y="4157034"/>
              <a:ext cx="0" cy="451476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90">
            <a:extLst>
              <a:ext uri="{FF2B5EF4-FFF2-40B4-BE49-F238E27FC236}">
                <a16:creationId xmlns:a16="http://schemas.microsoft.com/office/drawing/2014/main" xmlns="" id="{7B941B72-6ABD-48CD-A179-4DEFB36AFC85}"/>
              </a:ext>
            </a:extLst>
          </p:cNvPr>
          <p:cNvGrpSpPr/>
          <p:nvPr/>
        </p:nvGrpSpPr>
        <p:grpSpPr>
          <a:xfrm rot="2247443">
            <a:off x="7626262" y="2199424"/>
            <a:ext cx="469817" cy="1018019"/>
            <a:chOff x="9490633" y="1499448"/>
            <a:chExt cx="1270458" cy="3028167"/>
          </a:xfrm>
          <a:solidFill>
            <a:schemeClr val="accent4"/>
          </a:solidFill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xmlns="" id="{0555A1B5-3638-434B-8C4E-DF1D34153D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0649" y="1907294"/>
              <a:ext cx="822910" cy="1768535"/>
            </a:xfrm>
            <a:custGeom>
              <a:avLst/>
              <a:gdLst>
                <a:gd name="T0" fmla="*/ 39 w 233"/>
                <a:gd name="T1" fmla="*/ 495 h 500"/>
                <a:gd name="T2" fmla="*/ 32 w 233"/>
                <a:gd name="T3" fmla="*/ 475 h 500"/>
                <a:gd name="T4" fmla="*/ 10 w 233"/>
                <a:gd name="T5" fmla="*/ 385 h 500"/>
                <a:gd name="T6" fmla="*/ 1 w 233"/>
                <a:gd name="T7" fmla="*/ 262 h 500"/>
                <a:gd name="T8" fmla="*/ 14 w 233"/>
                <a:gd name="T9" fmla="*/ 133 h 500"/>
                <a:gd name="T10" fmla="*/ 43 w 233"/>
                <a:gd name="T11" fmla="*/ 30 h 500"/>
                <a:gd name="T12" fmla="*/ 53 w 233"/>
                <a:gd name="T13" fmla="*/ 4 h 500"/>
                <a:gd name="T14" fmla="*/ 59 w 233"/>
                <a:gd name="T15" fmla="*/ 0 h 500"/>
                <a:gd name="T16" fmla="*/ 157 w 233"/>
                <a:gd name="T17" fmla="*/ 3 h 500"/>
                <a:gd name="T18" fmla="*/ 183 w 233"/>
                <a:gd name="T19" fmla="*/ 3 h 500"/>
                <a:gd name="T20" fmla="*/ 190 w 233"/>
                <a:gd name="T21" fmla="*/ 8 h 500"/>
                <a:gd name="T22" fmla="*/ 226 w 233"/>
                <a:gd name="T23" fmla="*/ 170 h 500"/>
                <a:gd name="T24" fmla="*/ 215 w 233"/>
                <a:gd name="T25" fmla="*/ 378 h 500"/>
                <a:gd name="T26" fmla="*/ 179 w 233"/>
                <a:gd name="T27" fmla="*/ 497 h 500"/>
                <a:gd name="T28" fmla="*/ 174 w 233"/>
                <a:gd name="T29" fmla="*/ 500 h 500"/>
                <a:gd name="T30" fmla="*/ 90 w 233"/>
                <a:gd name="T31" fmla="*/ 497 h 500"/>
                <a:gd name="T32" fmla="*/ 44 w 233"/>
                <a:gd name="T33" fmla="*/ 496 h 500"/>
                <a:gd name="T34" fmla="*/ 39 w 233"/>
                <a:gd name="T35" fmla="*/ 495 h 500"/>
                <a:gd name="T36" fmla="*/ 148 w 233"/>
                <a:gd name="T37" fmla="*/ 145 h 500"/>
                <a:gd name="T38" fmla="*/ 154 w 233"/>
                <a:gd name="T39" fmla="*/ 80 h 500"/>
                <a:gd name="T40" fmla="*/ 90 w 233"/>
                <a:gd name="T41" fmla="*/ 74 h 500"/>
                <a:gd name="T42" fmla="*/ 83 w 233"/>
                <a:gd name="T43" fmla="*/ 139 h 500"/>
                <a:gd name="T44" fmla="*/ 148 w 233"/>
                <a:gd name="T45" fmla="*/ 14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500">
                  <a:moveTo>
                    <a:pt x="39" y="495"/>
                  </a:moveTo>
                  <a:cubicBezTo>
                    <a:pt x="36" y="488"/>
                    <a:pt x="34" y="481"/>
                    <a:pt x="32" y="475"/>
                  </a:cubicBezTo>
                  <a:cubicBezTo>
                    <a:pt x="22" y="445"/>
                    <a:pt x="15" y="415"/>
                    <a:pt x="10" y="385"/>
                  </a:cubicBezTo>
                  <a:cubicBezTo>
                    <a:pt x="3" y="344"/>
                    <a:pt x="0" y="303"/>
                    <a:pt x="1" y="262"/>
                  </a:cubicBezTo>
                  <a:cubicBezTo>
                    <a:pt x="1" y="219"/>
                    <a:pt x="5" y="176"/>
                    <a:pt x="14" y="133"/>
                  </a:cubicBezTo>
                  <a:cubicBezTo>
                    <a:pt x="20" y="98"/>
                    <a:pt x="30" y="63"/>
                    <a:pt x="43" y="30"/>
                  </a:cubicBezTo>
                  <a:cubicBezTo>
                    <a:pt x="46" y="21"/>
                    <a:pt x="49" y="13"/>
                    <a:pt x="53" y="4"/>
                  </a:cubicBezTo>
                  <a:cubicBezTo>
                    <a:pt x="54" y="1"/>
                    <a:pt x="55" y="0"/>
                    <a:pt x="59" y="0"/>
                  </a:cubicBezTo>
                  <a:cubicBezTo>
                    <a:pt x="91" y="1"/>
                    <a:pt x="124" y="2"/>
                    <a:pt x="157" y="3"/>
                  </a:cubicBezTo>
                  <a:cubicBezTo>
                    <a:pt x="165" y="3"/>
                    <a:pt x="174" y="3"/>
                    <a:pt x="183" y="3"/>
                  </a:cubicBezTo>
                  <a:cubicBezTo>
                    <a:pt x="186" y="3"/>
                    <a:pt x="188" y="4"/>
                    <a:pt x="190" y="8"/>
                  </a:cubicBezTo>
                  <a:cubicBezTo>
                    <a:pt x="210" y="60"/>
                    <a:pt x="221" y="115"/>
                    <a:pt x="226" y="170"/>
                  </a:cubicBezTo>
                  <a:cubicBezTo>
                    <a:pt x="233" y="240"/>
                    <a:pt x="229" y="309"/>
                    <a:pt x="215" y="378"/>
                  </a:cubicBezTo>
                  <a:cubicBezTo>
                    <a:pt x="207" y="419"/>
                    <a:pt x="195" y="459"/>
                    <a:pt x="179" y="497"/>
                  </a:cubicBezTo>
                  <a:cubicBezTo>
                    <a:pt x="178" y="498"/>
                    <a:pt x="176" y="500"/>
                    <a:pt x="174" y="500"/>
                  </a:cubicBezTo>
                  <a:cubicBezTo>
                    <a:pt x="146" y="499"/>
                    <a:pt x="118" y="498"/>
                    <a:pt x="90" y="497"/>
                  </a:cubicBezTo>
                  <a:cubicBezTo>
                    <a:pt x="75" y="497"/>
                    <a:pt x="59" y="497"/>
                    <a:pt x="44" y="496"/>
                  </a:cubicBezTo>
                  <a:cubicBezTo>
                    <a:pt x="42" y="496"/>
                    <a:pt x="40" y="496"/>
                    <a:pt x="39" y="495"/>
                  </a:cubicBezTo>
                  <a:close/>
                  <a:moveTo>
                    <a:pt x="148" y="145"/>
                  </a:moveTo>
                  <a:cubicBezTo>
                    <a:pt x="168" y="129"/>
                    <a:pt x="171" y="100"/>
                    <a:pt x="154" y="80"/>
                  </a:cubicBezTo>
                  <a:cubicBezTo>
                    <a:pt x="139" y="61"/>
                    <a:pt x="109" y="58"/>
                    <a:pt x="90" y="74"/>
                  </a:cubicBezTo>
                  <a:cubicBezTo>
                    <a:pt x="70" y="90"/>
                    <a:pt x="67" y="119"/>
                    <a:pt x="83" y="139"/>
                  </a:cubicBezTo>
                  <a:cubicBezTo>
                    <a:pt x="99" y="159"/>
                    <a:pt x="128" y="161"/>
                    <a:pt x="148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xmlns="" id="{D5C6E3A4-C414-4AD5-8C95-B7946E3C9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9867" y="3109176"/>
              <a:ext cx="321224" cy="927579"/>
            </a:xfrm>
            <a:custGeom>
              <a:avLst/>
              <a:gdLst>
                <a:gd name="T0" fmla="*/ 38 w 91"/>
                <a:gd name="T1" fmla="*/ 0 h 262"/>
                <a:gd name="T2" fmla="*/ 53 w 91"/>
                <a:gd name="T3" fmla="*/ 12 h 262"/>
                <a:gd name="T4" fmla="*/ 83 w 91"/>
                <a:gd name="T5" fmla="*/ 36 h 262"/>
                <a:gd name="T6" fmla="*/ 89 w 91"/>
                <a:gd name="T7" fmla="*/ 42 h 262"/>
                <a:gd name="T8" fmla="*/ 90 w 91"/>
                <a:gd name="T9" fmla="*/ 47 h 262"/>
                <a:gd name="T10" fmla="*/ 71 w 91"/>
                <a:gd name="T11" fmla="*/ 164 h 262"/>
                <a:gd name="T12" fmla="*/ 57 w 91"/>
                <a:gd name="T13" fmla="*/ 256 h 262"/>
                <a:gd name="T14" fmla="*/ 55 w 91"/>
                <a:gd name="T15" fmla="*/ 262 h 262"/>
                <a:gd name="T16" fmla="*/ 49 w 91"/>
                <a:gd name="T17" fmla="*/ 248 h 262"/>
                <a:gd name="T18" fmla="*/ 23 w 91"/>
                <a:gd name="T19" fmla="*/ 194 h 262"/>
                <a:gd name="T20" fmla="*/ 5 w 91"/>
                <a:gd name="T21" fmla="*/ 157 h 262"/>
                <a:gd name="T22" fmla="*/ 4 w 91"/>
                <a:gd name="T23" fmla="*/ 134 h 262"/>
                <a:gd name="T24" fmla="*/ 37 w 91"/>
                <a:gd name="T25" fmla="*/ 4 h 262"/>
                <a:gd name="T26" fmla="*/ 38 w 91"/>
                <a:gd name="T27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262">
                  <a:moveTo>
                    <a:pt x="38" y="0"/>
                  </a:moveTo>
                  <a:cubicBezTo>
                    <a:pt x="43" y="4"/>
                    <a:pt x="48" y="8"/>
                    <a:pt x="53" y="12"/>
                  </a:cubicBezTo>
                  <a:cubicBezTo>
                    <a:pt x="63" y="20"/>
                    <a:pt x="73" y="28"/>
                    <a:pt x="83" y="36"/>
                  </a:cubicBezTo>
                  <a:cubicBezTo>
                    <a:pt x="85" y="38"/>
                    <a:pt x="88" y="40"/>
                    <a:pt x="89" y="42"/>
                  </a:cubicBezTo>
                  <a:cubicBezTo>
                    <a:pt x="90" y="43"/>
                    <a:pt x="91" y="46"/>
                    <a:pt x="90" y="47"/>
                  </a:cubicBezTo>
                  <a:cubicBezTo>
                    <a:pt x="84" y="86"/>
                    <a:pt x="78" y="125"/>
                    <a:pt x="71" y="164"/>
                  </a:cubicBezTo>
                  <a:cubicBezTo>
                    <a:pt x="66" y="195"/>
                    <a:pt x="61" y="225"/>
                    <a:pt x="57" y="256"/>
                  </a:cubicBezTo>
                  <a:cubicBezTo>
                    <a:pt x="56" y="258"/>
                    <a:pt x="56" y="259"/>
                    <a:pt x="55" y="262"/>
                  </a:cubicBezTo>
                  <a:cubicBezTo>
                    <a:pt x="53" y="257"/>
                    <a:pt x="51" y="252"/>
                    <a:pt x="49" y="248"/>
                  </a:cubicBezTo>
                  <a:cubicBezTo>
                    <a:pt x="40" y="230"/>
                    <a:pt x="32" y="212"/>
                    <a:pt x="23" y="194"/>
                  </a:cubicBezTo>
                  <a:cubicBezTo>
                    <a:pt x="17" y="182"/>
                    <a:pt x="12" y="169"/>
                    <a:pt x="5" y="157"/>
                  </a:cubicBezTo>
                  <a:cubicBezTo>
                    <a:pt x="0" y="149"/>
                    <a:pt x="1" y="142"/>
                    <a:pt x="4" y="134"/>
                  </a:cubicBezTo>
                  <a:cubicBezTo>
                    <a:pt x="20" y="92"/>
                    <a:pt x="30" y="48"/>
                    <a:pt x="37" y="4"/>
                  </a:cubicBezTo>
                  <a:cubicBezTo>
                    <a:pt x="37" y="3"/>
                    <a:pt x="37" y="2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xmlns="" id="{D776285F-D75E-46BE-844B-A2A24659C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0633" y="3087521"/>
              <a:ext cx="295959" cy="913142"/>
            </a:xfrm>
            <a:custGeom>
              <a:avLst/>
              <a:gdLst>
                <a:gd name="T0" fmla="*/ 55 w 84"/>
                <a:gd name="T1" fmla="*/ 0 h 258"/>
                <a:gd name="T2" fmla="*/ 59 w 84"/>
                <a:gd name="T3" fmla="*/ 34 h 258"/>
                <a:gd name="T4" fmla="*/ 76 w 84"/>
                <a:gd name="T5" fmla="*/ 117 h 258"/>
                <a:gd name="T6" fmla="*/ 84 w 84"/>
                <a:gd name="T7" fmla="*/ 145 h 258"/>
                <a:gd name="T8" fmla="*/ 83 w 84"/>
                <a:gd name="T9" fmla="*/ 149 h 258"/>
                <a:gd name="T10" fmla="*/ 55 w 84"/>
                <a:gd name="T11" fmla="*/ 201 h 258"/>
                <a:gd name="T12" fmla="*/ 28 w 84"/>
                <a:gd name="T13" fmla="*/ 251 h 258"/>
                <a:gd name="T14" fmla="*/ 23 w 84"/>
                <a:gd name="T15" fmla="*/ 258 h 258"/>
                <a:gd name="T16" fmla="*/ 20 w 84"/>
                <a:gd name="T17" fmla="*/ 234 h 258"/>
                <a:gd name="T18" fmla="*/ 7 w 84"/>
                <a:gd name="T19" fmla="*/ 109 h 258"/>
                <a:gd name="T20" fmla="*/ 0 w 84"/>
                <a:gd name="T21" fmla="*/ 44 h 258"/>
                <a:gd name="T22" fmla="*/ 2 w 84"/>
                <a:gd name="T23" fmla="*/ 38 h 258"/>
                <a:gd name="T24" fmla="*/ 53 w 84"/>
                <a:gd name="T25" fmla="*/ 1 h 258"/>
                <a:gd name="T26" fmla="*/ 55 w 84"/>
                <a:gd name="T2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58">
                  <a:moveTo>
                    <a:pt x="55" y="0"/>
                  </a:moveTo>
                  <a:cubicBezTo>
                    <a:pt x="56" y="12"/>
                    <a:pt x="57" y="23"/>
                    <a:pt x="59" y="34"/>
                  </a:cubicBezTo>
                  <a:cubicBezTo>
                    <a:pt x="63" y="62"/>
                    <a:pt x="68" y="90"/>
                    <a:pt x="76" y="117"/>
                  </a:cubicBezTo>
                  <a:cubicBezTo>
                    <a:pt x="79" y="127"/>
                    <a:pt x="81" y="136"/>
                    <a:pt x="84" y="145"/>
                  </a:cubicBezTo>
                  <a:cubicBezTo>
                    <a:pt x="84" y="146"/>
                    <a:pt x="84" y="148"/>
                    <a:pt x="83" y="149"/>
                  </a:cubicBezTo>
                  <a:cubicBezTo>
                    <a:pt x="74" y="167"/>
                    <a:pt x="65" y="184"/>
                    <a:pt x="55" y="201"/>
                  </a:cubicBezTo>
                  <a:cubicBezTo>
                    <a:pt x="46" y="218"/>
                    <a:pt x="37" y="234"/>
                    <a:pt x="28" y="251"/>
                  </a:cubicBezTo>
                  <a:cubicBezTo>
                    <a:pt x="27" y="253"/>
                    <a:pt x="25" y="256"/>
                    <a:pt x="23" y="258"/>
                  </a:cubicBezTo>
                  <a:cubicBezTo>
                    <a:pt x="22" y="250"/>
                    <a:pt x="21" y="242"/>
                    <a:pt x="20" y="234"/>
                  </a:cubicBezTo>
                  <a:cubicBezTo>
                    <a:pt x="16" y="193"/>
                    <a:pt x="11" y="151"/>
                    <a:pt x="7" y="109"/>
                  </a:cubicBezTo>
                  <a:cubicBezTo>
                    <a:pt x="5" y="88"/>
                    <a:pt x="2" y="66"/>
                    <a:pt x="0" y="44"/>
                  </a:cubicBezTo>
                  <a:cubicBezTo>
                    <a:pt x="0" y="42"/>
                    <a:pt x="1" y="39"/>
                    <a:pt x="2" y="38"/>
                  </a:cubicBezTo>
                  <a:cubicBezTo>
                    <a:pt x="19" y="26"/>
                    <a:pt x="36" y="13"/>
                    <a:pt x="53" y="1"/>
                  </a:cubicBezTo>
                  <a:cubicBezTo>
                    <a:pt x="54" y="0"/>
                    <a:pt x="54" y="0"/>
                    <a:pt x="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xmlns="" id="{2218DFDB-58AA-47BC-A0B8-B901A14AF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731" y="3771475"/>
              <a:ext cx="517929" cy="756140"/>
            </a:xfrm>
            <a:custGeom>
              <a:avLst/>
              <a:gdLst>
                <a:gd name="T0" fmla="*/ 55 w 147"/>
                <a:gd name="T1" fmla="*/ 36 h 214"/>
                <a:gd name="T2" fmla="*/ 50 w 147"/>
                <a:gd name="T3" fmla="*/ 59 h 214"/>
                <a:gd name="T4" fmla="*/ 59 w 147"/>
                <a:gd name="T5" fmla="*/ 99 h 214"/>
                <a:gd name="T6" fmla="*/ 74 w 147"/>
                <a:gd name="T7" fmla="*/ 125 h 214"/>
                <a:gd name="T8" fmla="*/ 87 w 147"/>
                <a:gd name="T9" fmla="*/ 80 h 214"/>
                <a:gd name="T10" fmla="*/ 117 w 147"/>
                <a:gd name="T11" fmla="*/ 43 h 214"/>
                <a:gd name="T12" fmla="*/ 119 w 147"/>
                <a:gd name="T13" fmla="*/ 85 h 214"/>
                <a:gd name="T14" fmla="*/ 127 w 147"/>
                <a:gd name="T15" fmla="*/ 75 h 214"/>
                <a:gd name="T16" fmla="*/ 134 w 147"/>
                <a:gd name="T17" fmla="*/ 22 h 214"/>
                <a:gd name="T18" fmla="*/ 133 w 147"/>
                <a:gd name="T19" fmla="*/ 10 h 214"/>
                <a:gd name="T20" fmla="*/ 139 w 147"/>
                <a:gd name="T21" fmla="*/ 25 h 214"/>
                <a:gd name="T22" fmla="*/ 135 w 147"/>
                <a:gd name="T23" fmla="*/ 96 h 214"/>
                <a:gd name="T24" fmla="*/ 118 w 147"/>
                <a:gd name="T25" fmla="*/ 140 h 214"/>
                <a:gd name="T26" fmla="*/ 114 w 147"/>
                <a:gd name="T27" fmla="*/ 154 h 214"/>
                <a:gd name="T28" fmla="*/ 99 w 147"/>
                <a:gd name="T29" fmla="*/ 125 h 214"/>
                <a:gd name="T30" fmla="*/ 102 w 147"/>
                <a:gd name="T31" fmla="*/ 93 h 214"/>
                <a:gd name="T32" fmla="*/ 94 w 147"/>
                <a:gd name="T33" fmla="*/ 114 h 214"/>
                <a:gd name="T34" fmla="*/ 94 w 147"/>
                <a:gd name="T35" fmla="*/ 155 h 214"/>
                <a:gd name="T36" fmla="*/ 85 w 147"/>
                <a:gd name="T37" fmla="*/ 191 h 214"/>
                <a:gd name="T38" fmla="*/ 61 w 147"/>
                <a:gd name="T39" fmla="*/ 214 h 214"/>
                <a:gd name="T40" fmla="*/ 50 w 147"/>
                <a:gd name="T41" fmla="*/ 173 h 214"/>
                <a:gd name="T42" fmla="*/ 33 w 147"/>
                <a:gd name="T43" fmla="*/ 107 h 214"/>
                <a:gd name="T44" fmla="*/ 38 w 147"/>
                <a:gd name="T45" fmla="*/ 86 h 214"/>
                <a:gd name="T46" fmla="*/ 29 w 147"/>
                <a:gd name="T47" fmla="*/ 103 h 214"/>
                <a:gd name="T48" fmla="*/ 25 w 147"/>
                <a:gd name="T49" fmla="*/ 125 h 214"/>
                <a:gd name="T50" fmla="*/ 13 w 147"/>
                <a:gd name="T51" fmla="*/ 141 h 214"/>
                <a:gd name="T52" fmla="*/ 3 w 147"/>
                <a:gd name="T53" fmla="*/ 70 h 214"/>
                <a:gd name="T54" fmla="*/ 12 w 147"/>
                <a:gd name="T55" fmla="*/ 12 h 214"/>
                <a:gd name="T56" fmla="*/ 21 w 147"/>
                <a:gd name="T57" fmla="*/ 0 h 214"/>
                <a:gd name="T58" fmla="*/ 21 w 147"/>
                <a:gd name="T59" fmla="*/ 72 h 214"/>
                <a:gd name="T60" fmla="*/ 55 w 147"/>
                <a:gd name="T61" fmla="*/ 3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7" h="214">
                  <a:moveTo>
                    <a:pt x="55" y="36"/>
                  </a:moveTo>
                  <a:cubicBezTo>
                    <a:pt x="53" y="44"/>
                    <a:pt x="51" y="51"/>
                    <a:pt x="50" y="59"/>
                  </a:cubicBezTo>
                  <a:cubicBezTo>
                    <a:pt x="48" y="74"/>
                    <a:pt x="52" y="86"/>
                    <a:pt x="59" y="99"/>
                  </a:cubicBezTo>
                  <a:cubicBezTo>
                    <a:pt x="64" y="107"/>
                    <a:pt x="69" y="116"/>
                    <a:pt x="74" y="125"/>
                  </a:cubicBezTo>
                  <a:cubicBezTo>
                    <a:pt x="75" y="109"/>
                    <a:pt x="79" y="94"/>
                    <a:pt x="87" y="80"/>
                  </a:cubicBezTo>
                  <a:cubicBezTo>
                    <a:pt x="94" y="66"/>
                    <a:pt x="104" y="54"/>
                    <a:pt x="117" y="43"/>
                  </a:cubicBezTo>
                  <a:cubicBezTo>
                    <a:pt x="120" y="57"/>
                    <a:pt x="121" y="71"/>
                    <a:pt x="119" y="85"/>
                  </a:cubicBezTo>
                  <a:cubicBezTo>
                    <a:pt x="124" y="83"/>
                    <a:pt x="126" y="79"/>
                    <a:pt x="127" y="75"/>
                  </a:cubicBezTo>
                  <a:cubicBezTo>
                    <a:pt x="135" y="58"/>
                    <a:pt x="136" y="40"/>
                    <a:pt x="134" y="22"/>
                  </a:cubicBezTo>
                  <a:cubicBezTo>
                    <a:pt x="134" y="18"/>
                    <a:pt x="133" y="14"/>
                    <a:pt x="133" y="10"/>
                  </a:cubicBezTo>
                  <a:cubicBezTo>
                    <a:pt x="135" y="15"/>
                    <a:pt x="138" y="20"/>
                    <a:pt x="139" y="25"/>
                  </a:cubicBezTo>
                  <a:cubicBezTo>
                    <a:pt x="147" y="50"/>
                    <a:pt x="144" y="73"/>
                    <a:pt x="135" y="96"/>
                  </a:cubicBezTo>
                  <a:cubicBezTo>
                    <a:pt x="130" y="111"/>
                    <a:pt x="123" y="126"/>
                    <a:pt x="118" y="140"/>
                  </a:cubicBezTo>
                  <a:cubicBezTo>
                    <a:pt x="116" y="145"/>
                    <a:pt x="115" y="149"/>
                    <a:pt x="114" y="154"/>
                  </a:cubicBezTo>
                  <a:cubicBezTo>
                    <a:pt x="108" y="145"/>
                    <a:pt x="102" y="136"/>
                    <a:pt x="99" y="125"/>
                  </a:cubicBezTo>
                  <a:cubicBezTo>
                    <a:pt x="97" y="114"/>
                    <a:pt x="99" y="103"/>
                    <a:pt x="102" y="93"/>
                  </a:cubicBezTo>
                  <a:cubicBezTo>
                    <a:pt x="97" y="99"/>
                    <a:pt x="95" y="106"/>
                    <a:pt x="94" y="114"/>
                  </a:cubicBezTo>
                  <a:cubicBezTo>
                    <a:pt x="94" y="127"/>
                    <a:pt x="94" y="141"/>
                    <a:pt x="94" y="155"/>
                  </a:cubicBezTo>
                  <a:cubicBezTo>
                    <a:pt x="94" y="167"/>
                    <a:pt x="92" y="180"/>
                    <a:pt x="85" y="191"/>
                  </a:cubicBezTo>
                  <a:cubicBezTo>
                    <a:pt x="79" y="201"/>
                    <a:pt x="72" y="209"/>
                    <a:pt x="61" y="214"/>
                  </a:cubicBezTo>
                  <a:cubicBezTo>
                    <a:pt x="63" y="198"/>
                    <a:pt x="55" y="186"/>
                    <a:pt x="50" y="173"/>
                  </a:cubicBezTo>
                  <a:cubicBezTo>
                    <a:pt x="40" y="152"/>
                    <a:pt x="30" y="131"/>
                    <a:pt x="33" y="107"/>
                  </a:cubicBezTo>
                  <a:cubicBezTo>
                    <a:pt x="34" y="100"/>
                    <a:pt x="36" y="94"/>
                    <a:pt x="38" y="86"/>
                  </a:cubicBezTo>
                  <a:cubicBezTo>
                    <a:pt x="32" y="91"/>
                    <a:pt x="30" y="97"/>
                    <a:pt x="29" y="103"/>
                  </a:cubicBezTo>
                  <a:cubicBezTo>
                    <a:pt x="27" y="110"/>
                    <a:pt x="26" y="118"/>
                    <a:pt x="25" y="125"/>
                  </a:cubicBezTo>
                  <a:cubicBezTo>
                    <a:pt x="23" y="132"/>
                    <a:pt x="19" y="138"/>
                    <a:pt x="13" y="141"/>
                  </a:cubicBezTo>
                  <a:cubicBezTo>
                    <a:pt x="9" y="117"/>
                    <a:pt x="5" y="94"/>
                    <a:pt x="3" y="70"/>
                  </a:cubicBezTo>
                  <a:cubicBezTo>
                    <a:pt x="0" y="50"/>
                    <a:pt x="2" y="30"/>
                    <a:pt x="12" y="12"/>
                  </a:cubicBezTo>
                  <a:cubicBezTo>
                    <a:pt x="15" y="8"/>
                    <a:pt x="18" y="4"/>
                    <a:pt x="21" y="0"/>
                  </a:cubicBezTo>
                  <a:cubicBezTo>
                    <a:pt x="8" y="24"/>
                    <a:pt x="12" y="47"/>
                    <a:pt x="21" y="72"/>
                  </a:cubicBezTo>
                  <a:cubicBezTo>
                    <a:pt x="28" y="55"/>
                    <a:pt x="40" y="44"/>
                    <a:pt x="55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xmlns="" id="{631EFFFF-51A8-430F-BACD-B21E283FF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2618" y="1499448"/>
              <a:ext cx="420479" cy="364535"/>
            </a:xfrm>
            <a:custGeom>
              <a:avLst/>
              <a:gdLst>
                <a:gd name="T0" fmla="*/ 119 w 119"/>
                <a:gd name="T1" fmla="*/ 103 h 103"/>
                <a:gd name="T2" fmla="*/ 0 w 119"/>
                <a:gd name="T3" fmla="*/ 100 h 103"/>
                <a:gd name="T4" fmla="*/ 62 w 119"/>
                <a:gd name="T5" fmla="*/ 0 h 103"/>
                <a:gd name="T6" fmla="*/ 119 w 119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03">
                  <a:moveTo>
                    <a:pt x="119" y="103"/>
                  </a:moveTo>
                  <a:cubicBezTo>
                    <a:pt x="79" y="102"/>
                    <a:pt x="39" y="101"/>
                    <a:pt x="0" y="100"/>
                  </a:cubicBezTo>
                  <a:cubicBezTo>
                    <a:pt x="3" y="84"/>
                    <a:pt x="47" y="12"/>
                    <a:pt x="62" y="0"/>
                  </a:cubicBezTo>
                  <a:cubicBezTo>
                    <a:pt x="76" y="12"/>
                    <a:pt x="118" y="90"/>
                    <a:pt x="119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6098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FUTURE WORKS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1. Which words should I use for an effective description? Do people look at the description while downloaded  the application? Which words are the most mentioned in the definitions?</a:t>
            </a:r>
          </a:p>
          <a:p>
            <a:endParaRPr lang="tr-TR" dirty="0" smtClean="0"/>
          </a:p>
          <a:p>
            <a:r>
              <a:rPr lang="tr-TR" dirty="0" smtClean="0"/>
              <a:t>2. What is the effect of supported languages on the number of rating?</a:t>
            </a:r>
          </a:p>
          <a:p>
            <a:endParaRPr lang="tr-TR" dirty="0" smtClean="0"/>
          </a:p>
          <a:p>
            <a:r>
              <a:rPr lang="tr-TR" dirty="0" smtClean="0"/>
              <a:t>3. Sentimental analysis of user comments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855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is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 slides</Template>
  <TotalTime>1749</TotalTime>
  <Words>155</Words>
  <Application>Microsoft Office PowerPoint</Application>
  <PresentationFormat>Ekran Gösterisi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Ofis Teması</vt:lpstr>
      <vt:lpstr>What kind of paid application should a developer develop to the App Store?</vt:lpstr>
      <vt:lpstr>Develop A Paid App For App Store</vt:lpstr>
      <vt:lpstr>PowerPoint Sunusu</vt:lpstr>
      <vt:lpstr>PowerPoint Sunusu</vt:lpstr>
      <vt:lpstr>PowerPoint Sunusu</vt:lpstr>
      <vt:lpstr>PowerPoint Sunusu</vt:lpstr>
      <vt:lpstr>PowerPoint Sunusu</vt:lpstr>
      <vt:lpstr>Recommendation</vt:lpstr>
      <vt:lpstr>FUTURE 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application should I develop to the App Store?</dc:title>
  <dc:creator>Windows Kullanıcısı</dc:creator>
  <cp:lastModifiedBy>Windows Kullanıcısı</cp:lastModifiedBy>
  <cp:revision>35</cp:revision>
  <dcterms:created xsi:type="dcterms:W3CDTF">2020-06-09T16:56:48Z</dcterms:created>
  <dcterms:modified xsi:type="dcterms:W3CDTF">2020-06-12T12:44:33Z</dcterms:modified>
</cp:coreProperties>
</file>