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90C1-E84E-494E-9333-8D08C1FA924E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498-F4C3-490A-8ED0-937F6C36D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496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90C1-E84E-494E-9333-8D08C1FA924E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498-F4C3-490A-8ED0-937F6C36D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49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90C1-E84E-494E-9333-8D08C1FA924E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498-F4C3-490A-8ED0-937F6C36D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264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90C1-E84E-494E-9333-8D08C1FA924E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498-F4C3-490A-8ED0-937F6C36D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210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90C1-E84E-494E-9333-8D08C1FA924E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498-F4C3-490A-8ED0-937F6C36D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196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90C1-E84E-494E-9333-8D08C1FA924E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498-F4C3-490A-8ED0-937F6C36D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644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90C1-E84E-494E-9333-8D08C1FA924E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498-F4C3-490A-8ED0-937F6C36D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442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90C1-E84E-494E-9333-8D08C1FA924E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498-F4C3-490A-8ED0-937F6C36D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620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90C1-E84E-494E-9333-8D08C1FA924E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498-F4C3-490A-8ED0-937F6C36D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162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90C1-E84E-494E-9333-8D08C1FA924E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498-F4C3-490A-8ED0-937F6C36D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10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90C1-E84E-494E-9333-8D08C1FA924E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498-F4C3-490A-8ED0-937F6C36D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468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F90C1-E84E-494E-9333-8D08C1FA924E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76498-F4C3-490A-8ED0-937F6C36D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911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What </a:t>
            </a:r>
            <a:r>
              <a:rPr lang="tr-TR" dirty="0" smtClean="0"/>
              <a:t>kind of paid application </a:t>
            </a:r>
            <a:r>
              <a:rPr lang="tr-TR" dirty="0"/>
              <a:t>should </a:t>
            </a:r>
            <a:r>
              <a:rPr lang="tr-TR" dirty="0" smtClean="0"/>
              <a:t>a developer </a:t>
            </a:r>
            <a:r>
              <a:rPr lang="tr-TR" dirty="0"/>
              <a:t>develop to the App Store?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15616" y="5373216"/>
            <a:ext cx="7016824" cy="625624"/>
          </a:xfrm>
        </p:spPr>
        <p:txBody>
          <a:bodyPr>
            <a:noAutofit/>
          </a:bodyPr>
          <a:lstStyle/>
          <a:p>
            <a:r>
              <a:rPr lang="tr-TR" sz="2800" dirty="0" smtClean="0"/>
              <a:t>An Analysis of Apple App Store Dataset</a:t>
            </a:r>
          </a:p>
          <a:p>
            <a:r>
              <a:rPr lang="tr-TR" sz="2800" dirty="0" smtClean="0"/>
              <a:t>Aybüke Meydan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2667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470025"/>
          </a:xfrm>
        </p:spPr>
        <p:txBody>
          <a:bodyPr/>
          <a:lstStyle/>
          <a:p>
            <a:r>
              <a:rPr lang="tr-TR" u="sng" dirty="0" smtClean="0"/>
              <a:t>Develop A Paid </a:t>
            </a:r>
            <a:r>
              <a:rPr lang="tr-TR" u="sng" dirty="0" smtClean="0"/>
              <a:t>App For App Store</a:t>
            </a:r>
            <a:endParaRPr lang="tr-TR" u="sng" dirty="0"/>
          </a:p>
        </p:txBody>
      </p:sp>
      <p:sp>
        <p:nvSpPr>
          <p:cNvPr id="7" name="Alt Başlık 6"/>
          <p:cNvSpPr>
            <a:spLocks noGrp="1"/>
          </p:cNvSpPr>
          <p:nvPr>
            <p:ph type="subTitle" idx="1"/>
          </p:nvPr>
        </p:nvSpPr>
        <p:spPr>
          <a:xfrm>
            <a:off x="1331640" y="3284984"/>
            <a:ext cx="6400800" cy="1752600"/>
          </a:xfrm>
        </p:spPr>
        <p:txBody>
          <a:bodyPr>
            <a:normAutofit/>
          </a:bodyPr>
          <a:lstStyle/>
          <a:p>
            <a:r>
              <a:rPr lang="tr-TR" b="1" dirty="0" smtClean="0"/>
              <a:t>Client</a:t>
            </a:r>
            <a:r>
              <a:rPr lang="tr-TR" dirty="0" smtClean="0"/>
              <a:t>:Freelance IOS Developer.</a:t>
            </a:r>
          </a:p>
          <a:p>
            <a:r>
              <a:rPr lang="tr-TR" b="1" dirty="0" smtClean="0"/>
              <a:t>Problem</a:t>
            </a:r>
            <a:r>
              <a:rPr lang="tr-TR" dirty="0" smtClean="0"/>
              <a:t>:Choosing an application in the preferred size, price and category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6001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772400" cy="1470025"/>
          </a:xfrm>
        </p:spPr>
        <p:txBody>
          <a:bodyPr/>
          <a:lstStyle/>
          <a:p>
            <a:r>
              <a:rPr lang="tr-TR" dirty="0" smtClean="0"/>
              <a:t>METHODOLOGY</a:t>
            </a:r>
            <a:endParaRPr lang="tr-TR" dirty="0"/>
          </a:p>
        </p:txBody>
      </p:sp>
      <p:sp>
        <p:nvSpPr>
          <p:cNvPr id="6" name="Yedigen 5"/>
          <p:cNvSpPr/>
          <p:nvPr/>
        </p:nvSpPr>
        <p:spPr>
          <a:xfrm>
            <a:off x="539552" y="3501008"/>
            <a:ext cx="1800200" cy="1656183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Counting the paid app category</a:t>
            </a:r>
            <a:endParaRPr lang="tr-TR" dirty="0"/>
          </a:p>
        </p:txBody>
      </p:sp>
      <p:sp>
        <p:nvSpPr>
          <p:cNvPr id="9" name="Sağ Ok 8"/>
          <p:cNvSpPr/>
          <p:nvPr/>
        </p:nvSpPr>
        <p:spPr>
          <a:xfrm>
            <a:off x="2609287" y="4162972"/>
            <a:ext cx="728820" cy="451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193" y="3507731"/>
            <a:ext cx="1822450" cy="168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468091"/>
            <a:ext cx="1822450" cy="168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610" y="4162972"/>
            <a:ext cx="75565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Metin kutusu 11"/>
          <p:cNvSpPr txBox="1"/>
          <p:nvPr/>
        </p:nvSpPr>
        <p:spPr>
          <a:xfrm>
            <a:off x="3857630" y="3890616"/>
            <a:ext cx="1281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Find the profittable category</a:t>
            </a:r>
            <a:endParaRPr lang="tr-TR" dirty="0"/>
          </a:p>
        </p:txBody>
      </p:sp>
      <p:sp>
        <p:nvSpPr>
          <p:cNvPr id="14" name="Metin kutusu 13"/>
          <p:cNvSpPr txBox="1"/>
          <p:nvPr/>
        </p:nvSpPr>
        <p:spPr>
          <a:xfrm>
            <a:off x="6887381" y="402114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/>
                </a:solidFill>
              </a:rPr>
              <a:t>Decide size and price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02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02"/>
            <a:ext cx="9144000" cy="665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17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2" y="0"/>
            <a:ext cx="90313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4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97" y="88178"/>
            <a:ext cx="9144000" cy="674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1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89289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9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Recommendation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633267"/>
          </a:xfrm>
        </p:spPr>
        <p:txBody>
          <a:bodyPr/>
          <a:lstStyle/>
          <a:p>
            <a:r>
              <a:rPr lang="tr-TR" b="1" dirty="0" smtClean="0"/>
              <a:t>The Best Candidate of App Category: </a:t>
            </a:r>
            <a:r>
              <a:rPr lang="tr-TR" dirty="0" smtClean="0"/>
              <a:t>GAMES</a:t>
            </a:r>
          </a:p>
          <a:p>
            <a:endParaRPr lang="tr-TR" dirty="0" smtClean="0"/>
          </a:p>
          <a:p>
            <a:r>
              <a:rPr lang="tr-TR" b="1" dirty="0" smtClean="0"/>
              <a:t>The highest MB that should be selected: </a:t>
            </a:r>
            <a:r>
              <a:rPr lang="tr-TR" dirty="0" smtClean="0"/>
              <a:t>100</a:t>
            </a:r>
          </a:p>
          <a:p>
            <a:endParaRPr lang="tr-TR" dirty="0" smtClean="0"/>
          </a:p>
          <a:p>
            <a:r>
              <a:rPr lang="tr-TR" b="1" dirty="0" smtClean="0"/>
              <a:t>Best Price Range: </a:t>
            </a:r>
            <a:r>
              <a:rPr lang="tr-TR" dirty="0" smtClean="0"/>
              <a:t>Min 1 USD Max </a:t>
            </a:r>
            <a:r>
              <a:rPr lang="tr-TR" dirty="0" smtClean="0"/>
              <a:t>2 </a:t>
            </a:r>
            <a:r>
              <a:rPr lang="tr-TR" dirty="0" smtClean="0"/>
              <a:t>USD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6098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FUTURE WORKS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1. Which words should I use for an effective </a:t>
            </a:r>
            <a:r>
              <a:rPr lang="tr-TR" dirty="0" smtClean="0"/>
              <a:t>description? Do </a:t>
            </a:r>
            <a:r>
              <a:rPr lang="tr-TR" dirty="0" smtClean="0"/>
              <a:t>people look at the description while </a:t>
            </a:r>
            <a:r>
              <a:rPr lang="tr-TR" dirty="0" smtClean="0"/>
              <a:t>downloaded  </a:t>
            </a:r>
            <a:r>
              <a:rPr lang="tr-TR" dirty="0" smtClean="0"/>
              <a:t>the application? Which words are the most mentioned in the definitions?</a:t>
            </a:r>
          </a:p>
          <a:p>
            <a:endParaRPr lang="tr-TR" dirty="0" smtClean="0"/>
          </a:p>
          <a:p>
            <a:r>
              <a:rPr lang="tr-TR" dirty="0" smtClean="0"/>
              <a:t>2. What is the effect of supported languages on the number of </a:t>
            </a:r>
            <a:r>
              <a:rPr lang="tr-TR" dirty="0" smtClean="0"/>
              <a:t>rating?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3. </a:t>
            </a:r>
            <a:r>
              <a:rPr lang="tr-TR" dirty="0" smtClean="0"/>
              <a:t>Sentimental</a:t>
            </a:r>
            <a:r>
              <a:rPr lang="tr-TR" dirty="0" smtClean="0"/>
              <a:t> </a:t>
            </a:r>
            <a:r>
              <a:rPr lang="tr-TR" dirty="0" smtClean="0"/>
              <a:t>analysis </a:t>
            </a:r>
            <a:r>
              <a:rPr lang="tr-TR" dirty="0" smtClean="0"/>
              <a:t>of</a:t>
            </a:r>
            <a:r>
              <a:rPr lang="tr-TR" dirty="0" smtClean="0"/>
              <a:t> </a:t>
            </a:r>
            <a:r>
              <a:rPr lang="tr-TR" dirty="0" smtClean="0"/>
              <a:t>user comments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855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1285</TotalTime>
  <Words>144</Words>
  <Application>Microsoft Office PowerPoint</Application>
  <PresentationFormat>Ekran Gösterisi (4:3)</PresentationFormat>
  <Paragraphs>22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0" baseType="lpstr">
      <vt:lpstr>Ofis Teması</vt:lpstr>
      <vt:lpstr>What kind of paid application should a developer develop to the App Store?</vt:lpstr>
      <vt:lpstr>Develop A Paid App For App Store</vt:lpstr>
      <vt:lpstr>METHODOLOGY</vt:lpstr>
      <vt:lpstr>PowerPoint Sunusu</vt:lpstr>
      <vt:lpstr>PowerPoint Sunusu</vt:lpstr>
      <vt:lpstr>PowerPoint Sunusu</vt:lpstr>
      <vt:lpstr>PowerPoint Sunusu</vt:lpstr>
      <vt:lpstr>Recommendation</vt:lpstr>
      <vt:lpstr>FUTURE WORKS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application should I develop to the App Store?</dc:title>
  <dc:creator>Windows Kullanıcısı</dc:creator>
  <cp:lastModifiedBy>Windows Kullanıcısı</cp:lastModifiedBy>
  <cp:revision>24</cp:revision>
  <dcterms:created xsi:type="dcterms:W3CDTF">2020-06-09T16:56:48Z</dcterms:created>
  <dcterms:modified xsi:type="dcterms:W3CDTF">2020-06-10T17:05:54Z</dcterms:modified>
</cp:coreProperties>
</file>