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69" r:id="rId6"/>
    <p:sldId id="272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94274"/>
  </p:normalViewPr>
  <p:slideViewPr>
    <p:cSldViewPr snapToGrid="0" snapToObjects="1">
      <p:cViewPr varScale="1">
        <p:scale>
          <a:sx n="123" d="100"/>
          <a:sy n="123" d="100"/>
        </p:scale>
        <p:origin x="21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7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6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0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0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5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4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C3C-0316-8B4E-AD6A-B95672D5DC2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FEC3C-0316-8B4E-AD6A-B95672D5DC2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5DBE2-F5C0-9F48-8FB4-30AD3F6D8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7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Cognitive Modeling: </a:t>
            </a:r>
            <a:br>
              <a:rPr lang="en-US" dirty="0"/>
            </a:br>
            <a:r>
              <a:rPr lang="en-US" dirty="0"/>
              <a:t>Basic Principles &amp;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Niels Taatgen </a:t>
            </a:r>
            <a:br>
              <a:rPr lang="en-US" dirty="0"/>
            </a:br>
            <a:r>
              <a:rPr lang="en-US" dirty="0" err="1"/>
              <a:t>Wouter</a:t>
            </a:r>
            <a:r>
              <a:rPr lang="en-US" dirty="0"/>
              <a:t> </a:t>
            </a:r>
            <a:r>
              <a:rPr lang="en-US" dirty="0" err="1"/>
              <a:t>Kruijne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5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going to build a cognitive model in this course of an experimental data set.</a:t>
            </a:r>
          </a:p>
          <a:p>
            <a:r>
              <a:rPr lang="en-US" dirty="0"/>
              <a:t>Domain of the experiment will be memory and time perception.</a:t>
            </a:r>
          </a:p>
          <a:p>
            <a:r>
              <a:rPr lang="en-US" dirty="0"/>
              <a:t>Data is provided by you.</a:t>
            </a:r>
          </a:p>
          <a:p>
            <a:r>
              <a:rPr lang="en-US" dirty="0"/>
              <a:t>Model will be based on ACT-R, but the necessary parts will be implemented in python by you.</a:t>
            </a:r>
          </a:p>
        </p:txBody>
      </p:sp>
    </p:spTree>
    <p:extLst>
      <p:ext uri="{BB962C8B-B14F-4D97-AF65-F5344CB8AC3E}">
        <p14:creationId xmlns:p14="http://schemas.microsoft.com/office/powerpoint/2010/main" val="50246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ACT-R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 that all of you have “working knowledge” about ACT-R.</a:t>
            </a:r>
          </a:p>
          <a:p>
            <a:pPr lvl="1"/>
            <a:r>
              <a:rPr lang="en-US" dirty="0"/>
              <a:t>A cognitive architecture that can be used to model cognitive tasks from input to output.</a:t>
            </a:r>
          </a:p>
          <a:p>
            <a:pPr lvl="1"/>
            <a:r>
              <a:rPr lang="en-US" dirty="0"/>
              <a:t>The specific details of the implementation will be discussed in later lectures.</a:t>
            </a:r>
          </a:p>
          <a:p>
            <a:r>
              <a:rPr lang="en-US" dirty="0"/>
              <a:t>If not, read the paper by Anderson et al (2004) that can be downloaded through Nestor</a:t>
            </a:r>
          </a:p>
        </p:txBody>
      </p:sp>
    </p:spTree>
    <p:extLst>
      <p:ext uri="{BB962C8B-B14F-4D97-AF65-F5344CB8AC3E}">
        <p14:creationId xmlns:p14="http://schemas.microsoft.com/office/powerpoint/2010/main" val="8899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Sessions and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assignments as preparation:</a:t>
            </a:r>
          </a:p>
          <a:p>
            <a:pPr lvl="1"/>
            <a:r>
              <a:rPr lang="en-US" dirty="0"/>
              <a:t>Week 1: Addition model (0 pts.)</a:t>
            </a:r>
          </a:p>
          <a:p>
            <a:pPr lvl="1"/>
            <a:r>
              <a:rPr lang="en-US" dirty="0"/>
              <a:t>Week 2: Grosjean et al. model (2 pts.)</a:t>
            </a:r>
          </a:p>
          <a:p>
            <a:pPr lvl="1"/>
            <a:r>
              <a:rPr lang="en-US" dirty="0"/>
              <a:t>Week 5: Los et al. data (2 pts.)</a:t>
            </a:r>
          </a:p>
          <a:p>
            <a:r>
              <a:rPr lang="en-US" dirty="0"/>
              <a:t>Two final assignments</a:t>
            </a:r>
          </a:p>
          <a:p>
            <a:pPr lvl="1"/>
            <a:r>
              <a:rPr lang="en-US" dirty="0"/>
              <a:t>Week 7: Model of data and results section (3 pts)</a:t>
            </a:r>
          </a:p>
          <a:p>
            <a:pPr lvl="1"/>
            <a:r>
              <a:rPr lang="en-US" dirty="0"/>
              <a:t>Week 8: Introduction and discussion (3 pts)</a:t>
            </a:r>
          </a:p>
        </p:txBody>
      </p:sp>
    </p:spTree>
    <p:extLst>
      <p:ext uri="{BB962C8B-B14F-4D97-AF65-F5344CB8AC3E}">
        <p14:creationId xmlns:p14="http://schemas.microsoft.com/office/powerpoint/2010/main" val="253714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will be a lab sessions from  9:00-12:00 on Tuesday each week</a:t>
            </a:r>
          </a:p>
          <a:p>
            <a:r>
              <a:rPr lang="en-US" dirty="0"/>
              <a:t>If necessary due to Corona, we can set up virtual support sessions</a:t>
            </a:r>
          </a:p>
          <a:p>
            <a:r>
              <a:rPr lang="en-US" dirty="0"/>
              <a:t>There are four scheduled rooms, BB208, BB216, BB273 and NB315. We will not use NB315! TAs will be in BB273 for support. You can also use BB280</a:t>
            </a:r>
          </a:p>
          <a:p>
            <a:r>
              <a:rPr lang="en-US" dirty="0"/>
              <a:t>Assignments are individual, and are due on Monday 15:00</a:t>
            </a:r>
          </a:p>
          <a:p>
            <a:r>
              <a:rPr lang="en-US" dirty="0"/>
              <a:t>You can discuss things on Slack (many of you already signed up)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0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5077-A3DE-3243-A490-8628248F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13C77-CC17-3C4B-9A3C-DAAF0ABE5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Tomorrow, we will do the experiment. We expect all of you to participate</a:t>
            </a:r>
          </a:p>
          <a:p>
            <a:r>
              <a:rPr lang="en-US" dirty="0"/>
              <a:t>The experiment will be in BB273, and will take approximately 30 minutes</a:t>
            </a:r>
          </a:p>
          <a:p>
            <a:r>
              <a:rPr lang="en-US" dirty="0"/>
              <a:t>We will do the experiment in two groups</a:t>
            </a:r>
          </a:p>
        </p:txBody>
      </p:sp>
    </p:spTree>
    <p:extLst>
      <p:ext uri="{BB962C8B-B14F-4D97-AF65-F5344CB8AC3E}">
        <p14:creationId xmlns:p14="http://schemas.microsoft.com/office/powerpoint/2010/main" val="91344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B725-3339-6A46-83B0-1EA98A6D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83BF-38BC-3C49-A8CE-F50C55EA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obtain your final grade, add up all the points for all partial assignments</a:t>
            </a:r>
          </a:p>
          <a:p>
            <a:r>
              <a:rPr lang="en-US" dirty="0"/>
              <a:t>HOWEVER:</a:t>
            </a:r>
          </a:p>
          <a:p>
            <a:pPr lvl="1"/>
            <a:r>
              <a:rPr lang="en-US" dirty="0"/>
              <a:t>In order to pass the course you do need a working model of the data. Even if you have more than 5.5 points, you will still fail the course until you have a model</a:t>
            </a:r>
          </a:p>
        </p:txBody>
      </p:sp>
    </p:spTree>
    <p:extLst>
      <p:ext uri="{BB962C8B-B14F-4D97-AF65-F5344CB8AC3E}">
        <p14:creationId xmlns:p14="http://schemas.microsoft.com/office/powerpoint/2010/main" val="76911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373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 Theme</vt:lpstr>
      <vt:lpstr>Cognitive Modeling:  Basic Principles &amp; Methods</vt:lpstr>
      <vt:lpstr>Hands-On Course</vt:lpstr>
      <vt:lpstr>ACT-R</vt:lpstr>
      <vt:lpstr>Lab Sessions and assignments</vt:lpstr>
      <vt:lpstr>Scheduling</vt:lpstr>
      <vt:lpstr>Experiment</vt:lpstr>
      <vt:lpstr>Final Grade</vt:lpstr>
    </vt:vector>
  </TitlesOfParts>
  <Company>Experimental Psychology, University of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Modeling:  Basic Principles &amp; Methods</dc:title>
  <dc:creator>Hedderik van Rijn</dc:creator>
  <cp:lastModifiedBy>Niels Taatgen</cp:lastModifiedBy>
  <cp:revision>89</cp:revision>
  <dcterms:created xsi:type="dcterms:W3CDTF">2011-11-17T11:00:26Z</dcterms:created>
  <dcterms:modified xsi:type="dcterms:W3CDTF">2021-11-15T08:50:39Z</dcterms:modified>
</cp:coreProperties>
</file>