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4" r:id="rId5"/>
    <p:sldId id="272" r:id="rId6"/>
    <p:sldId id="273" r:id="rId7"/>
    <p:sldId id="269" r:id="rId8"/>
    <p:sldId id="270" r:id="rId9"/>
    <p:sldId id="258" r:id="rId10"/>
    <p:sldId id="259" r:id="rId11"/>
    <p:sldId id="261" r:id="rId12"/>
    <p:sldId id="262" r:id="rId13"/>
    <p:sldId id="263" r:id="rId14"/>
    <p:sldId id="265" r:id="rId15"/>
    <p:sldId id="26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/>
    <p:restoredTop sz="94749"/>
  </p:normalViewPr>
  <p:slideViewPr>
    <p:cSldViewPr snapToGrid="0">
      <p:cViewPr varScale="1">
        <p:scale>
          <a:sx n="126" d="100"/>
          <a:sy n="126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2875-0056-59E1-1BA3-786F47C1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F824B-63F2-CF1A-FFE9-641E94A19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074C-9B6B-7A03-FD92-75F458D1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8AEF-4628-DE65-F41F-014B586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47FE-2552-5F94-EC46-71B9484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D109-FCDB-3C4B-E1BB-F230B675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973C8-7AA9-951C-9962-7E3626BD8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544F-D4F6-1E40-00B7-96B1182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BBC8-02A4-F8E4-9E97-1E28F6B7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9595-4861-2377-EAFF-77CE4DE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AFBA-A98F-AB9A-4A4C-F5BB41318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46C0-FF48-C087-816B-145F0CD4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2CAC-2BF0-7AFB-3B54-DE53C9B1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92D0-F200-FC5C-A126-9274E7B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8C42-9EA7-7865-D629-5F97F560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484-F3E0-0978-7544-E9E05ABC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82D5-6122-1268-B361-955BFAC8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B42C-5525-E45B-5252-C83D2FAA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CF74-2B85-BBFE-2879-B70844B5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E338-4B74-668B-DE96-C38EBA95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A318-5E65-518E-5D24-F07FD4B1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E191-3B18-57BD-75B9-E669F7D7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0046-1002-FBD7-9F43-743F3A21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2756-3D0F-5E69-73DD-712CD6D5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C22B-772F-FF9D-F7CB-C9361909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9662-E031-0961-BB2A-4CB703B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E046-1A4E-0B7D-6125-E40B4F867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23FA-5071-823E-B230-CA1677D3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2AD84-7521-DFA5-8915-AAA777E9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2175-145A-34B3-4B3E-6B2FBAEF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F373B-F7A3-7C4F-F263-0FCDD151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A44-FABC-2F5D-3309-C38539EE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4A45-FD63-2D02-19B7-592A3D8B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3E0B8-B7F0-3704-D7F1-8CEE34A9F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A167A-031E-F24A-92BF-625F019C3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3C40-8FCB-14FF-951A-FE883F676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1282F-4CCE-AC81-BB6C-53286DCC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077A8-EFD5-B2F7-8C67-AE9BACEF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80EA9-2165-53A6-7205-5552EB63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E6E4-6B1B-DE70-CBB4-AE864F97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4EE03-3760-4594-58DB-78B1F713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B0D34-CA63-0C5C-1430-380622EC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5B87-CC80-EC71-F2A8-CEEC14D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29172-97AD-B1FB-8D0E-E4B2231C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CFDC6-BDB3-A370-0D04-EEB10F21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33EB-8F3F-126A-4CCA-70D19AB3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3A4F-BD06-DBD4-163B-6DF6B6B4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CA56-B73D-556F-60A8-562FA02C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7B80-A458-28D8-17E6-9181A33C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D17D-655E-8FE5-D942-D57A0110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BAAF6-1C40-C29D-3787-C17F3BE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C241F-305E-197F-394F-FD6D8407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97FA-B1D7-F3E6-88F1-280ADDDF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FB896-3794-2D1F-893C-F8404E86F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4BC21-D32C-3832-158C-0105BCF8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095D-C0AE-6138-4908-402A12B0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7B86-0252-F909-49DC-AAF510DC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D266-C494-B12C-BE32-8F749E3B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A9DCE-21C5-FA16-356F-72C3A058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878F-14A0-A552-70EA-6CEFCF8D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C625-8DE5-CE9C-A934-8A95D27C2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53D2-50EC-E34A-B06C-DF4557C299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1666-59DB-424A-9560-6455A886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2264-EF9A-43CA-7383-59FD313C6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n astronaut holding a trophy&#10;&#10;Description automatically generated">
            <a:extLst>
              <a:ext uri="{FF2B5EF4-FFF2-40B4-BE49-F238E27FC236}">
                <a16:creationId xmlns:a16="http://schemas.microsoft.com/office/drawing/2014/main" id="{3C4B0208-2862-8803-411F-36541406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833" y1="31500" x2="15167" y2="33000"/>
                        <a14:foregroundMark x1="75333" y1="18000" x2="76667" y2="18000"/>
                        <a14:foregroundMark x1="50167" y1="13833" x2="53333" y2="13833"/>
                        <a14:foregroundMark x1="81500" y1="55833" x2="82667" y2="53333"/>
                        <a14:foregroundMark x1="75167" y1="64333" x2="76500" y2="65500"/>
                        <a14:foregroundMark x1="20833" y1="55333" x2="23333" y2="56500"/>
                        <a14:foregroundMark x1="20833" y1="44333" x2="20833" y2="44333"/>
                        <a14:foregroundMark x1="23833" y1="58667" x2="22000" y2="57833"/>
                        <a14:foregroundMark x1="65833" y1="20333" x2="65833" y2="20333"/>
                        <a14:foregroundMark x1="66500" y1="20500" x2="66500" y2="20500"/>
                        <a14:foregroundMark x1="78667" y1="31167" x2="79500" y2="30500"/>
                        <a14:foregroundMark x1="79833" y1="29833" x2="78833" y2="30500"/>
                        <a14:foregroundMark x1="77667" y1="31000" x2="80000" y2="30000"/>
                        <a14:foregroundMark x1="80000" y1="29500" x2="80000" y2="28167"/>
                        <a14:foregroundMark x1="24167" y1="68333" x2="24167" y2="68333"/>
                        <a14:foregroundMark x1="23833" y1="68833" x2="23833" y2="68833"/>
                        <a14:foregroundMark x1="24500" y1="68833" x2="24500" y2="68833"/>
                        <a14:foregroundMark x1="24500" y1="68167" x2="24500" y2="68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1848678"/>
            <a:ext cx="6858000" cy="6858000"/>
          </a:xfrm>
          <a:prstGeom prst="rect">
            <a:avLst/>
          </a:prstGeom>
        </p:spPr>
      </p:pic>
      <p:pic>
        <p:nvPicPr>
          <p:cNvPr id="7" name="Picture 6" descr="A close up of the moon&#10;&#10;Description automatically generated">
            <a:extLst>
              <a:ext uri="{FF2B5EF4-FFF2-40B4-BE49-F238E27FC236}">
                <a16:creationId xmlns:a16="http://schemas.microsoft.com/office/drawing/2014/main" id="{6EAC5C2E-2E62-2C2A-0ED4-336E5F79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28" y="4283210"/>
            <a:ext cx="7618343" cy="76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9" t="19820" r="39069" b="42522"/>
          <a:stretch/>
        </p:blipFill>
        <p:spPr bwMode="auto">
          <a:xfrm>
            <a:off x="5350476" y="1359243"/>
            <a:ext cx="1495167" cy="25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8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20" r="39068" b="39279"/>
          <a:stretch/>
        </p:blipFill>
        <p:spPr bwMode="auto">
          <a:xfrm>
            <a:off x="4522574" y="1359243"/>
            <a:ext cx="232307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B49E1-EBCD-5CCB-FCDF-1FE227419916}"/>
              </a:ext>
            </a:extLst>
          </p:cNvPr>
          <p:cNvSpPr txBox="1"/>
          <p:nvPr/>
        </p:nvSpPr>
        <p:spPr>
          <a:xfrm>
            <a:off x="4596714" y="107503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20" r="27536" b="39279"/>
          <a:stretch/>
        </p:blipFill>
        <p:spPr bwMode="auto">
          <a:xfrm>
            <a:off x="4522574" y="1359243"/>
            <a:ext cx="3113902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B49E1-EBCD-5CCB-FCDF-1FE227419916}"/>
              </a:ext>
            </a:extLst>
          </p:cNvPr>
          <p:cNvSpPr txBox="1"/>
          <p:nvPr/>
        </p:nvSpPr>
        <p:spPr>
          <a:xfrm>
            <a:off x="4596714" y="107503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5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19" r="27536" b="18559"/>
          <a:stretch/>
        </p:blipFill>
        <p:spPr bwMode="auto">
          <a:xfrm>
            <a:off x="4522574" y="1359242"/>
            <a:ext cx="3113902" cy="4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B49E1-EBCD-5CCB-FCDF-1FE227419916}"/>
              </a:ext>
            </a:extLst>
          </p:cNvPr>
          <p:cNvSpPr txBox="1"/>
          <p:nvPr/>
        </p:nvSpPr>
        <p:spPr>
          <a:xfrm>
            <a:off x="4596714" y="107503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FF2EF-61CB-E46A-C351-6E21F36E3AFC}"/>
              </a:ext>
            </a:extLst>
          </p:cNvPr>
          <p:cNvSpPr txBox="1"/>
          <p:nvPr/>
        </p:nvSpPr>
        <p:spPr>
          <a:xfrm>
            <a:off x="6067168" y="549875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19" r="27536" b="18559"/>
          <a:stretch/>
        </p:blipFill>
        <p:spPr bwMode="auto">
          <a:xfrm>
            <a:off x="4522574" y="1359242"/>
            <a:ext cx="3113902" cy="4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FF2EF-61CB-E46A-C351-6E21F36E3AFC}"/>
              </a:ext>
            </a:extLst>
          </p:cNvPr>
          <p:cNvSpPr txBox="1"/>
          <p:nvPr/>
        </p:nvSpPr>
        <p:spPr>
          <a:xfrm>
            <a:off x="6067168" y="549875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490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568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5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4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-812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25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-812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682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405-2617-C2C3-56C8-E21567BFF050}"/>
              </a:ext>
            </a:extLst>
          </p:cNvPr>
          <p:cNvSpPr/>
          <p:nvPr/>
        </p:nvSpPr>
        <p:spPr>
          <a:xfrm>
            <a:off x="2743200" y="2382520"/>
            <a:ext cx="194056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-812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405-2617-C2C3-56C8-E21567BFF050}"/>
              </a:ext>
            </a:extLst>
          </p:cNvPr>
          <p:cNvSpPr/>
          <p:nvPr/>
        </p:nvSpPr>
        <p:spPr>
          <a:xfrm>
            <a:off x="3992880" y="2382520"/>
            <a:ext cx="69088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FE0BA-2634-2BF7-BEFD-D385BAE3E017}"/>
              </a:ext>
            </a:extLst>
          </p:cNvPr>
          <p:cNvSpPr/>
          <p:nvPr/>
        </p:nvSpPr>
        <p:spPr>
          <a:xfrm>
            <a:off x="6248400" y="2453640"/>
            <a:ext cx="690880" cy="155956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-812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405-2617-C2C3-56C8-E21567BFF050}"/>
              </a:ext>
            </a:extLst>
          </p:cNvPr>
          <p:cNvSpPr/>
          <p:nvPr/>
        </p:nvSpPr>
        <p:spPr>
          <a:xfrm>
            <a:off x="3992880" y="2382520"/>
            <a:ext cx="69088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FE0BA-2634-2BF7-BEFD-D385BAE3E017}"/>
              </a:ext>
            </a:extLst>
          </p:cNvPr>
          <p:cNvSpPr/>
          <p:nvPr/>
        </p:nvSpPr>
        <p:spPr>
          <a:xfrm>
            <a:off x="6248400" y="2453640"/>
            <a:ext cx="690880" cy="155956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89C28-5022-575C-44DD-2C19C4E76EF4}"/>
              </a:ext>
            </a:extLst>
          </p:cNvPr>
          <p:cNvSpPr/>
          <p:nvPr/>
        </p:nvSpPr>
        <p:spPr>
          <a:xfrm>
            <a:off x="4475480" y="2382520"/>
            <a:ext cx="227076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265A-EB98-93D8-BE16-50DD54E9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2A57-CD74-6C87-0DD0-A768C510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88" t="20181" r="37087" b="62522"/>
          <a:stretch/>
        </p:blipFill>
        <p:spPr bwMode="auto">
          <a:xfrm>
            <a:off x="5313404" y="1383957"/>
            <a:ext cx="1668163" cy="11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2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de la Nuez, Ayda</dc:creator>
  <cp:lastModifiedBy>Gonzalez de la Nuez, Ayda</cp:lastModifiedBy>
  <cp:revision>2</cp:revision>
  <dcterms:created xsi:type="dcterms:W3CDTF">2024-02-27T19:52:52Z</dcterms:created>
  <dcterms:modified xsi:type="dcterms:W3CDTF">2024-02-27T21:50:20Z</dcterms:modified>
</cp:coreProperties>
</file>