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8" r:id="rId5"/>
    <p:sldId id="277" r:id="rId6"/>
    <p:sldId id="276" r:id="rId7"/>
    <p:sldId id="275" r:id="rId8"/>
    <p:sldId id="270" r:id="rId9"/>
    <p:sldId id="258" r:id="rId10"/>
    <p:sldId id="259" r:id="rId11"/>
    <p:sldId id="261" r:id="rId12"/>
    <p:sldId id="262" r:id="rId13"/>
    <p:sldId id="263" r:id="rId14"/>
    <p:sldId id="265" r:id="rId15"/>
    <p:sldId id="26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7"/>
    <p:restoredTop sz="94648"/>
  </p:normalViewPr>
  <p:slideViewPr>
    <p:cSldViewPr snapToGrid="0">
      <p:cViewPr varScale="1">
        <p:scale>
          <a:sx n="78" d="100"/>
          <a:sy n="78" d="100"/>
        </p:scale>
        <p:origin x="1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2875-0056-59E1-1BA3-786F47C18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F824B-63F2-CF1A-FFE9-641E94A19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074C-9B6B-7A03-FD92-75F458D1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18AEF-4628-DE65-F41F-014B5861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47FE-2552-5F94-EC46-71B9484F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9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D109-FCDB-3C4B-E1BB-F230B675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973C8-7AA9-951C-9962-7E3626BD8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544F-D4F6-1E40-00B7-96B11826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BBC8-02A4-F8E4-9E97-1E28F6B7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9595-4861-2377-EAFF-77CE4DE7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5AFBA-A98F-AB9A-4A4C-F5BB41318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D46C0-FF48-C087-816B-145F0CD4B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2CAC-2BF0-7AFB-3B54-DE53C9B1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392D0-F200-FC5C-A126-9274E7B9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8C42-9EA7-7865-D629-5F97F560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0484-F3E0-0978-7544-E9E05ABC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82D5-6122-1268-B361-955BFAC8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3B42C-5525-E45B-5252-C83D2FAA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CF74-2B85-BBFE-2879-B70844B5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8E338-4B74-668B-DE96-C38EBA95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1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A318-5E65-518E-5D24-F07FD4B1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6E191-3B18-57BD-75B9-E669F7D7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50046-1002-FBD7-9F43-743F3A21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2756-3D0F-5E69-73DD-712CD6D5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7C22B-772F-FF9D-F7CB-C9361909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9662-E031-0961-BB2A-4CB703B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E046-1A4E-0B7D-6125-E40B4F867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423FA-5071-823E-B230-CA1677D37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2AD84-7521-DFA5-8915-AAA777E9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22175-145A-34B3-4B3E-6B2FBAEF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F373B-F7A3-7C4F-F263-0FCDD151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A44-FABC-2F5D-3309-C38539EE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04A45-FD63-2D02-19B7-592A3D8B9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3E0B8-B7F0-3704-D7F1-8CEE34A9F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A167A-031E-F24A-92BF-625F019C3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3C40-8FCB-14FF-951A-FE883F676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1282F-4CCE-AC81-BB6C-53286DCC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077A8-EFD5-B2F7-8C67-AE9BACEF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80EA9-2165-53A6-7205-5552EB63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7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E6E4-6B1B-DE70-CBB4-AE864F97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4EE03-3760-4594-58DB-78B1F713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B0D34-CA63-0C5C-1430-380622EC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5B87-CC80-EC71-F2A8-CEEC14D3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29172-97AD-B1FB-8D0E-E4B2231C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CFDC6-BDB3-A370-0D04-EEB10F21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433EB-8F3F-126A-4CCA-70D19AB3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2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3A4F-BD06-DBD4-163B-6DF6B6B4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CA56-B73D-556F-60A8-562FA02C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7B80-A458-28D8-17E6-9181A33C5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AD17D-655E-8FE5-D942-D57A0110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BAAF6-1C40-C29D-3787-C17F3BE7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C241F-305E-197F-394F-FD6D8407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97FA-B1D7-F3E6-88F1-280ADDDF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FB896-3794-2D1F-893C-F8404E86F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4BC21-D32C-3832-158C-0105BCF84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095D-C0AE-6138-4908-402A12B0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53D2-50EC-E34A-B06C-DF4557C299C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E7B86-0252-F909-49DC-AAF510DC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6D266-C494-B12C-BE32-8F749E3B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A9DCE-21C5-FA16-356F-72C3A058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878F-14A0-A552-70EA-6CEFCF8D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C625-8DE5-CE9C-A934-8A95D27C2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53D2-50EC-E34A-B06C-DF4557C299C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1666-59DB-424A-9560-6455A886A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2264-EF9A-43CA-7383-59FD313C6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5056-9AFC-2F48-B195-2966B4B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n astronaut holding a trophy&#10;&#10;Description automatically generated">
            <a:extLst>
              <a:ext uri="{FF2B5EF4-FFF2-40B4-BE49-F238E27FC236}">
                <a16:creationId xmlns:a16="http://schemas.microsoft.com/office/drawing/2014/main" id="{3C4B0208-2862-8803-411F-365414069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833" y1="31500" x2="15167" y2="33000"/>
                        <a14:foregroundMark x1="75333" y1="18000" x2="76667" y2="18000"/>
                        <a14:foregroundMark x1="50167" y1="13833" x2="53333" y2="13833"/>
                        <a14:foregroundMark x1="81500" y1="55833" x2="82667" y2="53333"/>
                        <a14:foregroundMark x1="75167" y1="64333" x2="76500" y2="65500"/>
                        <a14:foregroundMark x1="20833" y1="55333" x2="23333" y2="56500"/>
                        <a14:foregroundMark x1="20833" y1="44333" x2="20833" y2="44333"/>
                        <a14:foregroundMark x1="23833" y1="58667" x2="22000" y2="57833"/>
                        <a14:foregroundMark x1="65833" y1="20333" x2="65833" y2="20333"/>
                        <a14:foregroundMark x1="66500" y1="20500" x2="66500" y2="20500"/>
                        <a14:foregroundMark x1="78667" y1="31167" x2="79500" y2="30500"/>
                        <a14:foregroundMark x1="79833" y1="29833" x2="78833" y2="30500"/>
                        <a14:foregroundMark x1="77667" y1="31000" x2="80000" y2="30000"/>
                        <a14:foregroundMark x1="80000" y1="29500" x2="80000" y2="28167"/>
                        <a14:foregroundMark x1="24167" y1="68333" x2="24167" y2="68333"/>
                        <a14:foregroundMark x1="23833" y1="68833" x2="23833" y2="68833"/>
                        <a14:foregroundMark x1="24500" y1="68833" x2="24500" y2="68833"/>
                        <a14:foregroundMark x1="24500" y1="68167" x2="24500" y2="68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-1848678"/>
            <a:ext cx="6858000" cy="6858000"/>
          </a:xfrm>
          <a:prstGeom prst="rect">
            <a:avLst/>
          </a:prstGeom>
        </p:spPr>
      </p:pic>
      <p:pic>
        <p:nvPicPr>
          <p:cNvPr id="7" name="Picture 6" descr="A close up of the moon&#10;&#10;Description automatically generated">
            <a:extLst>
              <a:ext uri="{FF2B5EF4-FFF2-40B4-BE49-F238E27FC236}">
                <a16:creationId xmlns:a16="http://schemas.microsoft.com/office/drawing/2014/main" id="{6EAC5C2E-2E62-2C2A-0ED4-336E5F792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28" y="4283210"/>
            <a:ext cx="7618343" cy="76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129" t="19820" r="39069" b="42522"/>
          <a:stretch/>
        </p:blipFill>
        <p:spPr bwMode="auto">
          <a:xfrm>
            <a:off x="5350476" y="1359243"/>
            <a:ext cx="1495167" cy="25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8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820" r="39068" b="39279"/>
          <a:stretch/>
        </p:blipFill>
        <p:spPr bwMode="auto">
          <a:xfrm>
            <a:off x="4522574" y="1359243"/>
            <a:ext cx="232307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7B49E1-EBCD-5CCB-FCDF-1FE227419916}"/>
              </a:ext>
            </a:extLst>
          </p:cNvPr>
          <p:cNvSpPr txBox="1"/>
          <p:nvPr/>
        </p:nvSpPr>
        <p:spPr>
          <a:xfrm>
            <a:off x="4596714" y="1075038"/>
            <a:ext cx="617837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820" r="27536" b="39279"/>
          <a:stretch/>
        </p:blipFill>
        <p:spPr bwMode="auto">
          <a:xfrm>
            <a:off x="4522574" y="1359243"/>
            <a:ext cx="3113902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7B49E1-EBCD-5CCB-FCDF-1FE227419916}"/>
              </a:ext>
            </a:extLst>
          </p:cNvPr>
          <p:cNvSpPr txBox="1"/>
          <p:nvPr/>
        </p:nvSpPr>
        <p:spPr>
          <a:xfrm>
            <a:off x="4596714" y="1075038"/>
            <a:ext cx="617837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5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819" r="27536" b="18559"/>
          <a:stretch/>
        </p:blipFill>
        <p:spPr bwMode="auto">
          <a:xfrm>
            <a:off x="4522574" y="1359242"/>
            <a:ext cx="3113902" cy="422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7B49E1-EBCD-5CCB-FCDF-1FE227419916}"/>
              </a:ext>
            </a:extLst>
          </p:cNvPr>
          <p:cNvSpPr txBox="1"/>
          <p:nvPr/>
        </p:nvSpPr>
        <p:spPr>
          <a:xfrm>
            <a:off x="4596714" y="1075038"/>
            <a:ext cx="617837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FF2EF-61CB-E46A-C351-6E21F36E3AFC}"/>
              </a:ext>
            </a:extLst>
          </p:cNvPr>
          <p:cNvSpPr txBox="1"/>
          <p:nvPr/>
        </p:nvSpPr>
        <p:spPr>
          <a:xfrm>
            <a:off x="6067168" y="5498758"/>
            <a:ext cx="617837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7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19819" r="27536" b="18559"/>
          <a:stretch/>
        </p:blipFill>
        <p:spPr bwMode="auto">
          <a:xfrm>
            <a:off x="4522574" y="1359242"/>
            <a:ext cx="3113902" cy="422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FF2EF-61CB-E46A-C351-6E21F36E3AFC}"/>
              </a:ext>
            </a:extLst>
          </p:cNvPr>
          <p:cNvSpPr txBox="1"/>
          <p:nvPr/>
        </p:nvSpPr>
        <p:spPr>
          <a:xfrm>
            <a:off x="6067168" y="5498758"/>
            <a:ext cx="617837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4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4904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5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568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5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48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20520" r="29541" b="17334"/>
          <a:stretch/>
        </p:blipFill>
        <p:spPr bwMode="auto">
          <a:xfrm>
            <a:off x="4034197" y="1325983"/>
            <a:ext cx="2804479" cy="426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5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20520" r="29541" b="17334"/>
          <a:stretch/>
        </p:blipFill>
        <p:spPr bwMode="auto">
          <a:xfrm>
            <a:off x="4034197" y="1325983"/>
            <a:ext cx="2804479" cy="426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DAB58E-5370-C685-603D-3DE124BBB201}"/>
              </a:ext>
            </a:extLst>
          </p:cNvPr>
          <p:cNvSpPr/>
          <p:nvPr/>
        </p:nvSpPr>
        <p:spPr>
          <a:xfrm>
            <a:off x="4399280" y="3942080"/>
            <a:ext cx="1940560" cy="16458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4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20520" r="29541" b="17334"/>
          <a:stretch/>
        </p:blipFill>
        <p:spPr bwMode="auto">
          <a:xfrm>
            <a:off x="4034197" y="1325983"/>
            <a:ext cx="2804479" cy="426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DAB58E-5370-C685-603D-3DE124BBB201}"/>
              </a:ext>
            </a:extLst>
          </p:cNvPr>
          <p:cNvSpPr/>
          <p:nvPr/>
        </p:nvSpPr>
        <p:spPr>
          <a:xfrm>
            <a:off x="4399280" y="3942080"/>
            <a:ext cx="1940560" cy="16458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CD405-2617-C2C3-56C8-E21567BFF050}"/>
              </a:ext>
            </a:extLst>
          </p:cNvPr>
          <p:cNvSpPr/>
          <p:nvPr/>
        </p:nvSpPr>
        <p:spPr>
          <a:xfrm>
            <a:off x="4034196" y="2382520"/>
            <a:ext cx="649563" cy="19304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20520" r="29541" b="17334"/>
          <a:stretch/>
        </p:blipFill>
        <p:spPr bwMode="auto">
          <a:xfrm>
            <a:off x="4034197" y="1325983"/>
            <a:ext cx="2804479" cy="426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DAB58E-5370-C685-603D-3DE124BBB201}"/>
              </a:ext>
            </a:extLst>
          </p:cNvPr>
          <p:cNvSpPr/>
          <p:nvPr/>
        </p:nvSpPr>
        <p:spPr>
          <a:xfrm>
            <a:off x="4399280" y="3942080"/>
            <a:ext cx="1940560" cy="16458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CD405-2617-C2C3-56C8-E21567BFF050}"/>
              </a:ext>
            </a:extLst>
          </p:cNvPr>
          <p:cNvSpPr/>
          <p:nvPr/>
        </p:nvSpPr>
        <p:spPr>
          <a:xfrm>
            <a:off x="4034196" y="2382520"/>
            <a:ext cx="649563" cy="19304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FFE0BA-2634-2BF7-BEFD-D385BAE3E017}"/>
              </a:ext>
            </a:extLst>
          </p:cNvPr>
          <p:cNvSpPr/>
          <p:nvPr/>
        </p:nvSpPr>
        <p:spPr>
          <a:xfrm>
            <a:off x="6248400" y="2453640"/>
            <a:ext cx="590276" cy="1591586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5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5" t="20520" r="29541" b="17334"/>
          <a:stretch/>
        </p:blipFill>
        <p:spPr bwMode="auto">
          <a:xfrm>
            <a:off x="4034197" y="1325983"/>
            <a:ext cx="2804479" cy="426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DAB58E-5370-C685-603D-3DE124BBB201}"/>
              </a:ext>
            </a:extLst>
          </p:cNvPr>
          <p:cNvSpPr/>
          <p:nvPr/>
        </p:nvSpPr>
        <p:spPr>
          <a:xfrm>
            <a:off x="4399280" y="3942080"/>
            <a:ext cx="1940560" cy="16458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CD405-2617-C2C3-56C8-E21567BFF050}"/>
              </a:ext>
            </a:extLst>
          </p:cNvPr>
          <p:cNvSpPr/>
          <p:nvPr/>
        </p:nvSpPr>
        <p:spPr>
          <a:xfrm>
            <a:off x="4034196" y="2382520"/>
            <a:ext cx="649563" cy="19304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FFE0BA-2634-2BF7-BEFD-D385BAE3E017}"/>
              </a:ext>
            </a:extLst>
          </p:cNvPr>
          <p:cNvSpPr/>
          <p:nvPr/>
        </p:nvSpPr>
        <p:spPr>
          <a:xfrm>
            <a:off x="6248400" y="2382520"/>
            <a:ext cx="590276" cy="1662706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56122C-24EC-9A92-C590-691E650D81ED}"/>
              </a:ext>
            </a:extLst>
          </p:cNvPr>
          <p:cNvSpPr/>
          <p:nvPr/>
        </p:nvSpPr>
        <p:spPr>
          <a:xfrm>
            <a:off x="4475480" y="2382520"/>
            <a:ext cx="1864360" cy="19304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3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265A-EB98-93D8-BE16-50DD54E9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2A57-CD74-6C87-0DD0-A768C510E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tronaut Flat Icon Vector Illustration Stock Illustration - Download Image  Now - Astronaut, Icon Symbol, Vector">
            <a:extLst>
              <a:ext uri="{FF2B5EF4-FFF2-40B4-BE49-F238E27FC236}">
                <a16:creationId xmlns:a16="http://schemas.microsoft.com/office/drawing/2014/main" id="{3130AE15-8008-1627-7897-6DFED03AF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26" y1="57516" x2="42484" y2="39706"/>
                        <a14:foregroundMark x1="42484" y1="39706" x2="44281" y2="38072"/>
                        <a14:foregroundMark x1="58333" y1="27778" x2="50327" y2="20425"/>
                        <a14:foregroundMark x1="32190" y1="24346" x2="34804" y2="24510"/>
                        <a14:foregroundMark x1="37582" y1="19935" x2="39542" y2="19444"/>
                        <a14:foregroundMark x1="59804" y1="40196" x2="67810" y2="54739"/>
                        <a14:foregroundMark x1="59314" y1="51144" x2="59314" y2="57190"/>
                        <a14:foregroundMark x1="40686" y1="50817" x2="40686" y2="55229"/>
                        <a14:foregroundMark x1="40686" y1="35784" x2="40196" y2="35294"/>
                        <a14:foregroundMark x1="59804" y1="35621" x2="56536" y2="35784"/>
                        <a14:foregroundMark x1="53431" y1="29575" x2="49020" y2="33824"/>
                        <a14:foregroundMark x1="50654" y1="45915" x2="50654" y2="49673"/>
                        <a14:foregroundMark x1="43301" y1="40850" x2="43627" y2="47712"/>
                        <a14:foregroundMark x1="51961" y1="43137" x2="52941" y2="59641"/>
                        <a14:foregroundMark x1="52941" y1="59641" x2="56046" y2="67157"/>
                        <a14:foregroundMark x1="56046" y1="67157" x2="57026" y2="75490"/>
                        <a14:foregroundMark x1="43301" y1="58333" x2="42484" y2="79085"/>
                        <a14:foregroundMark x1="39542" y1="79085" x2="41503" y2="61111"/>
                        <a14:foregroundMark x1="42484" y1="55719" x2="42320" y2="64869"/>
                        <a14:foregroundMark x1="51144" y1="51634" x2="49020" y2="45261"/>
                        <a14:foregroundMark x1="53105" y1="42484" x2="44935" y2="44444"/>
                        <a14:foregroundMark x1="44935" y1="44444" x2="41667" y2="52941"/>
                        <a14:foregroundMark x1="41667" y1="52941" x2="45098" y2="59314"/>
                        <a14:foregroundMark x1="45098" y1="59314" x2="53595" y2="59967"/>
                        <a14:foregroundMark x1="53595" y1="59967" x2="56373" y2="53595"/>
                        <a14:foregroundMark x1="56373" y1="53595" x2="50163" y2="41176"/>
                        <a14:foregroundMark x1="49020" y1="40196" x2="50980" y2="48366"/>
                        <a14:foregroundMark x1="50980" y1="48366" x2="50163" y2="49020"/>
                        <a14:foregroundMark x1="55719" y1="41667" x2="55392" y2="57353"/>
                        <a14:foregroundMark x1="55392" y1="57353" x2="57843" y2="67484"/>
                        <a14:foregroundMark x1="57680" y1="67320" x2="56046" y2="52124"/>
                        <a14:foregroundMark x1="56046" y1="52124" x2="58824" y2="45588"/>
                        <a14:foregroundMark x1="58824" y1="45588" x2="60784" y2="52288"/>
                        <a14:foregroundMark x1="60784" y1="52288" x2="58170" y2="58007"/>
                        <a14:foregroundMark x1="58170" y1="61438" x2="60294" y2="74510"/>
                        <a14:foregroundMark x1="42320" y1="28595" x2="40523" y2="35621"/>
                        <a14:foregroundMark x1="40523" y1="35621" x2="32353" y2="53595"/>
                        <a14:foregroundMark x1="32843" y1="52941" x2="36275" y2="46405"/>
                        <a14:foregroundMark x1="36275" y1="46405" x2="37092" y2="40523"/>
                        <a14:foregroundMark x1="40523" y1="36438" x2="47712" y2="36111"/>
                        <a14:foregroundMark x1="47712" y1="36111" x2="52124" y2="36601"/>
                        <a14:foregroundMark x1="59150" y1="22549" x2="59150" y2="22549"/>
                        <a14:foregroundMark x1="59314" y1="26797" x2="59314" y2="26797"/>
                        <a14:foregroundMark x1="59314" y1="36275" x2="59314" y2="38072"/>
                        <a14:foregroundMark x1="59477" y1="38072" x2="63072" y2="43137"/>
                        <a14:foregroundMark x1="60294" y1="39379" x2="65523" y2="44118"/>
                        <a14:foregroundMark x1="65523" y1="44118" x2="65523" y2="44281"/>
                        <a14:foregroundMark x1="60131" y1="48529" x2="59804" y2="55882"/>
                        <a14:foregroundMark x1="59804" y1="55882" x2="58170" y2="61275"/>
                        <a14:foregroundMark x1="55065" y1="79248" x2="56699" y2="79412"/>
                        <a14:foregroundMark x1="38235" y1="79085" x2="40523" y2="79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88" t="20181" r="37087" b="62522"/>
          <a:stretch/>
        </p:blipFill>
        <p:spPr bwMode="auto">
          <a:xfrm>
            <a:off x="5313404" y="1383957"/>
            <a:ext cx="1668163" cy="118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82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Macintosh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de la Nuez, Ayda</dc:creator>
  <cp:lastModifiedBy>Gonzalez de la Nuez, Ayda</cp:lastModifiedBy>
  <cp:revision>3</cp:revision>
  <dcterms:created xsi:type="dcterms:W3CDTF">2024-02-27T19:52:52Z</dcterms:created>
  <dcterms:modified xsi:type="dcterms:W3CDTF">2024-02-28T20:21:12Z</dcterms:modified>
</cp:coreProperties>
</file>