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88" d="100"/>
          <a:sy n="88" d="100"/>
        </p:scale>
        <p:origin x="184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D6EA-F847-92CD-72F2-DD181C75B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8DEB2-3B69-089C-FACB-997373EDD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66C81-5DAF-3455-2AEB-125B0FB0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84DD-CA87-2942-8381-5E0B1599D71B}" type="datetimeFigureOut">
              <a:rPr lang="en-US" smtClean="0"/>
              <a:t>5/5/24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5D9F4-4D62-DC5A-88E3-E3F7B0952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3D45D-B09C-140F-687C-4DF8C2959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F7C5-80F8-0244-8E49-D1729CE6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63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AC35D-0F36-6362-CD03-7EAB2BEAD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5A2AF7-F314-4AE5-6724-46910536A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95F42-1084-D23A-8C84-03B94D6D6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84DD-CA87-2942-8381-5E0B1599D71B}" type="datetimeFigureOut">
              <a:rPr lang="en-US" smtClean="0"/>
              <a:t>5/5/24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E8539-EA77-653A-5CD7-38C7B6A7C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EE42D-3D48-B121-800D-24C71D0BC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F7C5-80F8-0244-8E49-D1729CE6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7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4AE78B-E483-655D-EED2-1FEC22695D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76773E-815A-C563-E411-C7A5231F5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C40AF-C64E-DF10-D9FD-831931775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84DD-CA87-2942-8381-5E0B1599D71B}" type="datetimeFigureOut">
              <a:rPr lang="en-US" smtClean="0"/>
              <a:t>5/5/24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5EC5E-8CAB-51EF-412A-EBA45133A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68E1F-F068-28C7-E416-07C416EE1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F7C5-80F8-0244-8E49-D1729CE6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4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B4650-F71A-9A4D-7F6B-F6A2B71D8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38DDA-A6C0-6BBF-16FB-F9C740E46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D8658-0870-5B54-D029-41E4B4CE2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84DD-CA87-2942-8381-5E0B1599D71B}" type="datetimeFigureOut">
              <a:rPr lang="en-US" smtClean="0"/>
              <a:t>5/5/24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6F664-2AA2-0797-D281-6608BBC0B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82D63-5708-7FBC-40E7-601C80687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F7C5-80F8-0244-8E49-D1729CE6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6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6D63-9888-1B4D-B454-879DD2597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9609F-89E5-7215-8BDF-73A224979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4046D-739C-D441-62D1-2D5818B52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84DD-CA87-2942-8381-5E0B1599D71B}" type="datetimeFigureOut">
              <a:rPr lang="en-US" smtClean="0"/>
              <a:t>5/5/24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73330-6E5B-A768-FB52-4A7B05963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295FD-FBD6-2950-A047-F5042A24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F7C5-80F8-0244-8E49-D1729CE6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4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AEFC8-EDE6-3C56-EF16-A2B8E17FE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AEE14-49CE-CC30-5D4D-168B2BBAFF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7AC64-4E26-4605-E9C3-D41C163A9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DDF52-2DBE-CC46-9208-3202599FB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84DD-CA87-2942-8381-5E0B1599D71B}" type="datetimeFigureOut">
              <a:rPr lang="en-US" smtClean="0"/>
              <a:t>5/5/24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E2539-99E4-E7D6-1DEC-D1D06772B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0A8C1-94B4-89DB-D7F4-74E8B44E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F7C5-80F8-0244-8E49-D1729CE6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10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9BDF6-7EBC-4783-0B26-499D0BF2C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F7803-5A25-5F65-3C2C-D7375DAF6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57B41-D2DC-F85B-088C-AE9DE45FD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A5405F-E51A-DF38-D930-9088B57863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3A6679-C31B-2507-1DB1-6313FCD824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0E7A86-2CF7-DBF1-FA05-FAE7CB73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84DD-CA87-2942-8381-5E0B1599D71B}" type="datetimeFigureOut">
              <a:rPr lang="en-US" smtClean="0"/>
              <a:t>5/5/24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371F84-0A57-6F0D-B20E-4B34AD521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43C108-AE44-AA20-6DA6-16EC491B6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F7C5-80F8-0244-8E49-D1729CE6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63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980F0-7B9C-7D9A-0057-0796DB105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D1A340-16C7-BCA3-F4D2-7F9B0CF0A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84DD-CA87-2942-8381-5E0B1599D71B}" type="datetimeFigureOut">
              <a:rPr lang="en-US" smtClean="0"/>
              <a:t>5/5/24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BE4F37-C51B-FE45-1F0D-FF686166C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57705F-3895-81E2-4DA5-59D890EC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F7C5-80F8-0244-8E49-D1729CE6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37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B7D4CE-068E-AC25-C58E-393132DCD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84DD-CA87-2942-8381-5E0B1599D71B}" type="datetimeFigureOut">
              <a:rPr lang="en-US" smtClean="0"/>
              <a:t>5/5/24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97918-2018-5523-83FB-03A0900B3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9885B-5516-4509-62EF-C08A88AFD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F7C5-80F8-0244-8E49-D1729CE6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80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AA142-8278-8D16-ACB7-F5DA361EC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BA23F-50ED-C521-C3B5-9A85A92A7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323E1-C08E-C77B-A379-B46DB8F27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A39B1-04F5-02DB-567F-D68CF918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84DD-CA87-2942-8381-5E0B1599D71B}" type="datetimeFigureOut">
              <a:rPr lang="en-US" smtClean="0"/>
              <a:t>5/5/24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B4B0F-9306-E323-CD72-C972E038C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80FAF-3A6D-93D3-7BAC-BD869771E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F7C5-80F8-0244-8E49-D1729CE6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87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A1451-DD73-B30F-AB3E-E307E0FFA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9B576F-95E1-82C0-43A0-7A46BD0C62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B5303A-0433-B38C-3652-016EFE46D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29B75-1FE2-EF65-651C-8F4B3B2E6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84DD-CA87-2942-8381-5E0B1599D71B}" type="datetimeFigureOut">
              <a:rPr lang="en-US" smtClean="0"/>
              <a:t>5/5/24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C0F28-EE80-B7D5-0369-37A4C292B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0F464-8F42-F86C-FCC8-B1D5BFBE9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F7C5-80F8-0244-8E49-D1729CE6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45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787921-F880-83E1-77E5-3B1C64AE3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75460-BCCA-479B-E486-118FB5040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76061-2674-532C-7F73-53C0DBE0B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2F84DD-CA87-2942-8381-5E0B1599D71B}" type="datetimeFigureOut">
              <a:rPr lang="en-US" smtClean="0"/>
              <a:t>5/5/24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0907F-26AB-F27F-65A3-18D2DE825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1140B-59B5-1981-0661-14D17DBFF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1DF7C5-80F8-0244-8E49-D1729CE6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3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for a general event search&#10;&#10;Description automatically generated">
            <a:extLst>
              <a:ext uri="{FF2B5EF4-FFF2-40B4-BE49-F238E27FC236}">
                <a16:creationId xmlns:a16="http://schemas.microsoft.com/office/drawing/2014/main" id="{FCB17073-A9C1-7398-B922-33728A824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44800" y="177800"/>
            <a:ext cx="6502400" cy="6502400"/>
          </a:xfrm>
          <a:prstGeom prst="rect">
            <a:avLst/>
          </a:prstGeom>
        </p:spPr>
      </p:pic>
      <p:pic>
        <p:nvPicPr>
          <p:cNvPr id="7" name="Picture 6" descr="A logo for a general event search&#10;&#10;Description automatically generated">
            <a:extLst>
              <a:ext uri="{FF2B5EF4-FFF2-40B4-BE49-F238E27FC236}">
                <a16:creationId xmlns:a16="http://schemas.microsoft.com/office/drawing/2014/main" id="{CA41132C-DC5B-E523-2F84-462D75538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65024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684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nino G</dc:creator>
  <cp:lastModifiedBy>nino G</cp:lastModifiedBy>
  <cp:revision>1</cp:revision>
  <dcterms:created xsi:type="dcterms:W3CDTF">2024-05-05T18:01:30Z</dcterms:created>
  <dcterms:modified xsi:type="dcterms:W3CDTF">2024-05-05T18:03:42Z</dcterms:modified>
</cp:coreProperties>
</file>