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78" d="100"/>
          <a:sy n="78" d="100"/>
        </p:scale>
        <p:origin x="5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31A-3F67-D892-57E6-32F85D99B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4167-38F2-5A3E-0DD8-853942AB1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7420-B777-00C5-A1E5-20F1A71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5D12-06AB-39F6-853D-10838712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0269-864E-198F-5417-E23E8E1C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03B6-9ABE-78A2-5191-49B09E07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C1120-6ADA-F9D0-B6EA-464EE9533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740E-45FD-5E36-5989-5A31460B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491D-3152-279E-587F-C487FA15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A7C5-7BA9-604A-1D50-D7C7A2FD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81586-AE3F-3B9E-602A-D3476F12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FDFC2-B3D0-28DF-2565-D50404D5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62E4-7C04-888C-31B8-EEB913F0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20F3-4C76-665C-C2A1-998E5087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CBEB-5764-39DB-AE92-032D789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CFE-B443-0A75-EDC6-8B220A12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CB4F-B05F-164D-9E5A-E21BF6E8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CDF0-ADE5-0AF1-C4B4-8E57F007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5467-D31A-F533-9D2C-D134712F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C3FC-6C0A-3ABF-06D5-5BB20DFC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E52A-5912-D2D3-F6E6-E55D96A4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8012-013C-5BC5-6880-49E9D466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CBE3-F831-5DCB-9A0B-B90B6BB7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EC3F-5E48-AC84-572B-62003B77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81D5-F954-FB38-156B-2D3E2307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E735-F3BF-C0D9-9940-AD5A9093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FFA6-A0B4-BC4F-C87D-7998C9D65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2837A-A809-6C70-4CE6-ED9362505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38881-44B5-DC99-E626-0DDE0258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AAAF-81B7-BCC5-B183-E920E6C4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B8A0-154F-131F-B76A-A6606878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7D9C-FA16-A0C2-C008-3CBF63F4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1106-9D4E-EB6D-6421-9E8ED877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8988-81FD-ECEF-3555-36CDC08E6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2EA3C-7A63-4955-4D73-CAB971C6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2DA13-252B-2751-B8F7-3F873559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6BFCC-690E-407C-DBC0-15A5E89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53DE8-FCE2-F23D-33EC-8F58DFF8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60284-C071-4CD8-7E80-7656D6D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61EC-8CBF-6247-5FA6-61A8642C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FE957-8148-06C7-4E9C-9D725B4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71714-827F-F0DA-9DDF-8589DC23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434E1-7A62-635B-541C-25774F2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8AF09-CC32-6DE5-297B-24FF4328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A560-2E15-0DCA-8CE1-DA7F5FA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DB17-EF60-BA8D-94CF-6543C97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8A55-3AB0-1238-E303-5C3ED648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0578-4A1C-AE63-F55A-7BA4EFA2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3167A-86BD-1ECC-7642-1DBE82382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07BB-BC18-9384-17BE-6CAC6733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A388-5E8B-9E0F-A59E-6661420D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6D5C-DA8F-84E5-857D-6ACD9A2C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11EB-556B-F82F-8CD4-C299F46A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8577D-02F7-6B17-006C-536F6B208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D2B77-946B-121A-9E35-61D1E461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4AC-51F7-67B5-7DC6-B27DFF6B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D123-B4E6-334E-4B99-6DD2807D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870AC-9D9B-6984-DAEB-1913DA79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85BDE-FCCA-0C39-F2B0-8A01E4B7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5DB91-C529-8C69-E45E-FEBDAEEA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55C9-046A-0705-70F3-B19C0902B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53228-AD61-F449-BE47-2D0DF8CBB8E9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7631-40C9-7C8F-7520-C057D727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4823-4F87-B6BE-76B2-9D3F382E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AB238-3970-7A41-BE55-0EB2451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open book with a magical forest&#10;&#10;Description automatically generated">
            <a:extLst>
              <a:ext uri="{FF2B5EF4-FFF2-40B4-BE49-F238E27FC236}">
                <a16:creationId xmlns:a16="http://schemas.microsoft.com/office/drawing/2014/main" id="{68D58357-5A8B-63F0-2CD4-AA7FA4FBF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25"/>
          <a:stretch/>
        </p:blipFill>
        <p:spPr>
          <a:xfrm>
            <a:off x="203200" y="3018970"/>
            <a:ext cx="11567886" cy="34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5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n open book with a magical forest and butterflies&#10;&#10;Description automatically generated">
            <a:extLst>
              <a:ext uri="{FF2B5EF4-FFF2-40B4-BE49-F238E27FC236}">
                <a16:creationId xmlns:a16="http://schemas.microsoft.com/office/drawing/2014/main" id="{1F76F69B-4B39-9E28-8583-819394DE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ok on a table&#10;&#10;Description automatically generated">
            <a:extLst>
              <a:ext uri="{FF2B5EF4-FFF2-40B4-BE49-F238E27FC236}">
                <a16:creationId xmlns:a16="http://schemas.microsoft.com/office/drawing/2014/main" id="{98BBF282-AA01-C716-FFCA-CB3F6A742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30" b="4974"/>
          <a:stretch/>
        </p:blipFill>
        <p:spPr>
          <a:xfrm>
            <a:off x="2667000" y="3280229"/>
            <a:ext cx="6858000" cy="32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book and fireworks&#10;&#10;Description automatically generated">
            <a:extLst>
              <a:ext uri="{FF2B5EF4-FFF2-40B4-BE49-F238E27FC236}">
                <a16:creationId xmlns:a16="http://schemas.microsoft.com/office/drawing/2014/main" id="{66416B6C-805E-2958-E3E3-1BAF3625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609" y1="33691" x2="24609" y2="33691"/>
                        <a14:foregroundMark x1="33301" y1="40039" x2="33301" y2="40039"/>
                        <a14:foregroundMark x1="15918" y1="61816" x2="15918" y2="61816"/>
                        <a14:foregroundMark x1="17578" y1="62012" x2="17578" y2="62012"/>
                        <a14:foregroundMark x1="29004" y1="62012" x2="29004" y2="62012"/>
                        <a14:foregroundMark x1="36035" y1="62598" x2="36035" y2="62598"/>
                        <a14:foregroundMark x1="52930" y1="67480" x2="52930" y2="67480"/>
                        <a14:foregroundMark x1="52148" y1="83594" x2="52148" y2="83594"/>
                        <a14:foregroundMark x1="67773" y1="72168" x2="67773" y2="72168"/>
                        <a14:foregroundMark x1="84082" y1="72559" x2="84082" y2="72559"/>
                        <a14:foregroundMark x1="69043" y1="66016" x2="69043" y2="66016"/>
                        <a14:foregroundMark x1="51074" y1="26465" x2="51074" y2="26465"/>
                        <a14:foregroundMark x1="44922" y1="26465" x2="38379" y2="31641"/>
                        <a14:foregroundMark x1="38379" y1="31641" x2="53027" y2="33398"/>
                        <a14:foregroundMark x1="53027" y1="33398" x2="72949" y2="32617"/>
                        <a14:foregroundMark x1="72949" y1="32617" x2="79590" y2="35449"/>
                        <a14:foregroundMark x1="79590" y1="35449" x2="78809" y2="36621"/>
                        <a14:foregroundMark x1="79004" y1="44629" x2="69238" y2="49707"/>
                        <a14:foregroundMark x1="69238" y1="49707" x2="60840" y2="47949"/>
                        <a14:foregroundMark x1="60840" y1="47949" x2="60645" y2="39258"/>
                        <a14:foregroundMark x1="60645" y1="39258" x2="67383" y2="37500"/>
                        <a14:foregroundMark x1="67383" y1="37500" x2="78613" y2="50098"/>
                        <a14:foregroundMark x1="78613" y1="50098" x2="78809" y2="50391"/>
                        <a14:foregroundMark x1="18652" y1="77637" x2="18652" y2="77637"/>
                        <a14:foregroundMark x1="22949" y1="78125" x2="22949" y2="78125"/>
                        <a14:foregroundMark x1="77344" y1="78320" x2="77344" y2="78320"/>
                        <a14:foregroundMark x1="81738" y1="77637" x2="81738" y2="77637"/>
                        <a14:backgroundMark x1="21387" y1="7227" x2="21191" y2="17578"/>
                        <a14:backgroundMark x1="30762" y1="8301" x2="24512" y2="17773"/>
                        <a14:backgroundMark x1="24512" y1="17773" x2="23633" y2="26758"/>
                        <a14:backgroundMark x1="23633" y1="26758" x2="22461" y2="28613"/>
                        <a14:backgroundMark x1="13379" y1="37500" x2="12695" y2="73145"/>
                        <a14:backgroundMark x1="12695" y1="73145" x2="11719" y2="76367"/>
                        <a14:backgroundMark x1="18262" y1="82715" x2="59082" y2="90723"/>
                        <a14:backgroundMark x1="59082" y1="90723" x2="59082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40180-BFFB-98A8-C8BD-DB448841FA85}"/>
              </a:ext>
            </a:extLst>
          </p:cNvPr>
          <p:cNvSpPr txBox="1"/>
          <p:nvPr/>
        </p:nvSpPr>
        <p:spPr>
          <a:xfrm>
            <a:off x="6209516" y="4628456"/>
            <a:ext cx="17870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A46A0-B361-EC6E-9EC6-BF2D88E6C618}"/>
              </a:ext>
            </a:extLst>
          </p:cNvPr>
          <p:cNvSpPr txBox="1"/>
          <p:nvPr/>
        </p:nvSpPr>
        <p:spPr>
          <a:xfrm>
            <a:off x="6298866" y="4628456"/>
            <a:ext cx="17870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20F8C-42B7-E0D1-B4DD-0B5921B2A659}"/>
              </a:ext>
            </a:extLst>
          </p:cNvPr>
          <p:cNvSpPr txBox="1"/>
          <p:nvPr/>
        </p:nvSpPr>
        <p:spPr>
          <a:xfrm>
            <a:off x="6364315" y="4722133"/>
            <a:ext cx="17870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AD541-455B-554F-B916-B2EEA8AB7A58}"/>
              </a:ext>
            </a:extLst>
          </p:cNvPr>
          <p:cNvSpPr txBox="1"/>
          <p:nvPr/>
        </p:nvSpPr>
        <p:spPr>
          <a:xfrm>
            <a:off x="6464189" y="4815810"/>
            <a:ext cx="17870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FF4FE-8238-7E4D-A3E9-0B7731AFC45F}"/>
              </a:ext>
            </a:extLst>
          </p:cNvPr>
          <p:cNvSpPr txBox="1"/>
          <p:nvPr/>
        </p:nvSpPr>
        <p:spPr>
          <a:xfrm>
            <a:off x="6209516" y="4605201"/>
            <a:ext cx="17870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FBF9C-1CFA-F64D-8B1C-47465B4F67AE}"/>
              </a:ext>
            </a:extLst>
          </p:cNvPr>
          <p:cNvSpPr txBox="1"/>
          <p:nvPr/>
        </p:nvSpPr>
        <p:spPr>
          <a:xfrm>
            <a:off x="6298866" y="4605201"/>
            <a:ext cx="17870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AA1AB9-617E-9E91-450F-F4FC9726F941}"/>
              </a:ext>
            </a:extLst>
          </p:cNvPr>
          <p:cNvSpPr/>
          <p:nvPr/>
        </p:nvSpPr>
        <p:spPr>
          <a:xfrm>
            <a:off x="6412589" y="4609218"/>
            <a:ext cx="154327" cy="1659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2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de la Nuez, Ayda</dc:creator>
  <cp:lastModifiedBy>Gonzalez de la Nuez, Ayda</cp:lastModifiedBy>
  <cp:revision>1</cp:revision>
  <dcterms:created xsi:type="dcterms:W3CDTF">2024-03-20T14:51:30Z</dcterms:created>
  <dcterms:modified xsi:type="dcterms:W3CDTF">2024-03-20T15:34:59Z</dcterms:modified>
</cp:coreProperties>
</file>