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4118C8D-EE57-BF8C-96CF-E70D7D15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E5F8BA3-3D0D-4E12-BD9A-EF876CF37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British Airways</a:t>
            </a:r>
            <a:br>
              <a:rPr lang="en-US" sz="5200"/>
            </a:br>
            <a:r>
              <a:rPr lang="en-US" sz="5200"/>
              <a:t>Data Science Virtual Internship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0760C4-7254-4AF1-A9A6-32CC69EF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00" dirty="0"/>
              <a:t>Task 2:</a:t>
            </a:r>
          </a:p>
          <a:p>
            <a:pPr lvl="1" algn="l"/>
            <a:r>
              <a:rPr lang="en-US" sz="900" dirty="0"/>
              <a:t>Implementing Random Forest Algorithm</a:t>
            </a:r>
          </a:p>
          <a:p>
            <a:pPr algn="l"/>
            <a:r>
              <a:rPr lang="en-US" sz="1300" dirty="0"/>
              <a:t>Written By Aydan </a:t>
            </a:r>
            <a:r>
              <a:rPr lang="en-US" sz="1300" dirty="0" err="1"/>
              <a:t>Gadirzada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520D7-4DC9-E6B7-9C87-4FCA0F1C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Predicting customer buying behavior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D5E7-8528-FF0D-5BCA-5FEE231AC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Accuracy of the model: 85.22%</a:t>
            </a:r>
          </a:p>
          <a:p>
            <a:r>
              <a:rPr lang="en-US" sz="2000"/>
              <a:t>The Features most affecting the outcome:</a:t>
            </a:r>
          </a:p>
          <a:p>
            <a:pPr lvl="1"/>
            <a:r>
              <a:rPr lang="en-US" sz="2000"/>
              <a:t>purchase_lead</a:t>
            </a:r>
          </a:p>
          <a:p>
            <a:pPr lvl="1"/>
            <a:r>
              <a:rPr lang="en-US" sz="2000"/>
              <a:t>flight_hour</a:t>
            </a:r>
          </a:p>
          <a:p>
            <a:pPr lvl="1"/>
            <a:r>
              <a:rPr lang="en-US" sz="2000"/>
              <a:t>length_of_stay</a:t>
            </a:r>
          </a:p>
          <a:p>
            <a:pPr lvl="1"/>
            <a:r>
              <a:rPr lang="en-US" sz="2000"/>
              <a:t>flight_day</a:t>
            </a:r>
          </a:p>
          <a:p>
            <a:pPr lvl="1"/>
            <a:r>
              <a:rPr lang="en-US" sz="2000"/>
              <a:t>flight_duration </a:t>
            </a:r>
          </a:p>
        </p:txBody>
      </p:sp>
      <p:pic>
        <p:nvPicPr>
          <p:cNvPr id="5" name="Content Placeholder 4" descr="A blue and white graph&#10;&#10;Description automatically generated">
            <a:extLst>
              <a:ext uri="{FF2B5EF4-FFF2-40B4-BE49-F238E27FC236}">
                <a16:creationId xmlns:a16="http://schemas.microsoft.com/office/drawing/2014/main" id="{7364A01B-A9C7-BBC9-2DDA-6015D8147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1755902"/>
            <a:ext cx="6155141" cy="33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Data Science Virtual Internship</vt:lpstr>
      <vt:lpstr>Predicting customer buying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</dc:title>
  <dc:creator/>
  <cp:lastModifiedBy>Aydan Gadirzada</cp:lastModifiedBy>
  <cp:revision>10</cp:revision>
  <dcterms:created xsi:type="dcterms:W3CDTF">2023-06-26T13:39:56Z</dcterms:created>
  <dcterms:modified xsi:type="dcterms:W3CDTF">2023-07-16T17:47:02Z</dcterms:modified>
</cp:coreProperties>
</file>