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8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C983-6F16-4D4F-AD95-479F5CC7F22A}" v="62" dt="2019-02-27T16:50:3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ade dare" userId="1c7e7bc2090c3d74" providerId="LiveId" clId="{9197C983-6F16-4D4F-AD95-479F5CC7F22A}"/>
    <pc:docChg chg="undo custSel mod addSld modSld sldOrd">
      <pc:chgData name="ayoade dare" userId="1c7e7bc2090c3d74" providerId="LiveId" clId="{9197C983-6F16-4D4F-AD95-479F5CC7F22A}" dt="2019-02-27T16:50:51.446" v="901" actId="20577"/>
      <pc:docMkLst>
        <pc:docMk/>
      </pc:docMkLst>
      <pc:sldChg chg="addSp delSp modSp mod setBg">
        <pc:chgData name="ayoade dare" userId="1c7e7bc2090c3d74" providerId="LiveId" clId="{9197C983-6F16-4D4F-AD95-479F5CC7F22A}" dt="2019-02-27T12:43:22.404" v="794" actId="26606"/>
        <pc:sldMkLst>
          <pc:docMk/>
          <pc:sldMk cId="2509528636" sldId="257"/>
        </pc:sldMkLst>
        <pc:spChg chg="mod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2" creationId="{9A1DD035-E0C2-4F40-AF24-B78BE4189CEE}"/>
          </ac:spMkLst>
        </pc:spChg>
        <pc:spChg chg="del">
          <ac:chgData name="ayoade dare" userId="1c7e7bc2090c3d74" providerId="LiveId" clId="{9197C983-6F16-4D4F-AD95-479F5CC7F22A}" dt="2019-02-27T12:43:22.404" v="794" actId="26606"/>
          <ac:spMkLst>
            <pc:docMk/>
            <pc:sldMk cId="2509528636" sldId="257"/>
            <ac:spMk id="3" creationId="{EE5A82E9-5209-4581-A50A-85D10652F626}"/>
          </ac:spMkLst>
        </pc:spChg>
        <pc:graphicFrameChg chg="add">
          <ac:chgData name="ayoade dare" userId="1c7e7bc2090c3d74" providerId="LiveId" clId="{9197C983-6F16-4D4F-AD95-479F5CC7F22A}" dt="2019-02-27T12:43:22.404" v="794" actId="26606"/>
          <ac:graphicFrameMkLst>
            <pc:docMk/>
            <pc:sldMk cId="2509528636" sldId="257"/>
            <ac:graphicFrameMk id="5" creationId="{3AB5272F-A458-49C4-846B-A0619F8E93D9}"/>
          </ac:graphicFrameMkLst>
        </pc:graphicFrameChg>
      </pc:sldChg>
      <pc:sldChg chg="addSp delSp modSp mod setBg">
        <pc:chgData name="ayoade dare" userId="1c7e7bc2090c3d74" providerId="LiveId" clId="{9197C983-6F16-4D4F-AD95-479F5CC7F22A}" dt="2019-02-27T12:43:04.521" v="793" actId="26606"/>
        <pc:sldMkLst>
          <pc:docMk/>
          <pc:sldMk cId="107446139" sldId="258"/>
        </pc:sldMkLst>
        <pc:spChg chg="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4" creationId="{8C41DCAD-E5E7-4A05-8FED-9A7E9C569522}"/>
          </ac:spMkLst>
        </pc:spChg>
        <pc:spChg chg="del mod">
          <ac:chgData name="ayoade dare" userId="1c7e7bc2090c3d74" providerId="LiveId" clId="{9197C983-6F16-4D4F-AD95-479F5CC7F22A}" dt="2019-02-27T12:43:04.521" v="793" actId="26606"/>
          <ac:spMkLst>
            <pc:docMk/>
            <pc:sldMk cId="107446139" sldId="258"/>
            <ac:spMk id="5" creationId="{4452E60A-3E7E-4A69-94B2-F40163991E69}"/>
          </ac:spMkLst>
        </pc:spChg>
        <pc:graphicFrameChg chg="add">
          <ac:chgData name="ayoade dare" userId="1c7e7bc2090c3d74" providerId="LiveId" clId="{9197C983-6F16-4D4F-AD95-479F5CC7F22A}" dt="2019-02-27T12:43:04.521" v="793" actId="26606"/>
          <ac:graphicFrameMkLst>
            <pc:docMk/>
            <pc:sldMk cId="107446139" sldId="258"/>
            <ac:graphicFrameMk id="7" creationId="{A3A156F5-22EB-4703-B298-28C0CF6CA405}"/>
          </ac:graphicFrameMkLst>
        </pc:graphicFrameChg>
      </pc:sldChg>
      <pc:sldChg chg="addSp delSp modSp ord">
        <pc:chgData name="ayoade dare" userId="1c7e7bc2090c3d74" providerId="LiveId" clId="{9197C983-6F16-4D4F-AD95-479F5CC7F22A}" dt="2019-02-27T16:31:22.853" v="809"/>
        <pc:sldMkLst>
          <pc:docMk/>
          <pc:sldMk cId="1068772232" sldId="261"/>
        </pc:sldMkLst>
        <pc:spChg chg="del">
          <ac:chgData name="ayoade dare" userId="1c7e7bc2090c3d74" providerId="LiveId" clId="{9197C983-6F16-4D4F-AD95-479F5CC7F22A}" dt="2019-02-27T16:30:26.846" v="801"/>
          <ac:spMkLst>
            <pc:docMk/>
            <pc:sldMk cId="1068772232" sldId="261"/>
            <ac:spMk id="2" creationId="{BAC26105-4D67-4F6F-9993-6D5AAA9A5FA2}"/>
          </ac:spMkLst>
        </pc:spChg>
        <pc:spChg chg="del">
          <ac:chgData name="ayoade dare" userId="1c7e7bc2090c3d74" providerId="LiveId" clId="{9197C983-6F16-4D4F-AD95-479F5CC7F22A}" dt="2019-02-27T16:30:26.846" v="801"/>
          <ac:spMkLst>
            <pc:docMk/>
            <pc:sldMk cId="1068772232" sldId="261"/>
            <ac:spMk id="3" creationId="{D552C8D5-F8F8-4BDC-8628-1026C9D7E332}"/>
          </ac:spMkLst>
        </pc:spChg>
        <pc:graphicFrameChg chg="del mod">
          <ac:chgData name="ayoade dare" userId="1c7e7bc2090c3d74" providerId="LiveId" clId="{9197C983-6F16-4D4F-AD95-479F5CC7F22A}" dt="2019-02-27T16:30:02.568" v="798" actId="478"/>
          <ac:graphicFrameMkLst>
            <pc:docMk/>
            <pc:sldMk cId="1068772232" sldId="261"/>
            <ac:graphicFrameMk id="4" creationId="{D2686EBF-6C8E-44FB-83E9-FA0D740256C9}"/>
          </ac:graphicFrameMkLst>
        </pc:graphicFrameChg>
        <pc:graphicFrameChg chg="add mod">
          <ac:chgData name="ayoade dare" userId="1c7e7bc2090c3d74" providerId="LiveId" clId="{9197C983-6F16-4D4F-AD95-479F5CC7F22A}" dt="2019-02-27T16:31:12.234" v="808" actId="14100"/>
          <ac:graphicFrameMkLst>
            <pc:docMk/>
            <pc:sldMk cId="1068772232" sldId="261"/>
            <ac:graphicFrameMk id="5" creationId="{E7591E42-1D4C-4E6A-AFDD-62C7CE348B08}"/>
          </ac:graphicFrameMkLst>
        </pc:graphicFrameChg>
      </pc:sldChg>
      <pc:sldChg chg="addSp delSp modSp add mod ord setBg">
        <pc:chgData name="ayoade dare" userId="1c7e7bc2090c3d74" providerId="LiveId" clId="{9197C983-6F16-4D4F-AD95-479F5CC7F22A}" dt="2019-02-27T12:42:37.576" v="792" actId="20577"/>
        <pc:sldMkLst>
          <pc:docMk/>
          <pc:sldMk cId="3111775426" sldId="265"/>
        </pc:sldMkLst>
        <pc:spChg chg="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2" creationId="{B9B67FF8-B096-4925-8FFD-19B27D1D7AB5}"/>
          </ac:spMkLst>
        </pc:spChg>
        <pc:spChg chg="add del mod">
          <ac:chgData name="ayoade dare" userId="1c7e7bc2090c3d74" providerId="LiveId" clId="{9197C983-6F16-4D4F-AD95-479F5CC7F22A}" dt="2019-02-27T12:42:25.182" v="776" actId="26606"/>
          <ac:spMkLst>
            <pc:docMk/>
            <pc:sldMk cId="3111775426" sldId="265"/>
            <ac:spMk id="3" creationId="{D1E104E3-2573-404F-8E76-36BD6F248B79}"/>
          </ac:spMkLst>
        </pc:spChg>
        <pc:spChg chg="add del">
          <ac:chgData name="ayoade dare" userId="1c7e7bc2090c3d74" providerId="LiveId" clId="{9197C983-6F16-4D4F-AD95-479F5CC7F22A}" dt="2019-02-27T12:42:11.281" v="769" actId="26606"/>
          <ac:spMkLst>
            <pc:docMk/>
            <pc:sldMk cId="3111775426" sldId="265"/>
            <ac:spMk id="10" creationId="{DD276684-B387-4740-B467-9F85F45A3C86}"/>
          </ac:spMkLst>
        </pc:spChg>
        <pc:graphicFrameChg chg="add del">
          <ac:chgData name="ayoade dare" userId="1c7e7bc2090c3d74" providerId="LiveId" clId="{9197C983-6F16-4D4F-AD95-479F5CC7F22A}" dt="2019-02-27T12:42:11.281" v="769" actId="26606"/>
          <ac:graphicFrameMkLst>
            <pc:docMk/>
            <pc:sldMk cId="3111775426" sldId="265"/>
            <ac:graphicFrameMk id="5" creationId="{AE8BF5AF-A995-4E26-8898-9B52FA39322C}"/>
          </ac:graphicFrameMkLst>
        </pc:graphicFrameChg>
        <pc:graphicFrameChg chg="add del">
          <ac:chgData name="ayoade dare" userId="1c7e7bc2090c3d74" providerId="LiveId" clId="{9197C983-6F16-4D4F-AD95-479F5CC7F22A}" dt="2019-02-27T12:42:18.617" v="771" actId="26606"/>
          <ac:graphicFrameMkLst>
            <pc:docMk/>
            <pc:sldMk cId="3111775426" sldId="265"/>
            <ac:graphicFrameMk id="12" creationId="{0412DDDC-BAE3-44C8-8A95-46AE2ECC6DF0}"/>
          </ac:graphicFrameMkLst>
        </pc:graphicFrameChg>
        <pc:graphicFrameChg chg="add del">
          <ac:chgData name="ayoade dare" userId="1c7e7bc2090c3d74" providerId="LiveId" clId="{9197C983-6F16-4D4F-AD95-479F5CC7F22A}" dt="2019-02-27T12:42:22.897" v="773" actId="26606"/>
          <ac:graphicFrameMkLst>
            <pc:docMk/>
            <pc:sldMk cId="3111775426" sldId="265"/>
            <ac:graphicFrameMk id="14" creationId="{3276493E-EAC1-4BF4-8B23-17E6183DEC77}"/>
          </ac:graphicFrameMkLst>
        </pc:graphicFrameChg>
        <pc:graphicFrameChg chg="add del">
          <ac:chgData name="ayoade dare" userId="1c7e7bc2090c3d74" providerId="LiveId" clId="{9197C983-6F16-4D4F-AD95-479F5CC7F22A}" dt="2019-02-27T12:42:25.056" v="775" actId="26606"/>
          <ac:graphicFrameMkLst>
            <pc:docMk/>
            <pc:sldMk cId="3111775426" sldId="265"/>
            <ac:graphicFrameMk id="16" creationId="{0412DDDC-BAE3-44C8-8A95-46AE2ECC6DF0}"/>
          </ac:graphicFrameMkLst>
        </pc:graphicFrameChg>
        <pc:graphicFrameChg chg="add mod">
          <ac:chgData name="ayoade dare" userId="1c7e7bc2090c3d74" providerId="LiveId" clId="{9197C983-6F16-4D4F-AD95-479F5CC7F22A}" dt="2019-02-27T12:42:37.576" v="792" actId="20577"/>
          <ac:graphicFrameMkLst>
            <pc:docMk/>
            <pc:sldMk cId="3111775426" sldId="265"/>
            <ac:graphicFrameMk id="18" creationId="{3276493E-EAC1-4BF4-8B23-17E6183DEC77}"/>
          </ac:graphicFrameMkLst>
        </pc:graphicFrameChg>
      </pc:sldChg>
      <pc:sldChg chg="addSp delSp modSp add mod setBg">
        <pc:chgData name="ayoade dare" userId="1c7e7bc2090c3d74" providerId="LiveId" clId="{9197C983-6F16-4D4F-AD95-479F5CC7F22A}" dt="2019-02-27T12:37:30.478" v="767" actId="26606"/>
        <pc:sldMkLst>
          <pc:docMk/>
          <pc:sldMk cId="1718002653" sldId="266"/>
        </pc:sldMkLst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2" creationId="{9E7326AB-7EEB-4C1B-AE80-915D6D57E0F9}"/>
          </ac:spMkLst>
        </pc:spChg>
        <pc:spChg chg="del">
          <ac:chgData name="ayoade dare" userId="1c7e7bc2090c3d74" providerId="LiveId" clId="{9197C983-6F16-4D4F-AD95-479F5CC7F22A}" dt="2019-02-27T12:27:12.644" v="561"/>
          <ac:spMkLst>
            <pc:docMk/>
            <pc:sldMk cId="1718002653" sldId="266"/>
            <ac:spMk id="3" creationId="{479FC415-155D-4080-BADF-456A2CBF8651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4" creationId="{EE9DED44-185D-4E28-8F77-2C136BD5A8D0}"/>
          </ac:spMkLst>
        </pc:spChg>
        <pc:spChg chg="add del mod">
          <ac:chgData name="ayoade dare" userId="1c7e7bc2090c3d74" providerId="LiveId" clId="{9197C983-6F16-4D4F-AD95-479F5CC7F22A}" dt="2019-02-27T12:27:44.135" v="576"/>
          <ac:spMkLst>
            <pc:docMk/>
            <pc:sldMk cId="1718002653" sldId="266"/>
            <ac:spMk id="5" creationId="{FF5A1DFF-B703-4E90-A668-11E7C6C3156B}"/>
          </ac:spMkLst>
        </pc:spChg>
        <pc:spChg chg="add del mod">
          <ac:chgData name="ayoade dare" userId="1c7e7bc2090c3d74" providerId="LiveId" clId="{9197C983-6F16-4D4F-AD95-479F5CC7F22A}" dt="2019-02-27T12:30:44.472" v="606" actId="931"/>
          <ac:spMkLst>
            <pc:docMk/>
            <pc:sldMk cId="1718002653" sldId="266"/>
            <ac:spMk id="6" creationId="{E7ECDFF3-CF36-4D90-A779-8C009387A863}"/>
          </ac:spMkLst>
        </pc:spChg>
        <pc:spChg chg="add mod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7" creationId="{419CC831-CD67-4DA4-9B3E-F1CCFA104B17}"/>
          </ac:spMkLst>
        </pc:spChg>
        <pc:spChg chg="add del">
          <ac:chgData name="ayoade dare" userId="1c7e7bc2090c3d74" providerId="LiveId" clId="{9197C983-6F16-4D4F-AD95-479F5CC7F22A}" dt="2019-02-27T12:32:20.521" v="644" actId="26606"/>
          <ac:spMkLst>
            <pc:docMk/>
            <pc:sldMk cId="1718002653" sldId="266"/>
            <ac:spMk id="42" creationId="{B909F359-AF5D-4E1F-9773-67B14ECE30AD}"/>
          </ac:spMkLst>
        </pc:spChg>
        <pc:spChg chg="add del">
          <ac:chgData name="ayoade dare" userId="1c7e7bc2090c3d74" providerId="LiveId" clId="{9197C983-6F16-4D4F-AD95-479F5CC7F22A}" dt="2019-02-27T12:32:34.870" v="650" actId="26606"/>
          <ac:spMkLst>
            <pc:docMk/>
            <pc:sldMk cId="1718002653" sldId="266"/>
            <ac:spMk id="93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30.478" v="767" actId="26606"/>
          <ac:spMkLst>
            <pc:docMk/>
            <pc:sldMk cId="1718002653" sldId="266"/>
            <ac:spMk id="138" creationId="{6B6D540F-1E2F-416F-819F-D8216BC8F334}"/>
          </ac:spMkLst>
        </pc:spChg>
        <pc:spChg chg="add del">
          <ac:chgData name="ayoade dare" userId="1c7e7bc2090c3d74" providerId="LiveId" clId="{9197C983-6F16-4D4F-AD95-479F5CC7F22A}" dt="2019-02-27T12:37:19.301" v="760" actId="26606"/>
          <ac:spMkLst>
            <pc:docMk/>
            <pc:sldMk cId="1718002653" sldId="266"/>
            <ac:spMk id="224" creationId="{B909F359-AF5D-4E1F-9773-67B14ECE30AD}"/>
          </ac:spMkLst>
        </pc:s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4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2:14.263" v="642" actId="26606"/>
          <ac:grpSpMkLst>
            <pc:docMk/>
            <pc:sldMk cId="1718002653" sldId="266"/>
            <ac:grpSpMk id="18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47" creationId="{D1FF6940-C5C5-4FE7-A7E6-AC95AA3D3DCF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3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74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2:27.489" v="646" actId="26606"/>
          <ac:grpSpMkLst>
            <pc:docMk/>
            <pc:sldMk cId="1718002653" sldId="266"/>
            <ac:grpSpMk id="85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8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0.114" v="648" actId="26606"/>
          <ac:grpSpMkLst>
            <pc:docMk/>
            <pc:sldMk cId="1718002653" sldId="266"/>
            <ac:grpSpMk id="89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1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2:34.870" v="650" actId="26606"/>
          <ac:grpSpMkLst>
            <pc:docMk/>
            <pc:sldMk cId="1718002653" sldId="266"/>
            <ac:grpSpMk id="92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5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2:35.775" v="652" actId="26606"/>
          <ac:grpSpMkLst>
            <pc:docMk/>
            <pc:sldMk cId="1718002653" sldId="266"/>
            <ac:grpSpMk id="96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8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99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2:39.566" v="654" actId="26606"/>
          <ac:grpSpMkLst>
            <pc:docMk/>
            <pc:sldMk cId="1718002653" sldId="266"/>
            <ac:grpSpMk id="101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3" creationId="{BA06356A-43DE-43CA-8CA4-0A33516F46F6}"/>
          </ac:grpSpMkLst>
        </pc:grpChg>
        <pc:grpChg chg="add del">
          <ac:chgData name="ayoade dare" userId="1c7e7bc2090c3d74" providerId="LiveId" clId="{9197C983-6F16-4D4F-AD95-479F5CC7F22A}" dt="2019-02-27T12:34:54.296" v="719" actId="26606"/>
          <ac:grpSpMkLst>
            <pc:docMk/>
            <pc:sldMk cId="1718002653" sldId="266"/>
            <ac:grpSpMk id="104" creationId="{B957206D-2084-4CDA-A838-A71F3CA69A05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0" creationId="{788D5DFD-FA42-4EB0-B24E-4180C0CC5A0F}"/>
          </ac:grpSpMkLst>
        </pc:grpChg>
        <pc:grpChg chg="add del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114" creationId="{D44056DF-7985-4692-968A-466E9E6AF76A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3" creationId="{68961809-266D-4B4D-BE74-84C1B3CD6F28}"/>
          </ac:grpSpMkLst>
        </pc:grpChg>
        <pc:grpChg chg="add del">
          <ac:chgData name="ayoade dare" userId="1c7e7bc2090c3d74" providerId="LiveId" clId="{9197C983-6F16-4D4F-AD95-479F5CC7F22A}" dt="2019-02-27T12:36:58.646" v="752" actId="26606"/>
          <ac:grpSpMkLst>
            <pc:docMk/>
            <pc:sldMk cId="1718002653" sldId="266"/>
            <ac:grpSpMk id="147" creationId="{B2086F72-9495-4DC4-839B-72567BA8D619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1" creationId="{F062FACA-67B4-4AA3-B7B8-5E3F40213E06}"/>
          </ac:grpSpMkLst>
        </pc:grpChg>
        <pc:grpChg chg="add del">
          <ac:chgData name="ayoade dare" userId="1c7e7bc2090c3d74" providerId="LiveId" clId="{9197C983-6F16-4D4F-AD95-479F5CC7F22A}" dt="2019-02-27T12:37:01.205" v="754" actId="26606"/>
          <ac:grpSpMkLst>
            <pc:docMk/>
            <pc:sldMk cId="1718002653" sldId="266"/>
            <ac:grpSpMk id="172" creationId="{1E0DEA12-DBDB-4932-A58A-AD12F8FC8DE6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03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11.884" v="756" actId="26606"/>
          <ac:grpSpMkLst>
            <pc:docMk/>
            <pc:sldMk cId="1718002653" sldId="266"/>
            <ac:grpSpMk id="214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8" creationId="{4D50C3BF-4EC6-4075-8C5A-BB4D93669380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19" creationId="{5C427DC4-D0C8-4AD1-971C-C179999E434A}"/>
          </ac:grpSpMkLst>
        </pc:grpChg>
        <pc:grpChg chg="add del">
          <ac:chgData name="ayoade dare" userId="1c7e7bc2090c3d74" providerId="LiveId" clId="{9197C983-6F16-4D4F-AD95-479F5CC7F22A}" dt="2019-02-27T12:37:14.247" v="758" actId="26606"/>
          <ac:grpSpMkLst>
            <pc:docMk/>
            <pc:sldMk cId="1718002653" sldId="266"/>
            <ac:grpSpMk id="222" creationId="{B683E0DB-6F21-4C3E-8305-9450FD8D69BB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6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27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23.026" v="762" actId="26606"/>
          <ac:grpSpMkLst>
            <pc:docMk/>
            <pc:sldMk cId="1718002653" sldId="266"/>
            <ac:grpSpMk id="230" creationId="{ECC60EEE-AABB-4099-9403-8A4CDD57343D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2" creationId="{AC7171C6-EA46-47D6-AAE3-DD4CA0393C5E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3" creationId="{1A7C43DF-6C62-45B8-95AA-FD5810A86604}"/>
          </ac:grpSpMkLst>
        </pc:grpChg>
        <pc:grpChg chg="add del">
          <ac:chgData name="ayoade dare" userId="1c7e7bc2090c3d74" providerId="LiveId" clId="{9197C983-6F16-4D4F-AD95-479F5CC7F22A}" dt="2019-02-27T12:37:25.768" v="764" actId="26606"/>
          <ac:grpSpMkLst>
            <pc:docMk/>
            <pc:sldMk cId="1718002653" sldId="266"/>
            <ac:grpSpMk id="236" creationId="{D0D26923-EE65-4E57-B679-61B80FBCAAB1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8" creationId="{3B471BDA-CF9A-4D5A-968B-40FC59D410D5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39" creationId="{C5A2BA54-1CB5-4D78-833D-4DE99D4CF650}"/>
          </ac:grpSpMkLst>
        </pc:grpChg>
        <pc:grpChg chg="add del">
          <ac:chgData name="ayoade dare" userId="1c7e7bc2090c3d74" providerId="LiveId" clId="{9197C983-6F16-4D4F-AD95-479F5CC7F22A}" dt="2019-02-27T12:37:30.400" v="766" actId="26606"/>
          <ac:grpSpMkLst>
            <pc:docMk/>
            <pc:sldMk cId="1718002653" sldId="266"/>
            <ac:grpSpMk id="242" creationId="{ECC60EEE-AABB-4099-9403-8A4CDD57343D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4" creationId="{AC7171C6-EA46-47D6-AAE3-DD4CA0393C5E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5" creationId="{1A7C43DF-6C62-45B8-95AA-FD5810A86604}"/>
          </ac:grpSpMkLst>
        </pc:grpChg>
        <pc:grpChg chg="add">
          <ac:chgData name="ayoade dare" userId="1c7e7bc2090c3d74" providerId="LiveId" clId="{9197C983-6F16-4D4F-AD95-479F5CC7F22A}" dt="2019-02-27T12:37:30.478" v="767" actId="26606"/>
          <ac:grpSpMkLst>
            <pc:docMk/>
            <pc:sldMk cId="1718002653" sldId="266"/>
            <ac:grpSpMk id="248" creationId="{D0D26923-EE65-4E57-B679-61B80FBCAAB1}"/>
          </ac:grpSpMkLst>
        </pc:grpChg>
        <pc:picChg chg="add mod ord">
          <ac:chgData name="ayoade dare" userId="1c7e7bc2090c3d74" providerId="LiveId" clId="{9197C983-6F16-4D4F-AD95-479F5CC7F22A}" dt="2019-02-27T12:37:30.478" v="767" actId="26606"/>
          <ac:picMkLst>
            <pc:docMk/>
            <pc:sldMk cId="1718002653" sldId="266"/>
            <ac:picMk id="9" creationId="{9A01ECE9-79DC-43E2-83FE-05D12EDA3F94}"/>
          </ac:picMkLst>
        </pc:picChg>
      </pc:sldChg>
      <pc:sldChg chg="addSp delSp modSp add">
        <pc:chgData name="ayoade dare" userId="1c7e7bc2090c3d74" providerId="LiveId" clId="{9197C983-6F16-4D4F-AD95-479F5CC7F22A}" dt="2019-02-27T16:50:12.583" v="856" actId="20577"/>
        <pc:sldMkLst>
          <pc:docMk/>
          <pc:sldMk cId="2423320413" sldId="267"/>
        </pc:sldMkLst>
        <pc:spChg chg="add mod">
          <ac:chgData name="ayoade dare" userId="1c7e7bc2090c3d74" providerId="LiveId" clId="{9197C983-6F16-4D4F-AD95-479F5CC7F22A}" dt="2019-02-27T16:50:12.583" v="856" actId="20577"/>
          <ac:spMkLst>
            <pc:docMk/>
            <pc:sldMk cId="2423320413" sldId="267"/>
            <ac:spMk id="3" creationId="{3FFBEA8A-0002-4DC2-BB39-5983C0F9DF26}"/>
          </ac:spMkLst>
        </pc:spChg>
        <pc:spChg chg="add del mod">
          <ac:chgData name="ayoade dare" userId="1c7e7bc2090c3d74" providerId="LiveId" clId="{9197C983-6F16-4D4F-AD95-479F5CC7F22A}" dt="2019-02-27T16:43:21.494" v="835"/>
          <ac:spMkLst>
            <pc:docMk/>
            <pc:sldMk cId="2423320413" sldId="267"/>
            <ac:spMk id="4" creationId="{B2838D7B-2614-4528-A4D9-F445695BE0C8}"/>
          </ac:spMkLst>
        </pc:spChg>
        <pc:spChg chg="add del mod">
          <ac:chgData name="ayoade dare" userId="1c7e7bc2090c3d74" providerId="LiveId" clId="{9197C983-6F16-4D4F-AD95-479F5CC7F22A}" dt="2019-02-27T16:43:28.376" v="837"/>
          <ac:spMkLst>
            <pc:docMk/>
            <pc:sldMk cId="2423320413" sldId="267"/>
            <ac:spMk id="9" creationId="{5487CAC0-3B69-4A06-8DBE-4C61724C2F72}"/>
          </ac:spMkLst>
        </pc:spChg>
        <pc:spChg chg="add del mod">
          <ac:chgData name="ayoade dare" userId="1c7e7bc2090c3d74" providerId="LiveId" clId="{9197C983-6F16-4D4F-AD95-479F5CC7F22A}" dt="2019-02-27T16:43:34.345" v="839"/>
          <ac:spMkLst>
            <pc:docMk/>
            <pc:sldMk cId="2423320413" sldId="267"/>
            <ac:spMk id="13" creationId="{BDDE0685-5A28-409B-A7F7-C6B53DF207FB}"/>
          </ac:spMkLst>
        </pc:spChg>
        <pc:graphicFrameChg chg="add del mod">
          <ac:chgData name="ayoade dare" userId="1c7e7bc2090c3d74" providerId="LiveId" clId="{9197C983-6F16-4D4F-AD95-479F5CC7F22A}" dt="2019-02-27T16:42:32.359" v="831" actId="478"/>
          <ac:graphicFrameMkLst>
            <pc:docMk/>
            <pc:sldMk cId="2423320413" sldId="267"/>
            <ac:graphicFrameMk id="2" creationId="{D63D4F79-355F-45AF-B437-81406D6A3DF6}"/>
          </ac:graphicFrameMkLst>
        </pc:graphicFrameChg>
        <pc:graphicFrameChg chg="add del mod">
          <ac:chgData name="ayoade dare" userId="1c7e7bc2090c3d74" providerId="LiveId" clId="{9197C983-6F16-4D4F-AD95-479F5CC7F22A}" dt="2019-02-27T16:42:50.726" v="834" actId="478"/>
          <ac:graphicFrameMkLst>
            <pc:docMk/>
            <pc:sldMk cId="2423320413" sldId="267"/>
            <ac:graphicFrameMk id="5" creationId="{AC008592-444E-4CD3-A4C0-FD76D1C0059C}"/>
          </ac:graphicFrameMkLst>
        </pc:graphicFrameChg>
        <pc:picChg chg="add del mod">
          <ac:chgData name="ayoade dare" userId="1c7e7bc2090c3d74" providerId="LiveId" clId="{9197C983-6F16-4D4F-AD95-479F5CC7F22A}" dt="2019-02-27T16:43:23.897" v="836" actId="478"/>
          <ac:picMkLst>
            <pc:docMk/>
            <pc:sldMk cId="2423320413" sldId="267"/>
            <ac:picMk id="7" creationId="{44699F63-E187-4CC0-BA1A-B00DDCBBF74A}"/>
          </ac:picMkLst>
        </pc:picChg>
        <pc:picChg chg="add del mod">
          <ac:chgData name="ayoade dare" userId="1c7e7bc2090c3d74" providerId="LiveId" clId="{9197C983-6F16-4D4F-AD95-479F5CC7F22A}" dt="2019-02-27T16:43:31.521" v="838" actId="478"/>
          <ac:picMkLst>
            <pc:docMk/>
            <pc:sldMk cId="2423320413" sldId="267"/>
            <ac:picMk id="11" creationId="{26972910-795E-453E-A2E5-10C079E5BF03}"/>
          </ac:picMkLst>
        </pc:picChg>
        <pc:picChg chg="add mod">
          <ac:chgData name="ayoade dare" userId="1c7e7bc2090c3d74" providerId="LiveId" clId="{9197C983-6F16-4D4F-AD95-479F5CC7F22A}" dt="2019-02-27T16:43:34.345" v="839"/>
          <ac:picMkLst>
            <pc:docMk/>
            <pc:sldMk cId="2423320413" sldId="267"/>
            <ac:picMk id="15" creationId="{9FDE5CF5-1C98-4D9A-9E45-76796F34181D}"/>
          </ac:picMkLst>
        </pc:picChg>
      </pc:sldChg>
      <pc:sldChg chg="addSp delSp modSp add ord">
        <pc:chgData name="ayoade dare" userId="1c7e7bc2090c3d74" providerId="LiveId" clId="{9197C983-6F16-4D4F-AD95-479F5CC7F22A}" dt="2019-02-27T16:50:51.446" v="901" actId="20577"/>
        <pc:sldMkLst>
          <pc:docMk/>
          <pc:sldMk cId="909329800" sldId="268"/>
        </pc:sldMkLst>
        <pc:spChg chg="mod">
          <ac:chgData name="ayoade dare" userId="1c7e7bc2090c3d74" providerId="LiveId" clId="{9197C983-6F16-4D4F-AD95-479F5CC7F22A}" dt="2019-02-27T16:50:51.446" v="901" actId="20577"/>
          <ac:spMkLst>
            <pc:docMk/>
            <pc:sldMk cId="909329800" sldId="268"/>
            <ac:spMk id="2" creationId="{47A035B7-AA91-47B2-875A-FCCE9CCE653D}"/>
          </ac:spMkLst>
        </pc:spChg>
        <pc:spChg chg="del">
          <ac:chgData name="ayoade dare" userId="1c7e7bc2090c3d74" providerId="LiveId" clId="{9197C983-6F16-4D4F-AD95-479F5CC7F22A}" dt="2019-02-27T16:43:53.004" v="841"/>
          <ac:spMkLst>
            <pc:docMk/>
            <pc:sldMk cId="909329800" sldId="268"/>
            <ac:spMk id="3" creationId="{3139C32F-B6C3-4502-92E6-A94B5EE21D9E}"/>
          </ac:spMkLst>
        </pc:spChg>
        <pc:picChg chg="add mod">
          <ac:chgData name="ayoade dare" userId="1c7e7bc2090c3d74" providerId="LiveId" clId="{9197C983-6F16-4D4F-AD95-479F5CC7F22A}" dt="2019-02-27T16:43:53.004" v="841"/>
          <ac:picMkLst>
            <pc:docMk/>
            <pc:sldMk cId="909329800" sldId="268"/>
            <ac:picMk id="5" creationId="{31620787-4E64-459B-B76D-9D620375F25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E5E9C-01BB-4C86-A6CE-A5DE4462637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57A52-FAB5-4AC4-BFCD-ECED8B962703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D31FA0D8-D40D-4364-AC01-B810FD9DE18F}" type="parTrans" cxnId="{4D9DF254-63D9-4A38-985C-735A478B0BA0}">
      <dgm:prSet/>
      <dgm:spPr/>
      <dgm:t>
        <a:bodyPr/>
        <a:lstStyle/>
        <a:p>
          <a:endParaRPr lang="en-US"/>
        </a:p>
      </dgm:t>
    </dgm:pt>
    <dgm:pt modelId="{6803A994-9688-48F6-8865-608780914EA4}" type="sibTrans" cxnId="{4D9DF254-63D9-4A38-985C-735A478B0BA0}">
      <dgm:prSet/>
      <dgm:spPr/>
      <dgm:t>
        <a:bodyPr/>
        <a:lstStyle/>
        <a:p>
          <a:endParaRPr lang="en-US"/>
        </a:p>
      </dgm:t>
    </dgm:pt>
    <dgm:pt modelId="{E7BE4454-FF8C-40A2-97D0-B06FAFCE71B8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566F1848-BDC7-42C3-8FC9-09A7834BB194}" type="parTrans" cxnId="{9CC8C88A-ECCE-4BD6-B13A-A5E562652802}">
      <dgm:prSet/>
      <dgm:spPr/>
      <dgm:t>
        <a:bodyPr/>
        <a:lstStyle/>
        <a:p>
          <a:endParaRPr lang="en-US"/>
        </a:p>
      </dgm:t>
    </dgm:pt>
    <dgm:pt modelId="{A653F212-F09B-4F04-9588-88FBD99D83E4}" type="sibTrans" cxnId="{9CC8C88A-ECCE-4BD6-B13A-A5E562652802}">
      <dgm:prSet/>
      <dgm:spPr/>
      <dgm:t>
        <a:bodyPr/>
        <a:lstStyle/>
        <a:p>
          <a:endParaRPr lang="en-US"/>
        </a:p>
      </dgm:t>
    </dgm:pt>
    <dgm:pt modelId="{AD85AB96-C148-492A-835E-AFE27F17A706}">
      <dgm:prSet/>
      <dgm:spPr/>
      <dgm:t>
        <a:bodyPr/>
        <a:lstStyle/>
        <a:p>
          <a:r>
            <a:rPr lang="en-US"/>
            <a:t>RANDOM FOREST ALGORITHM</a:t>
          </a:r>
        </a:p>
      </dgm:t>
    </dgm:pt>
    <dgm:pt modelId="{18FF7B9B-37E3-4D1B-8BA9-46A973E026E1}" type="parTrans" cxnId="{DD401024-D215-4526-9A97-AF92E6B21DA3}">
      <dgm:prSet/>
      <dgm:spPr/>
      <dgm:t>
        <a:bodyPr/>
        <a:lstStyle/>
        <a:p>
          <a:endParaRPr lang="en-US"/>
        </a:p>
      </dgm:t>
    </dgm:pt>
    <dgm:pt modelId="{708C35AC-F11B-4B3B-AB68-8B2238968F44}" type="sibTrans" cxnId="{DD401024-D215-4526-9A97-AF92E6B21DA3}">
      <dgm:prSet/>
      <dgm:spPr/>
      <dgm:t>
        <a:bodyPr/>
        <a:lstStyle/>
        <a:p>
          <a:endParaRPr lang="en-US"/>
        </a:p>
      </dgm:t>
    </dgm:pt>
    <dgm:pt modelId="{20E57BCA-72C4-467F-9E85-7823C0AFEE5F}">
      <dgm:prSet/>
      <dgm:spPr/>
      <dgm:t>
        <a:bodyPr/>
        <a:lstStyle/>
        <a:p>
          <a:r>
            <a:rPr lang="en-US"/>
            <a:t>OBSERVATIONS</a:t>
          </a:r>
        </a:p>
      </dgm:t>
    </dgm:pt>
    <dgm:pt modelId="{8EC4A942-3079-46C8-9F1F-4F12CAAFA879}" type="parTrans" cxnId="{A9F62802-0756-4D83-9801-C29BD3F590D7}">
      <dgm:prSet/>
      <dgm:spPr/>
      <dgm:t>
        <a:bodyPr/>
        <a:lstStyle/>
        <a:p>
          <a:endParaRPr lang="en-US"/>
        </a:p>
      </dgm:t>
    </dgm:pt>
    <dgm:pt modelId="{D8F561A7-87B6-40A4-B6AA-612351A7B690}" type="sibTrans" cxnId="{A9F62802-0756-4D83-9801-C29BD3F590D7}">
      <dgm:prSet/>
      <dgm:spPr/>
      <dgm:t>
        <a:bodyPr/>
        <a:lstStyle/>
        <a:p>
          <a:endParaRPr lang="en-US"/>
        </a:p>
      </dgm:t>
    </dgm:pt>
    <dgm:pt modelId="{D0D6FFA6-BA26-404B-BFD9-D98117C3447E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5D2D732F-AF72-466A-AC3D-02E09EB47CC7}" type="parTrans" cxnId="{081DD1A4-6FA8-4012-AC1A-CC7162D88669}">
      <dgm:prSet/>
      <dgm:spPr/>
      <dgm:t>
        <a:bodyPr/>
        <a:lstStyle/>
        <a:p>
          <a:endParaRPr lang="en-US"/>
        </a:p>
      </dgm:t>
    </dgm:pt>
    <dgm:pt modelId="{2001FD86-174E-4D56-BCF8-79431472B63C}" type="sibTrans" cxnId="{081DD1A4-6FA8-4012-AC1A-CC7162D88669}">
      <dgm:prSet/>
      <dgm:spPr/>
      <dgm:t>
        <a:bodyPr/>
        <a:lstStyle/>
        <a:p>
          <a:endParaRPr lang="en-US"/>
        </a:p>
      </dgm:t>
    </dgm:pt>
    <dgm:pt modelId="{2C1DC2D6-5F7D-4B24-843F-8446445DE15D}">
      <dgm:prSet/>
      <dgm:spPr/>
      <dgm:t>
        <a:bodyPr/>
        <a:lstStyle/>
        <a:p>
          <a:r>
            <a:rPr lang="en-US"/>
            <a:t>CONCLUSION</a:t>
          </a:r>
        </a:p>
      </dgm:t>
    </dgm:pt>
    <dgm:pt modelId="{CED1C218-A4F2-49BC-A3DB-C63BA20898E2}" type="parTrans" cxnId="{1C4C87C7-CE19-4F7E-8B3B-E468A2B4D240}">
      <dgm:prSet/>
      <dgm:spPr/>
      <dgm:t>
        <a:bodyPr/>
        <a:lstStyle/>
        <a:p>
          <a:endParaRPr lang="en-US"/>
        </a:p>
      </dgm:t>
    </dgm:pt>
    <dgm:pt modelId="{67A1FE8A-2788-4EB8-AE5A-DFB21B9DAD44}" type="sibTrans" cxnId="{1C4C87C7-CE19-4F7E-8B3B-E468A2B4D240}">
      <dgm:prSet/>
      <dgm:spPr/>
      <dgm:t>
        <a:bodyPr/>
        <a:lstStyle/>
        <a:p>
          <a:endParaRPr lang="en-US"/>
        </a:p>
      </dgm:t>
    </dgm:pt>
    <dgm:pt modelId="{1DC68464-B00C-4CEE-90F9-9450D352E865}" type="pres">
      <dgm:prSet presAssocID="{4AAE5E9C-01BB-4C86-A6CE-A5DE44626374}" presName="root" presStyleCnt="0">
        <dgm:presLayoutVars>
          <dgm:dir/>
          <dgm:resizeHandles val="exact"/>
        </dgm:presLayoutVars>
      </dgm:prSet>
      <dgm:spPr/>
    </dgm:pt>
    <dgm:pt modelId="{2D422D04-B2E5-46CD-ABF2-2A7009010262}" type="pres">
      <dgm:prSet presAssocID="{4A857A52-FAB5-4AC4-BFCD-ECED8B962703}" presName="compNode" presStyleCnt="0"/>
      <dgm:spPr/>
    </dgm:pt>
    <dgm:pt modelId="{551B098F-0DBA-4AB9-B9EA-83758034704B}" type="pres">
      <dgm:prSet presAssocID="{4A857A52-FAB5-4AC4-BFCD-ECED8B962703}" presName="bgRect" presStyleLbl="bgShp" presStyleIdx="0" presStyleCnt="6"/>
      <dgm:spPr/>
    </dgm:pt>
    <dgm:pt modelId="{212E3FB3-571B-4252-965A-6F26371DFA4E}" type="pres">
      <dgm:prSet presAssocID="{4A857A52-FAB5-4AC4-BFCD-ECED8B9627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49883BE-6CFA-48F2-B386-CC06A2FF6697}" type="pres">
      <dgm:prSet presAssocID="{4A857A52-FAB5-4AC4-BFCD-ECED8B962703}" presName="spaceRect" presStyleCnt="0"/>
      <dgm:spPr/>
    </dgm:pt>
    <dgm:pt modelId="{2C0FB9C8-2DDF-46A3-BDC9-8B9BD50B5130}" type="pres">
      <dgm:prSet presAssocID="{4A857A52-FAB5-4AC4-BFCD-ECED8B962703}" presName="parTx" presStyleLbl="revTx" presStyleIdx="0" presStyleCnt="6">
        <dgm:presLayoutVars>
          <dgm:chMax val="0"/>
          <dgm:chPref val="0"/>
        </dgm:presLayoutVars>
      </dgm:prSet>
      <dgm:spPr/>
    </dgm:pt>
    <dgm:pt modelId="{0247F9F7-72A0-4EE2-A70A-666CAABD02CF}" type="pres">
      <dgm:prSet presAssocID="{6803A994-9688-48F6-8865-608780914EA4}" presName="sibTrans" presStyleCnt="0"/>
      <dgm:spPr/>
    </dgm:pt>
    <dgm:pt modelId="{887C35EB-4825-4630-A632-4FDD95CACBDD}" type="pres">
      <dgm:prSet presAssocID="{E7BE4454-FF8C-40A2-97D0-B06FAFCE71B8}" presName="compNode" presStyleCnt="0"/>
      <dgm:spPr/>
    </dgm:pt>
    <dgm:pt modelId="{0B77DEB3-9548-4396-BA07-C0316AA390F3}" type="pres">
      <dgm:prSet presAssocID="{E7BE4454-FF8C-40A2-97D0-B06FAFCE71B8}" presName="bgRect" presStyleLbl="bgShp" presStyleIdx="1" presStyleCnt="6"/>
      <dgm:spPr/>
    </dgm:pt>
    <dgm:pt modelId="{CF9880D2-26D6-4F81-9BDB-98420B69CC65}" type="pres">
      <dgm:prSet presAssocID="{E7BE4454-FF8C-40A2-97D0-B06FAFCE71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8B13AA3-3FD5-476A-A8CC-C3DF93C4D29F}" type="pres">
      <dgm:prSet presAssocID="{E7BE4454-FF8C-40A2-97D0-B06FAFCE71B8}" presName="spaceRect" presStyleCnt="0"/>
      <dgm:spPr/>
    </dgm:pt>
    <dgm:pt modelId="{1562E77C-E307-4EAB-81AD-51D573008075}" type="pres">
      <dgm:prSet presAssocID="{E7BE4454-FF8C-40A2-97D0-B06FAFCE71B8}" presName="parTx" presStyleLbl="revTx" presStyleIdx="1" presStyleCnt="6">
        <dgm:presLayoutVars>
          <dgm:chMax val="0"/>
          <dgm:chPref val="0"/>
        </dgm:presLayoutVars>
      </dgm:prSet>
      <dgm:spPr/>
    </dgm:pt>
    <dgm:pt modelId="{CF1533DF-C0D9-4432-98FB-4976101BE3D5}" type="pres">
      <dgm:prSet presAssocID="{A653F212-F09B-4F04-9588-88FBD99D83E4}" presName="sibTrans" presStyleCnt="0"/>
      <dgm:spPr/>
    </dgm:pt>
    <dgm:pt modelId="{BA44DF73-A307-4643-B4E4-5D4C71FC3CCB}" type="pres">
      <dgm:prSet presAssocID="{AD85AB96-C148-492A-835E-AFE27F17A706}" presName="compNode" presStyleCnt="0"/>
      <dgm:spPr/>
    </dgm:pt>
    <dgm:pt modelId="{2C5DA1D7-62DB-46CE-8272-3540CEA56570}" type="pres">
      <dgm:prSet presAssocID="{AD85AB96-C148-492A-835E-AFE27F17A706}" presName="bgRect" presStyleLbl="bgShp" presStyleIdx="2" presStyleCnt="6"/>
      <dgm:spPr/>
    </dgm:pt>
    <dgm:pt modelId="{74BCF7FE-517E-4DCF-91C7-CDF961081203}" type="pres">
      <dgm:prSet presAssocID="{AD85AB96-C148-492A-835E-AFE27F17A7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0A7D0FF-FE04-4599-BE64-8BD6822BDAE9}" type="pres">
      <dgm:prSet presAssocID="{AD85AB96-C148-492A-835E-AFE27F17A706}" presName="spaceRect" presStyleCnt="0"/>
      <dgm:spPr/>
    </dgm:pt>
    <dgm:pt modelId="{1D8D4174-42BB-4767-9EFF-F95EC5874573}" type="pres">
      <dgm:prSet presAssocID="{AD85AB96-C148-492A-835E-AFE27F17A706}" presName="parTx" presStyleLbl="revTx" presStyleIdx="2" presStyleCnt="6">
        <dgm:presLayoutVars>
          <dgm:chMax val="0"/>
          <dgm:chPref val="0"/>
        </dgm:presLayoutVars>
      </dgm:prSet>
      <dgm:spPr/>
    </dgm:pt>
    <dgm:pt modelId="{0CA25D0E-4FBD-47D9-91B2-C5A8B5BF6798}" type="pres">
      <dgm:prSet presAssocID="{708C35AC-F11B-4B3B-AB68-8B2238968F44}" presName="sibTrans" presStyleCnt="0"/>
      <dgm:spPr/>
    </dgm:pt>
    <dgm:pt modelId="{96AC9899-742E-4D72-B17D-838ACBC3F9BB}" type="pres">
      <dgm:prSet presAssocID="{20E57BCA-72C4-467F-9E85-7823C0AFEE5F}" presName="compNode" presStyleCnt="0"/>
      <dgm:spPr/>
    </dgm:pt>
    <dgm:pt modelId="{12DB5060-FD38-4D4B-8C85-3ABFF8634AD1}" type="pres">
      <dgm:prSet presAssocID="{20E57BCA-72C4-467F-9E85-7823C0AFEE5F}" presName="bgRect" presStyleLbl="bgShp" presStyleIdx="3" presStyleCnt="6"/>
      <dgm:spPr/>
    </dgm:pt>
    <dgm:pt modelId="{59BCDD49-D0B4-416B-8C1B-F5C3BEA21FC4}" type="pres">
      <dgm:prSet presAssocID="{20E57BCA-72C4-467F-9E85-7823C0AFEE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AE56D13-7FF4-4F98-B4E7-462025500F5F}" type="pres">
      <dgm:prSet presAssocID="{20E57BCA-72C4-467F-9E85-7823C0AFEE5F}" presName="spaceRect" presStyleCnt="0"/>
      <dgm:spPr/>
    </dgm:pt>
    <dgm:pt modelId="{9BFCCF1B-43D0-45FC-9003-349D5674DD94}" type="pres">
      <dgm:prSet presAssocID="{20E57BCA-72C4-467F-9E85-7823C0AFEE5F}" presName="parTx" presStyleLbl="revTx" presStyleIdx="3" presStyleCnt="6">
        <dgm:presLayoutVars>
          <dgm:chMax val="0"/>
          <dgm:chPref val="0"/>
        </dgm:presLayoutVars>
      </dgm:prSet>
      <dgm:spPr/>
    </dgm:pt>
    <dgm:pt modelId="{888007BB-9B54-4838-AB11-DC71DE42FAA8}" type="pres">
      <dgm:prSet presAssocID="{D8F561A7-87B6-40A4-B6AA-612351A7B690}" presName="sibTrans" presStyleCnt="0"/>
      <dgm:spPr/>
    </dgm:pt>
    <dgm:pt modelId="{0688F1A9-EF39-458D-ABAB-2CD40D1D815E}" type="pres">
      <dgm:prSet presAssocID="{D0D6FFA6-BA26-404B-BFD9-D98117C3447E}" presName="compNode" presStyleCnt="0"/>
      <dgm:spPr/>
    </dgm:pt>
    <dgm:pt modelId="{BED55C1B-2F3C-4DE1-AFA2-1B8524DBAE15}" type="pres">
      <dgm:prSet presAssocID="{D0D6FFA6-BA26-404B-BFD9-D98117C3447E}" presName="bgRect" presStyleLbl="bgShp" presStyleIdx="4" presStyleCnt="6"/>
      <dgm:spPr/>
    </dgm:pt>
    <dgm:pt modelId="{CADBADAA-9BB2-4565-BE85-2D1B3D1BB266}" type="pres">
      <dgm:prSet presAssocID="{D0D6FFA6-BA26-404B-BFD9-D98117C344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A69AC4-9CDA-463C-9E2A-97326338EEFA}" type="pres">
      <dgm:prSet presAssocID="{D0D6FFA6-BA26-404B-BFD9-D98117C3447E}" presName="spaceRect" presStyleCnt="0"/>
      <dgm:spPr/>
    </dgm:pt>
    <dgm:pt modelId="{A1291A7D-19AB-4ECE-A06C-F6A70D925464}" type="pres">
      <dgm:prSet presAssocID="{D0D6FFA6-BA26-404B-BFD9-D98117C3447E}" presName="parTx" presStyleLbl="revTx" presStyleIdx="4" presStyleCnt="6">
        <dgm:presLayoutVars>
          <dgm:chMax val="0"/>
          <dgm:chPref val="0"/>
        </dgm:presLayoutVars>
      </dgm:prSet>
      <dgm:spPr/>
    </dgm:pt>
    <dgm:pt modelId="{20EC929A-0E4D-4ACB-BD13-7AD19ECD57B9}" type="pres">
      <dgm:prSet presAssocID="{2001FD86-174E-4D56-BCF8-79431472B63C}" presName="sibTrans" presStyleCnt="0"/>
      <dgm:spPr/>
    </dgm:pt>
    <dgm:pt modelId="{10299770-675A-4739-AD0F-EE64B4C58F49}" type="pres">
      <dgm:prSet presAssocID="{2C1DC2D6-5F7D-4B24-843F-8446445DE15D}" presName="compNode" presStyleCnt="0"/>
      <dgm:spPr/>
    </dgm:pt>
    <dgm:pt modelId="{5DD10F4E-D66E-4E01-8DDA-B867317FB920}" type="pres">
      <dgm:prSet presAssocID="{2C1DC2D6-5F7D-4B24-843F-8446445DE15D}" presName="bgRect" presStyleLbl="bgShp" presStyleIdx="5" presStyleCnt="6"/>
      <dgm:spPr/>
    </dgm:pt>
    <dgm:pt modelId="{DA4EDA1A-D527-44FB-9443-266421B5BE73}" type="pres">
      <dgm:prSet presAssocID="{2C1DC2D6-5F7D-4B24-843F-8446445DE1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084201F-87E3-498B-B726-BC6A2F97780B}" type="pres">
      <dgm:prSet presAssocID="{2C1DC2D6-5F7D-4B24-843F-8446445DE15D}" presName="spaceRect" presStyleCnt="0"/>
      <dgm:spPr/>
    </dgm:pt>
    <dgm:pt modelId="{E44A1B54-99E2-49E2-BAA4-211E5ECE72DD}" type="pres">
      <dgm:prSet presAssocID="{2C1DC2D6-5F7D-4B24-843F-8446445DE1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9F62802-0756-4D83-9801-C29BD3F590D7}" srcId="{4AAE5E9C-01BB-4C86-A6CE-A5DE44626374}" destId="{20E57BCA-72C4-467F-9E85-7823C0AFEE5F}" srcOrd="3" destOrd="0" parTransId="{8EC4A942-3079-46C8-9F1F-4F12CAAFA879}" sibTransId="{D8F561A7-87B6-40A4-B6AA-612351A7B690}"/>
    <dgm:cxn modelId="{6DFAE003-69A3-401A-B9C1-94FBED96E081}" type="presOf" srcId="{2C1DC2D6-5F7D-4B24-843F-8446445DE15D}" destId="{E44A1B54-99E2-49E2-BAA4-211E5ECE72DD}" srcOrd="0" destOrd="0" presId="urn:microsoft.com/office/officeart/2018/2/layout/IconVerticalSolidList"/>
    <dgm:cxn modelId="{C9F29121-6E72-4A04-838F-5CF5869C4D2C}" type="presOf" srcId="{20E57BCA-72C4-467F-9E85-7823C0AFEE5F}" destId="{9BFCCF1B-43D0-45FC-9003-349D5674DD94}" srcOrd="0" destOrd="0" presId="urn:microsoft.com/office/officeart/2018/2/layout/IconVerticalSolidList"/>
    <dgm:cxn modelId="{DD401024-D215-4526-9A97-AF92E6B21DA3}" srcId="{4AAE5E9C-01BB-4C86-A6CE-A5DE44626374}" destId="{AD85AB96-C148-492A-835E-AFE27F17A706}" srcOrd="2" destOrd="0" parTransId="{18FF7B9B-37E3-4D1B-8BA9-46A973E026E1}" sibTransId="{708C35AC-F11B-4B3B-AB68-8B2238968F44}"/>
    <dgm:cxn modelId="{729A8635-AFBE-4C05-B3BB-2ECC8927E21C}" type="presOf" srcId="{E7BE4454-FF8C-40A2-97D0-B06FAFCE71B8}" destId="{1562E77C-E307-4EAB-81AD-51D573008075}" srcOrd="0" destOrd="0" presId="urn:microsoft.com/office/officeart/2018/2/layout/IconVerticalSolidList"/>
    <dgm:cxn modelId="{BBAA733F-7332-44B9-AB06-ADB7B4D143F4}" type="presOf" srcId="{D0D6FFA6-BA26-404B-BFD9-D98117C3447E}" destId="{A1291A7D-19AB-4ECE-A06C-F6A70D925464}" srcOrd="0" destOrd="0" presId="urn:microsoft.com/office/officeart/2018/2/layout/IconVerticalSolidList"/>
    <dgm:cxn modelId="{4D9DF254-63D9-4A38-985C-735A478B0BA0}" srcId="{4AAE5E9C-01BB-4C86-A6CE-A5DE44626374}" destId="{4A857A52-FAB5-4AC4-BFCD-ECED8B962703}" srcOrd="0" destOrd="0" parTransId="{D31FA0D8-D40D-4364-AC01-B810FD9DE18F}" sibTransId="{6803A994-9688-48F6-8865-608780914EA4}"/>
    <dgm:cxn modelId="{9CC8C88A-ECCE-4BD6-B13A-A5E562652802}" srcId="{4AAE5E9C-01BB-4C86-A6CE-A5DE44626374}" destId="{E7BE4454-FF8C-40A2-97D0-B06FAFCE71B8}" srcOrd="1" destOrd="0" parTransId="{566F1848-BDC7-42C3-8FC9-09A7834BB194}" sibTransId="{A653F212-F09B-4F04-9588-88FBD99D83E4}"/>
    <dgm:cxn modelId="{081DD1A4-6FA8-4012-AC1A-CC7162D88669}" srcId="{4AAE5E9C-01BB-4C86-A6CE-A5DE44626374}" destId="{D0D6FFA6-BA26-404B-BFD9-D98117C3447E}" srcOrd="4" destOrd="0" parTransId="{5D2D732F-AF72-466A-AC3D-02E09EB47CC7}" sibTransId="{2001FD86-174E-4D56-BCF8-79431472B63C}"/>
    <dgm:cxn modelId="{7C89F8BF-BE7A-4CE1-A2E7-EAE619126837}" type="presOf" srcId="{4AAE5E9C-01BB-4C86-A6CE-A5DE44626374}" destId="{1DC68464-B00C-4CEE-90F9-9450D352E865}" srcOrd="0" destOrd="0" presId="urn:microsoft.com/office/officeart/2018/2/layout/IconVerticalSolidList"/>
    <dgm:cxn modelId="{1C4C87C7-CE19-4F7E-8B3B-E468A2B4D240}" srcId="{4AAE5E9C-01BB-4C86-A6CE-A5DE44626374}" destId="{2C1DC2D6-5F7D-4B24-843F-8446445DE15D}" srcOrd="5" destOrd="0" parTransId="{CED1C218-A4F2-49BC-A3DB-C63BA20898E2}" sibTransId="{67A1FE8A-2788-4EB8-AE5A-DFB21B9DAD44}"/>
    <dgm:cxn modelId="{83EA85F3-6008-4AEB-8B6B-A2A359EB01C7}" type="presOf" srcId="{4A857A52-FAB5-4AC4-BFCD-ECED8B962703}" destId="{2C0FB9C8-2DDF-46A3-BDC9-8B9BD50B5130}" srcOrd="0" destOrd="0" presId="urn:microsoft.com/office/officeart/2018/2/layout/IconVerticalSolidList"/>
    <dgm:cxn modelId="{9A29E8FA-F981-48CF-80D9-6195978A9E44}" type="presOf" srcId="{AD85AB96-C148-492A-835E-AFE27F17A706}" destId="{1D8D4174-42BB-4767-9EFF-F95EC5874573}" srcOrd="0" destOrd="0" presId="urn:microsoft.com/office/officeart/2018/2/layout/IconVerticalSolidList"/>
    <dgm:cxn modelId="{F463A4EC-0F35-42C6-AF9E-D34F30499E8E}" type="presParOf" srcId="{1DC68464-B00C-4CEE-90F9-9450D352E865}" destId="{2D422D04-B2E5-46CD-ABF2-2A7009010262}" srcOrd="0" destOrd="0" presId="urn:microsoft.com/office/officeart/2018/2/layout/IconVerticalSolidList"/>
    <dgm:cxn modelId="{F70910BB-F6A8-4AB1-8FCC-DBB5183A77AF}" type="presParOf" srcId="{2D422D04-B2E5-46CD-ABF2-2A7009010262}" destId="{551B098F-0DBA-4AB9-B9EA-83758034704B}" srcOrd="0" destOrd="0" presId="urn:microsoft.com/office/officeart/2018/2/layout/IconVerticalSolidList"/>
    <dgm:cxn modelId="{BC0E44F0-977A-47CB-9F5C-F6AEE68AB0E0}" type="presParOf" srcId="{2D422D04-B2E5-46CD-ABF2-2A7009010262}" destId="{212E3FB3-571B-4252-965A-6F26371DFA4E}" srcOrd="1" destOrd="0" presId="urn:microsoft.com/office/officeart/2018/2/layout/IconVerticalSolidList"/>
    <dgm:cxn modelId="{2351EF98-E50C-4F86-9B65-62B2ECCCF3C5}" type="presParOf" srcId="{2D422D04-B2E5-46CD-ABF2-2A7009010262}" destId="{549883BE-6CFA-48F2-B386-CC06A2FF6697}" srcOrd="2" destOrd="0" presId="urn:microsoft.com/office/officeart/2018/2/layout/IconVerticalSolidList"/>
    <dgm:cxn modelId="{B1091B01-0172-4A74-B1E7-2E0868A99D62}" type="presParOf" srcId="{2D422D04-B2E5-46CD-ABF2-2A7009010262}" destId="{2C0FB9C8-2DDF-46A3-BDC9-8B9BD50B5130}" srcOrd="3" destOrd="0" presId="urn:microsoft.com/office/officeart/2018/2/layout/IconVerticalSolidList"/>
    <dgm:cxn modelId="{636A1339-D463-4CC2-9906-EC1D0F58B7A0}" type="presParOf" srcId="{1DC68464-B00C-4CEE-90F9-9450D352E865}" destId="{0247F9F7-72A0-4EE2-A70A-666CAABD02CF}" srcOrd="1" destOrd="0" presId="urn:microsoft.com/office/officeart/2018/2/layout/IconVerticalSolidList"/>
    <dgm:cxn modelId="{E2A3885F-0171-4CA1-B9C8-349BBCC7BA85}" type="presParOf" srcId="{1DC68464-B00C-4CEE-90F9-9450D352E865}" destId="{887C35EB-4825-4630-A632-4FDD95CACBDD}" srcOrd="2" destOrd="0" presId="urn:microsoft.com/office/officeart/2018/2/layout/IconVerticalSolidList"/>
    <dgm:cxn modelId="{CA760932-D6F7-45D1-83DB-DB7F689CF11E}" type="presParOf" srcId="{887C35EB-4825-4630-A632-4FDD95CACBDD}" destId="{0B77DEB3-9548-4396-BA07-C0316AA390F3}" srcOrd="0" destOrd="0" presId="urn:microsoft.com/office/officeart/2018/2/layout/IconVerticalSolidList"/>
    <dgm:cxn modelId="{72C26B09-6F93-4A83-90C6-960206E3CB99}" type="presParOf" srcId="{887C35EB-4825-4630-A632-4FDD95CACBDD}" destId="{CF9880D2-26D6-4F81-9BDB-98420B69CC65}" srcOrd="1" destOrd="0" presId="urn:microsoft.com/office/officeart/2018/2/layout/IconVerticalSolidList"/>
    <dgm:cxn modelId="{9A7284A3-01FE-49C2-9A84-8EE9C2775712}" type="presParOf" srcId="{887C35EB-4825-4630-A632-4FDD95CACBDD}" destId="{C8B13AA3-3FD5-476A-A8CC-C3DF93C4D29F}" srcOrd="2" destOrd="0" presId="urn:microsoft.com/office/officeart/2018/2/layout/IconVerticalSolidList"/>
    <dgm:cxn modelId="{D585819E-86FE-4617-B01C-78B41A323104}" type="presParOf" srcId="{887C35EB-4825-4630-A632-4FDD95CACBDD}" destId="{1562E77C-E307-4EAB-81AD-51D573008075}" srcOrd="3" destOrd="0" presId="urn:microsoft.com/office/officeart/2018/2/layout/IconVerticalSolidList"/>
    <dgm:cxn modelId="{DD1D8ADE-9C60-489E-A319-858132C13024}" type="presParOf" srcId="{1DC68464-B00C-4CEE-90F9-9450D352E865}" destId="{CF1533DF-C0D9-4432-98FB-4976101BE3D5}" srcOrd="3" destOrd="0" presId="urn:microsoft.com/office/officeart/2018/2/layout/IconVerticalSolidList"/>
    <dgm:cxn modelId="{4CD57D77-40EE-4395-9DB9-467737D222F7}" type="presParOf" srcId="{1DC68464-B00C-4CEE-90F9-9450D352E865}" destId="{BA44DF73-A307-4643-B4E4-5D4C71FC3CCB}" srcOrd="4" destOrd="0" presId="urn:microsoft.com/office/officeart/2018/2/layout/IconVerticalSolidList"/>
    <dgm:cxn modelId="{98A7FD4B-B874-48BD-BC77-223A04E52E76}" type="presParOf" srcId="{BA44DF73-A307-4643-B4E4-5D4C71FC3CCB}" destId="{2C5DA1D7-62DB-46CE-8272-3540CEA56570}" srcOrd="0" destOrd="0" presId="urn:microsoft.com/office/officeart/2018/2/layout/IconVerticalSolidList"/>
    <dgm:cxn modelId="{53E77BF5-9B4A-43F8-839B-99D7445949B3}" type="presParOf" srcId="{BA44DF73-A307-4643-B4E4-5D4C71FC3CCB}" destId="{74BCF7FE-517E-4DCF-91C7-CDF961081203}" srcOrd="1" destOrd="0" presId="urn:microsoft.com/office/officeart/2018/2/layout/IconVerticalSolidList"/>
    <dgm:cxn modelId="{67FAF2D9-2542-445F-9F54-C48BE9F675E8}" type="presParOf" srcId="{BA44DF73-A307-4643-B4E4-5D4C71FC3CCB}" destId="{10A7D0FF-FE04-4599-BE64-8BD6822BDAE9}" srcOrd="2" destOrd="0" presId="urn:microsoft.com/office/officeart/2018/2/layout/IconVerticalSolidList"/>
    <dgm:cxn modelId="{FAD22BDC-BF60-406A-9688-772097B2053B}" type="presParOf" srcId="{BA44DF73-A307-4643-B4E4-5D4C71FC3CCB}" destId="{1D8D4174-42BB-4767-9EFF-F95EC5874573}" srcOrd="3" destOrd="0" presId="urn:microsoft.com/office/officeart/2018/2/layout/IconVerticalSolidList"/>
    <dgm:cxn modelId="{938F67B7-1525-4A7D-A85C-D64D5E2D7E3A}" type="presParOf" srcId="{1DC68464-B00C-4CEE-90F9-9450D352E865}" destId="{0CA25D0E-4FBD-47D9-91B2-C5A8B5BF6798}" srcOrd="5" destOrd="0" presId="urn:microsoft.com/office/officeart/2018/2/layout/IconVerticalSolidList"/>
    <dgm:cxn modelId="{AB823F1C-A8EE-4393-AF29-FEC7B25DE79A}" type="presParOf" srcId="{1DC68464-B00C-4CEE-90F9-9450D352E865}" destId="{96AC9899-742E-4D72-B17D-838ACBC3F9BB}" srcOrd="6" destOrd="0" presId="urn:microsoft.com/office/officeart/2018/2/layout/IconVerticalSolidList"/>
    <dgm:cxn modelId="{F69A9832-6036-4E93-B258-6AC9D0E56752}" type="presParOf" srcId="{96AC9899-742E-4D72-B17D-838ACBC3F9BB}" destId="{12DB5060-FD38-4D4B-8C85-3ABFF8634AD1}" srcOrd="0" destOrd="0" presId="urn:microsoft.com/office/officeart/2018/2/layout/IconVerticalSolidList"/>
    <dgm:cxn modelId="{FB65DCE9-5764-4EF9-85D1-5D4A61D494FC}" type="presParOf" srcId="{96AC9899-742E-4D72-B17D-838ACBC3F9BB}" destId="{59BCDD49-D0B4-416B-8C1B-F5C3BEA21FC4}" srcOrd="1" destOrd="0" presId="urn:microsoft.com/office/officeart/2018/2/layout/IconVerticalSolidList"/>
    <dgm:cxn modelId="{FAE65125-79D2-4D1F-A1E6-2655A7AABB3D}" type="presParOf" srcId="{96AC9899-742E-4D72-B17D-838ACBC3F9BB}" destId="{1AE56D13-7FF4-4F98-B4E7-462025500F5F}" srcOrd="2" destOrd="0" presId="urn:microsoft.com/office/officeart/2018/2/layout/IconVerticalSolidList"/>
    <dgm:cxn modelId="{F6F86EF1-293B-4E60-866E-4BBEE3B65F7F}" type="presParOf" srcId="{96AC9899-742E-4D72-B17D-838ACBC3F9BB}" destId="{9BFCCF1B-43D0-45FC-9003-349D5674DD94}" srcOrd="3" destOrd="0" presId="urn:microsoft.com/office/officeart/2018/2/layout/IconVerticalSolidList"/>
    <dgm:cxn modelId="{44F9B4B0-72B4-43BA-8BE7-30E9F5261B7F}" type="presParOf" srcId="{1DC68464-B00C-4CEE-90F9-9450D352E865}" destId="{888007BB-9B54-4838-AB11-DC71DE42FAA8}" srcOrd="7" destOrd="0" presId="urn:microsoft.com/office/officeart/2018/2/layout/IconVerticalSolidList"/>
    <dgm:cxn modelId="{E81C0C03-412E-48E5-A735-FE4DCE45E3D3}" type="presParOf" srcId="{1DC68464-B00C-4CEE-90F9-9450D352E865}" destId="{0688F1A9-EF39-458D-ABAB-2CD40D1D815E}" srcOrd="8" destOrd="0" presId="urn:microsoft.com/office/officeart/2018/2/layout/IconVerticalSolidList"/>
    <dgm:cxn modelId="{184A88BB-0D2F-46B1-9873-848647C45C6A}" type="presParOf" srcId="{0688F1A9-EF39-458D-ABAB-2CD40D1D815E}" destId="{BED55C1B-2F3C-4DE1-AFA2-1B8524DBAE15}" srcOrd="0" destOrd="0" presId="urn:microsoft.com/office/officeart/2018/2/layout/IconVerticalSolidList"/>
    <dgm:cxn modelId="{6BB69FBB-0894-463E-B7A1-EFBC260E6A49}" type="presParOf" srcId="{0688F1A9-EF39-458D-ABAB-2CD40D1D815E}" destId="{CADBADAA-9BB2-4565-BE85-2D1B3D1BB266}" srcOrd="1" destOrd="0" presId="urn:microsoft.com/office/officeart/2018/2/layout/IconVerticalSolidList"/>
    <dgm:cxn modelId="{BD486C4F-A23C-458A-8FB0-4127CFECB757}" type="presParOf" srcId="{0688F1A9-EF39-458D-ABAB-2CD40D1D815E}" destId="{37A69AC4-9CDA-463C-9E2A-97326338EEFA}" srcOrd="2" destOrd="0" presId="urn:microsoft.com/office/officeart/2018/2/layout/IconVerticalSolidList"/>
    <dgm:cxn modelId="{06A0B317-98D9-4E1B-BF0E-B07CAE5E2F2A}" type="presParOf" srcId="{0688F1A9-EF39-458D-ABAB-2CD40D1D815E}" destId="{A1291A7D-19AB-4ECE-A06C-F6A70D925464}" srcOrd="3" destOrd="0" presId="urn:microsoft.com/office/officeart/2018/2/layout/IconVerticalSolidList"/>
    <dgm:cxn modelId="{F4D5F56D-E820-4613-887F-947ACB142F93}" type="presParOf" srcId="{1DC68464-B00C-4CEE-90F9-9450D352E865}" destId="{20EC929A-0E4D-4ACB-BD13-7AD19ECD57B9}" srcOrd="9" destOrd="0" presId="urn:microsoft.com/office/officeart/2018/2/layout/IconVerticalSolidList"/>
    <dgm:cxn modelId="{F632ED85-D8CF-4DBC-B92E-FF090A1E208F}" type="presParOf" srcId="{1DC68464-B00C-4CEE-90F9-9450D352E865}" destId="{10299770-675A-4739-AD0F-EE64B4C58F49}" srcOrd="10" destOrd="0" presId="urn:microsoft.com/office/officeart/2018/2/layout/IconVerticalSolidList"/>
    <dgm:cxn modelId="{FCBED0F1-2B63-4C20-9CD5-EC57782B72F1}" type="presParOf" srcId="{10299770-675A-4739-AD0F-EE64B4C58F49}" destId="{5DD10F4E-D66E-4E01-8DDA-B867317FB920}" srcOrd="0" destOrd="0" presId="urn:microsoft.com/office/officeart/2018/2/layout/IconVerticalSolidList"/>
    <dgm:cxn modelId="{8F9C3AEE-6BAC-4C20-919A-0A2F830F7E6B}" type="presParOf" srcId="{10299770-675A-4739-AD0F-EE64B4C58F49}" destId="{DA4EDA1A-D527-44FB-9443-266421B5BE73}" srcOrd="1" destOrd="0" presId="urn:microsoft.com/office/officeart/2018/2/layout/IconVerticalSolidList"/>
    <dgm:cxn modelId="{2990FD5A-C5E7-46D3-A11C-7064CCDD31D9}" type="presParOf" srcId="{10299770-675A-4739-AD0F-EE64B4C58F49}" destId="{B084201F-87E3-498B-B726-BC6A2F97780B}" srcOrd="2" destOrd="0" presId="urn:microsoft.com/office/officeart/2018/2/layout/IconVerticalSolidList"/>
    <dgm:cxn modelId="{D1296501-6FA6-4EE5-9C11-F60654FAF2A3}" type="presParOf" srcId="{10299770-675A-4739-AD0F-EE64B4C58F49}" destId="{E44A1B54-99E2-49E2-BAA4-211E5ECE7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95371-8210-47C0-AB88-D0EDD9387BD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2F01BC-9CBF-4D19-AB9D-225AE8009E20}">
      <dgm:prSet/>
      <dgm:spPr/>
      <dgm:t>
        <a:bodyPr/>
        <a:lstStyle/>
        <a:p>
          <a:pPr>
            <a:defRPr cap="all"/>
          </a:pPr>
          <a:r>
            <a:rPr lang="en-US"/>
            <a:t>Reduce employee turnover (attrition)</a:t>
          </a:r>
        </a:p>
      </dgm:t>
    </dgm:pt>
    <dgm:pt modelId="{E1BC74FC-4259-46B2-AA90-B86D518EA245}" type="parTrans" cxnId="{44402131-C51C-4463-B582-37399F32E14D}">
      <dgm:prSet/>
      <dgm:spPr/>
      <dgm:t>
        <a:bodyPr/>
        <a:lstStyle/>
        <a:p>
          <a:endParaRPr lang="en-US"/>
        </a:p>
      </dgm:t>
    </dgm:pt>
    <dgm:pt modelId="{E6DAD1EC-86C0-44B6-8AEB-7F09114A8E8B}" type="sibTrans" cxnId="{44402131-C51C-4463-B582-37399F32E14D}">
      <dgm:prSet/>
      <dgm:spPr/>
      <dgm:t>
        <a:bodyPr/>
        <a:lstStyle/>
        <a:p>
          <a:endParaRPr lang="en-US"/>
        </a:p>
      </dgm:t>
    </dgm:pt>
    <dgm:pt modelId="{2978FBC5-20A1-4020-849F-CC67A4D7F64E}">
      <dgm:prSet/>
      <dgm:spPr/>
      <dgm:t>
        <a:bodyPr/>
        <a:lstStyle/>
        <a:p>
          <a:pPr>
            <a:defRPr cap="all"/>
          </a:pPr>
          <a:r>
            <a:rPr lang="en-US"/>
            <a:t>Improve talent management process to develop and retain employee</a:t>
          </a:r>
        </a:p>
      </dgm:t>
    </dgm:pt>
    <dgm:pt modelId="{6797BF69-084D-461D-A08F-1AD4FE1A3FFA}" type="parTrans" cxnId="{CCE4720A-EBFF-4CED-86A0-1E6AA8937A7B}">
      <dgm:prSet/>
      <dgm:spPr/>
      <dgm:t>
        <a:bodyPr/>
        <a:lstStyle/>
        <a:p>
          <a:endParaRPr lang="en-US"/>
        </a:p>
      </dgm:t>
    </dgm:pt>
    <dgm:pt modelId="{463D5F78-4223-4B7C-9F45-7CCB38F944C2}" type="sibTrans" cxnId="{CCE4720A-EBFF-4CED-86A0-1E6AA8937A7B}">
      <dgm:prSet/>
      <dgm:spPr/>
      <dgm:t>
        <a:bodyPr/>
        <a:lstStyle/>
        <a:p>
          <a:endParaRPr lang="en-US"/>
        </a:p>
      </dgm:t>
    </dgm:pt>
    <dgm:pt modelId="{736D9D47-CFF5-420D-ADAB-4B36A667010D}">
      <dgm:prSet/>
      <dgm:spPr/>
      <dgm:t>
        <a:bodyPr/>
        <a:lstStyle/>
        <a:p>
          <a:pPr>
            <a:defRPr cap="all"/>
          </a:pPr>
          <a:r>
            <a:rPr lang="en-US"/>
            <a:t>Identify top three factors that contribute to turnover</a:t>
          </a:r>
        </a:p>
      </dgm:t>
    </dgm:pt>
    <dgm:pt modelId="{33794D36-3396-409A-B5FA-ACE8CBA8C945}" type="parTrans" cxnId="{7CCD6831-DA16-40BC-8C21-BBD574522119}">
      <dgm:prSet/>
      <dgm:spPr/>
      <dgm:t>
        <a:bodyPr/>
        <a:lstStyle/>
        <a:p>
          <a:endParaRPr lang="en-US"/>
        </a:p>
      </dgm:t>
    </dgm:pt>
    <dgm:pt modelId="{36ABA7D5-EE24-4E7B-9651-9A52635AC485}" type="sibTrans" cxnId="{7CCD6831-DA16-40BC-8C21-BBD574522119}">
      <dgm:prSet/>
      <dgm:spPr/>
      <dgm:t>
        <a:bodyPr/>
        <a:lstStyle/>
        <a:p>
          <a:endParaRPr lang="en-US"/>
        </a:p>
      </dgm:t>
    </dgm:pt>
    <dgm:pt modelId="{D9FE1D7B-90AA-4B25-899E-3E06CD513ECE}">
      <dgm:prSet/>
      <dgm:spPr/>
      <dgm:t>
        <a:bodyPr/>
        <a:lstStyle/>
        <a:p>
          <a:pPr>
            <a:defRPr cap="all"/>
          </a:pPr>
          <a:r>
            <a:rPr lang="en-US"/>
            <a:t>Identify job role trends that exist in the data set</a:t>
          </a:r>
        </a:p>
      </dgm:t>
    </dgm:pt>
    <dgm:pt modelId="{C5041542-4AD1-4C7C-971D-6ECE5CB95E59}" type="parTrans" cxnId="{842589AF-E88D-402F-B922-11584C757837}">
      <dgm:prSet/>
      <dgm:spPr/>
      <dgm:t>
        <a:bodyPr/>
        <a:lstStyle/>
        <a:p>
          <a:endParaRPr lang="en-US"/>
        </a:p>
      </dgm:t>
    </dgm:pt>
    <dgm:pt modelId="{A125FD01-A86D-4227-BF92-D39CF581905D}" type="sibTrans" cxnId="{842589AF-E88D-402F-B922-11584C757837}">
      <dgm:prSet/>
      <dgm:spPr/>
      <dgm:t>
        <a:bodyPr/>
        <a:lstStyle/>
        <a:p>
          <a:endParaRPr lang="en-US"/>
        </a:p>
      </dgm:t>
    </dgm:pt>
    <dgm:pt modelId="{EF3ABCCC-2DCC-4E9A-8F60-5802F3618B17}" type="pres">
      <dgm:prSet presAssocID="{04E95371-8210-47C0-AB88-D0EDD9387BDD}" presName="root" presStyleCnt="0">
        <dgm:presLayoutVars>
          <dgm:dir/>
          <dgm:resizeHandles val="exact"/>
        </dgm:presLayoutVars>
      </dgm:prSet>
      <dgm:spPr/>
    </dgm:pt>
    <dgm:pt modelId="{4F871062-DFCA-4A5C-843D-AADF65D0658A}" type="pres">
      <dgm:prSet presAssocID="{2F2F01BC-9CBF-4D19-AB9D-225AE8009E20}" presName="compNode" presStyleCnt="0"/>
      <dgm:spPr/>
    </dgm:pt>
    <dgm:pt modelId="{EDBDCF36-047C-447A-B036-B85B8BB93B4F}" type="pres">
      <dgm:prSet presAssocID="{2F2F01BC-9CBF-4D19-AB9D-225AE8009E20}" presName="iconBgRect" presStyleLbl="bgShp" presStyleIdx="0" presStyleCnt="4"/>
      <dgm:spPr/>
    </dgm:pt>
    <dgm:pt modelId="{A152870D-79CE-4B3C-AF86-7D493D5A0790}" type="pres">
      <dgm:prSet presAssocID="{2F2F01BC-9CBF-4D19-AB9D-225AE8009E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6D56989-DA02-492B-A2E6-F6D5F3E33A92}" type="pres">
      <dgm:prSet presAssocID="{2F2F01BC-9CBF-4D19-AB9D-225AE8009E20}" presName="spaceRect" presStyleCnt="0"/>
      <dgm:spPr/>
    </dgm:pt>
    <dgm:pt modelId="{E24D17DA-6582-4B5C-855F-9E9E58DB1ABA}" type="pres">
      <dgm:prSet presAssocID="{2F2F01BC-9CBF-4D19-AB9D-225AE8009E20}" presName="textRect" presStyleLbl="revTx" presStyleIdx="0" presStyleCnt="4">
        <dgm:presLayoutVars>
          <dgm:chMax val="1"/>
          <dgm:chPref val="1"/>
        </dgm:presLayoutVars>
      </dgm:prSet>
      <dgm:spPr/>
    </dgm:pt>
    <dgm:pt modelId="{EB44DE7B-A63C-4839-8FE7-C7EC44707E62}" type="pres">
      <dgm:prSet presAssocID="{E6DAD1EC-86C0-44B6-8AEB-7F09114A8E8B}" presName="sibTrans" presStyleCnt="0"/>
      <dgm:spPr/>
    </dgm:pt>
    <dgm:pt modelId="{A40C4AC0-3945-4029-894A-2647C34034E6}" type="pres">
      <dgm:prSet presAssocID="{2978FBC5-20A1-4020-849F-CC67A4D7F64E}" presName="compNode" presStyleCnt="0"/>
      <dgm:spPr/>
    </dgm:pt>
    <dgm:pt modelId="{D4AF7BE8-2B9C-42BC-96D2-6A743AD7FBD5}" type="pres">
      <dgm:prSet presAssocID="{2978FBC5-20A1-4020-849F-CC67A4D7F64E}" presName="iconBgRect" presStyleLbl="bgShp" presStyleIdx="1" presStyleCnt="4"/>
      <dgm:spPr/>
    </dgm:pt>
    <dgm:pt modelId="{59C58F8D-A56D-4165-9A20-D9596490F61F}" type="pres">
      <dgm:prSet presAssocID="{2978FBC5-20A1-4020-849F-CC67A4D7F6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D5DB1DE-5A7A-4FE9-B02D-541DE7FF98B5}" type="pres">
      <dgm:prSet presAssocID="{2978FBC5-20A1-4020-849F-CC67A4D7F64E}" presName="spaceRect" presStyleCnt="0"/>
      <dgm:spPr/>
    </dgm:pt>
    <dgm:pt modelId="{21E3D35D-0064-4F65-AC4A-8E85A7786DBE}" type="pres">
      <dgm:prSet presAssocID="{2978FBC5-20A1-4020-849F-CC67A4D7F64E}" presName="textRect" presStyleLbl="revTx" presStyleIdx="1" presStyleCnt="4">
        <dgm:presLayoutVars>
          <dgm:chMax val="1"/>
          <dgm:chPref val="1"/>
        </dgm:presLayoutVars>
      </dgm:prSet>
      <dgm:spPr/>
    </dgm:pt>
    <dgm:pt modelId="{9DAE6F84-55D4-4910-AE4B-B8C330B6AF09}" type="pres">
      <dgm:prSet presAssocID="{463D5F78-4223-4B7C-9F45-7CCB38F944C2}" presName="sibTrans" presStyleCnt="0"/>
      <dgm:spPr/>
    </dgm:pt>
    <dgm:pt modelId="{CC5A72EF-CFB7-4846-B6E7-BD23B57A375E}" type="pres">
      <dgm:prSet presAssocID="{736D9D47-CFF5-420D-ADAB-4B36A667010D}" presName="compNode" presStyleCnt="0"/>
      <dgm:spPr/>
    </dgm:pt>
    <dgm:pt modelId="{2953DD30-FBA2-4933-A5BF-4748D25EE49A}" type="pres">
      <dgm:prSet presAssocID="{736D9D47-CFF5-420D-ADAB-4B36A667010D}" presName="iconBgRect" presStyleLbl="bgShp" presStyleIdx="2" presStyleCnt="4"/>
      <dgm:spPr/>
    </dgm:pt>
    <dgm:pt modelId="{81350F22-6281-4419-BB8A-604CCB297BC3}" type="pres">
      <dgm:prSet presAssocID="{736D9D47-CFF5-420D-ADAB-4B36A66701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FA294-0807-4455-B018-2D1D0B9E8207}" type="pres">
      <dgm:prSet presAssocID="{736D9D47-CFF5-420D-ADAB-4B36A667010D}" presName="spaceRect" presStyleCnt="0"/>
      <dgm:spPr/>
    </dgm:pt>
    <dgm:pt modelId="{5438D942-C1EB-48A9-998F-F97BF9B9FF98}" type="pres">
      <dgm:prSet presAssocID="{736D9D47-CFF5-420D-ADAB-4B36A667010D}" presName="textRect" presStyleLbl="revTx" presStyleIdx="2" presStyleCnt="4">
        <dgm:presLayoutVars>
          <dgm:chMax val="1"/>
          <dgm:chPref val="1"/>
        </dgm:presLayoutVars>
      </dgm:prSet>
      <dgm:spPr/>
    </dgm:pt>
    <dgm:pt modelId="{FF317FB5-2488-4DA7-827B-B18EF9E19741}" type="pres">
      <dgm:prSet presAssocID="{36ABA7D5-EE24-4E7B-9651-9A52635AC485}" presName="sibTrans" presStyleCnt="0"/>
      <dgm:spPr/>
    </dgm:pt>
    <dgm:pt modelId="{C02CCE4A-34F5-4C7C-BB1C-0C1E85A709C9}" type="pres">
      <dgm:prSet presAssocID="{D9FE1D7B-90AA-4B25-899E-3E06CD513ECE}" presName="compNode" presStyleCnt="0"/>
      <dgm:spPr/>
    </dgm:pt>
    <dgm:pt modelId="{15E16DFF-F97A-4F93-AF2C-CCA469CE3BA8}" type="pres">
      <dgm:prSet presAssocID="{D9FE1D7B-90AA-4B25-899E-3E06CD513ECE}" presName="iconBgRect" presStyleLbl="bgShp" presStyleIdx="3" presStyleCnt="4"/>
      <dgm:spPr/>
    </dgm:pt>
    <dgm:pt modelId="{08D6ED24-FDCA-4762-A87E-6E051C68F69C}" type="pres">
      <dgm:prSet presAssocID="{D9FE1D7B-90AA-4B25-899E-3E06CD513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E5DC673-7212-41DB-9267-2BCF2F4F89C4}" type="pres">
      <dgm:prSet presAssocID="{D9FE1D7B-90AA-4B25-899E-3E06CD513ECE}" presName="spaceRect" presStyleCnt="0"/>
      <dgm:spPr/>
    </dgm:pt>
    <dgm:pt modelId="{647B4411-0E55-4F3A-89D3-9AEFE0A19E7C}" type="pres">
      <dgm:prSet presAssocID="{D9FE1D7B-90AA-4B25-899E-3E06CD513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E4720A-EBFF-4CED-86A0-1E6AA8937A7B}" srcId="{04E95371-8210-47C0-AB88-D0EDD9387BDD}" destId="{2978FBC5-20A1-4020-849F-CC67A4D7F64E}" srcOrd="1" destOrd="0" parTransId="{6797BF69-084D-461D-A08F-1AD4FE1A3FFA}" sibTransId="{463D5F78-4223-4B7C-9F45-7CCB38F944C2}"/>
    <dgm:cxn modelId="{18D3800B-C93D-4B2C-ACB5-7F074C8C6D5A}" type="presOf" srcId="{736D9D47-CFF5-420D-ADAB-4B36A667010D}" destId="{5438D942-C1EB-48A9-998F-F97BF9B9FF98}" srcOrd="0" destOrd="0" presId="urn:microsoft.com/office/officeart/2018/5/layout/IconCircleLabelList"/>
    <dgm:cxn modelId="{44402131-C51C-4463-B582-37399F32E14D}" srcId="{04E95371-8210-47C0-AB88-D0EDD9387BDD}" destId="{2F2F01BC-9CBF-4D19-AB9D-225AE8009E20}" srcOrd="0" destOrd="0" parTransId="{E1BC74FC-4259-46B2-AA90-B86D518EA245}" sibTransId="{E6DAD1EC-86C0-44B6-8AEB-7F09114A8E8B}"/>
    <dgm:cxn modelId="{7CCD6831-DA16-40BC-8C21-BBD574522119}" srcId="{04E95371-8210-47C0-AB88-D0EDD9387BDD}" destId="{736D9D47-CFF5-420D-ADAB-4B36A667010D}" srcOrd="2" destOrd="0" parTransId="{33794D36-3396-409A-B5FA-ACE8CBA8C945}" sibTransId="{36ABA7D5-EE24-4E7B-9651-9A52635AC485}"/>
    <dgm:cxn modelId="{750BEC5C-CB59-4B58-B79D-924DEE8231BD}" type="presOf" srcId="{04E95371-8210-47C0-AB88-D0EDD9387BDD}" destId="{EF3ABCCC-2DCC-4E9A-8F60-5802F3618B17}" srcOrd="0" destOrd="0" presId="urn:microsoft.com/office/officeart/2018/5/layout/IconCircleLabelList"/>
    <dgm:cxn modelId="{FBB4B06A-2949-44AA-BBB6-5A6B8D35EB59}" type="presOf" srcId="{D9FE1D7B-90AA-4B25-899E-3E06CD513ECE}" destId="{647B4411-0E55-4F3A-89D3-9AEFE0A19E7C}" srcOrd="0" destOrd="0" presId="urn:microsoft.com/office/officeart/2018/5/layout/IconCircleLabelList"/>
    <dgm:cxn modelId="{7AABD170-7A41-40E3-9131-CDEDACF05CF7}" type="presOf" srcId="{2978FBC5-20A1-4020-849F-CC67A4D7F64E}" destId="{21E3D35D-0064-4F65-AC4A-8E85A7786DBE}" srcOrd="0" destOrd="0" presId="urn:microsoft.com/office/officeart/2018/5/layout/IconCircleLabelList"/>
    <dgm:cxn modelId="{842589AF-E88D-402F-B922-11584C757837}" srcId="{04E95371-8210-47C0-AB88-D0EDD9387BDD}" destId="{D9FE1D7B-90AA-4B25-899E-3E06CD513ECE}" srcOrd="3" destOrd="0" parTransId="{C5041542-4AD1-4C7C-971D-6ECE5CB95E59}" sibTransId="{A125FD01-A86D-4227-BF92-D39CF581905D}"/>
    <dgm:cxn modelId="{9D921BDC-D347-4C45-92DE-1CFE28D37832}" type="presOf" srcId="{2F2F01BC-9CBF-4D19-AB9D-225AE8009E20}" destId="{E24D17DA-6582-4B5C-855F-9E9E58DB1ABA}" srcOrd="0" destOrd="0" presId="urn:microsoft.com/office/officeart/2018/5/layout/IconCircleLabelList"/>
    <dgm:cxn modelId="{DCABF07C-BE23-4C3F-AEE7-2C12FE4BDF0D}" type="presParOf" srcId="{EF3ABCCC-2DCC-4E9A-8F60-5802F3618B17}" destId="{4F871062-DFCA-4A5C-843D-AADF65D0658A}" srcOrd="0" destOrd="0" presId="urn:microsoft.com/office/officeart/2018/5/layout/IconCircleLabelList"/>
    <dgm:cxn modelId="{5C6B1182-2F5B-47F4-8E50-1D6CC6ACFA0E}" type="presParOf" srcId="{4F871062-DFCA-4A5C-843D-AADF65D0658A}" destId="{EDBDCF36-047C-447A-B036-B85B8BB93B4F}" srcOrd="0" destOrd="0" presId="urn:microsoft.com/office/officeart/2018/5/layout/IconCircleLabelList"/>
    <dgm:cxn modelId="{0BCA3083-630B-47E1-A696-BA82A083BB59}" type="presParOf" srcId="{4F871062-DFCA-4A5C-843D-AADF65D0658A}" destId="{A152870D-79CE-4B3C-AF86-7D493D5A0790}" srcOrd="1" destOrd="0" presId="urn:microsoft.com/office/officeart/2018/5/layout/IconCircleLabelList"/>
    <dgm:cxn modelId="{772701A6-1B9A-4B96-8F86-D3A77D28C8EE}" type="presParOf" srcId="{4F871062-DFCA-4A5C-843D-AADF65D0658A}" destId="{C6D56989-DA02-492B-A2E6-F6D5F3E33A92}" srcOrd="2" destOrd="0" presId="urn:microsoft.com/office/officeart/2018/5/layout/IconCircleLabelList"/>
    <dgm:cxn modelId="{CCE7FCAD-D739-4D41-8379-71CD7D83136B}" type="presParOf" srcId="{4F871062-DFCA-4A5C-843D-AADF65D0658A}" destId="{E24D17DA-6582-4B5C-855F-9E9E58DB1ABA}" srcOrd="3" destOrd="0" presId="urn:microsoft.com/office/officeart/2018/5/layout/IconCircleLabelList"/>
    <dgm:cxn modelId="{AA36940A-2B17-4DF1-90C5-6540A835F582}" type="presParOf" srcId="{EF3ABCCC-2DCC-4E9A-8F60-5802F3618B17}" destId="{EB44DE7B-A63C-4839-8FE7-C7EC44707E62}" srcOrd="1" destOrd="0" presId="urn:microsoft.com/office/officeart/2018/5/layout/IconCircleLabelList"/>
    <dgm:cxn modelId="{1E9C4ECE-D0E3-425E-A3A1-CF5DE83D3311}" type="presParOf" srcId="{EF3ABCCC-2DCC-4E9A-8F60-5802F3618B17}" destId="{A40C4AC0-3945-4029-894A-2647C34034E6}" srcOrd="2" destOrd="0" presId="urn:microsoft.com/office/officeart/2018/5/layout/IconCircleLabelList"/>
    <dgm:cxn modelId="{06106339-9E6A-46B9-88E7-6F6CA2B5D1EC}" type="presParOf" srcId="{A40C4AC0-3945-4029-894A-2647C34034E6}" destId="{D4AF7BE8-2B9C-42BC-96D2-6A743AD7FBD5}" srcOrd="0" destOrd="0" presId="urn:microsoft.com/office/officeart/2018/5/layout/IconCircleLabelList"/>
    <dgm:cxn modelId="{9D81C32B-8C39-4EA0-862A-3FFCCFC89CF1}" type="presParOf" srcId="{A40C4AC0-3945-4029-894A-2647C34034E6}" destId="{59C58F8D-A56D-4165-9A20-D9596490F61F}" srcOrd="1" destOrd="0" presId="urn:microsoft.com/office/officeart/2018/5/layout/IconCircleLabelList"/>
    <dgm:cxn modelId="{BBC760BF-A2B3-4B32-AFD6-B21841DC45AA}" type="presParOf" srcId="{A40C4AC0-3945-4029-894A-2647C34034E6}" destId="{AD5DB1DE-5A7A-4FE9-B02D-541DE7FF98B5}" srcOrd="2" destOrd="0" presId="urn:microsoft.com/office/officeart/2018/5/layout/IconCircleLabelList"/>
    <dgm:cxn modelId="{8D06CB47-9E1F-49C7-8BCB-B7F83DF08D6A}" type="presParOf" srcId="{A40C4AC0-3945-4029-894A-2647C34034E6}" destId="{21E3D35D-0064-4F65-AC4A-8E85A7786DBE}" srcOrd="3" destOrd="0" presId="urn:microsoft.com/office/officeart/2018/5/layout/IconCircleLabelList"/>
    <dgm:cxn modelId="{91627C9A-55A7-498A-8899-C654C33EDC52}" type="presParOf" srcId="{EF3ABCCC-2DCC-4E9A-8F60-5802F3618B17}" destId="{9DAE6F84-55D4-4910-AE4B-B8C330B6AF09}" srcOrd="3" destOrd="0" presId="urn:microsoft.com/office/officeart/2018/5/layout/IconCircleLabelList"/>
    <dgm:cxn modelId="{988927C1-85F0-4336-91CC-3EA6186920C7}" type="presParOf" srcId="{EF3ABCCC-2DCC-4E9A-8F60-5802F3618B17}" destId="{CC5A72EF-CFB7-4846-B6E7-BD23B57A375E}" srcOrd="4" destOrd="0" presId="urn:microsoft.com/office/officeart/2018/5/layout/IconCircleLabelList"/>
    <dgm:cxn modelId="{8CC321C2-BA32-4DA7-980D-6FF61101B0B1}" type="presParOf" srcId="{CC5A72EF-CFB7-4846-B6E7-BD23B57A375E}" destId="{2953DD30-FBA2-4933-A5BF-4748D25EE49A}" srcOrd="0" destOrd="0" presId="urn:microsoft.com/office/officeart/2018/5/layout/IconCircleLabelList"/>
    <dgm:cxn modelId="{BE09679A-5F49-42D0-BA9F-6D4E463650A4}" type="presParOf" srcId="{CC5A72EF-CFB7-4846-B6E7-BD23B57A375E}" destId="{81350F22-6281-4419-BB8A-604CCB297BC3}" srcOrd="1" destOrd="0" presId="urn:microsoft.com/office/officeart/2018/5/layout/IconCircleLabelList"/>
    <dgm:cxn modelId="{DC874CCF-612C-4E51-BBF3-578BA7B4048A}" type="presParOf" srcId="{CC5A72EF-CFB7-4846-B6E7-BD23B57A375E}" destId="{B16FA294-0807-4455-B018-2D1D0B9E8207}" srcOrd="2" destOrd="0" presId="urn:microsoft.com/office/officeart/2018/5/layout/IconCircleLabelList"/>
    <dgm:cxn modelId="{E9648052-05A9-44A6-8846-A32185B755C2}" type="presParOf" srcId="{CC5A72EF-CFB7-4846-B6E7-BD23B57A375E}" destId="{5438D942-C1EB-48A9-998F-F97BF9B9FF98}" srcOrd="3" destOrd="0" presId="urn:microsoft.com/office/officeart/2018/5/layout/IconCircleLabelList"/>
    <dgm:cxn modelId="{E3A78C1A-CD95-4951-9F23-BFE681D1FB4D}" type="presParOf" srcId="{EF3ABCCC-2DCC-4E9A-8F60-5802F3618B17}" destId="{FF317FB5-2488-4DA7-827B-B18EF9E19741}" srcOrd="5" destOrd="0" presId="urn:microsoft.com/office/officeart/2018/5/layout/IconCircleLabelList"/>
    <dgm:cxn modelId="{075C38FD-9A4A-4D8C-A247-137457F62945}" type="presParOf" srcId="{EF3ABCCC-2DCC-4E9A-8F60-5802F3618B17}" destId="{C02CCE4A-34F5-4C7C-BB1C-0C1E85A709C9}" srcOrd="6" destOrd="0" presId="urn:microsoft.com/office/officeart/2018/5/layout/IconCircleLabelList"/>
    <dgm:cxn modelId="{E6BF0E81-8EA3-4644-9A6D-AAC0CE2B8D18}" type="presParOf" srcId="{C02CCE4A-34F5-4C7C-BB1C-0C1E85A709C9}" destId="{15E16DFF-F97A-4F93-AF2C-CCA469CE3BA8}" srcOrd="0" destOrd="0" presId="urn:microsoft.com/office/officeart/2018/5/layout/IconCircleLabelList"/>
    <dgm:cxn modelId="{D6890F73-6C12-4614-9AA7-0DE3E0AAEFE7}" type="presParOf" srcId="{C02CCE4A-34F5-4C7C-BB1C-0C1E85A709C9}" destId="{08D6ED24-FDCA-4762-A87E-6E051C68F69C}" srcOrd="1" destOrd="0" presId="urn:microsoft.com/office/officeart/2018/5/layout/IconCircleLabelList"/>
    <dgm:cxn modelId="{31015ED5-B556-4C59-9668-FAAB850AC9A6}" type="presParOf" srcId="{C02CCE4A-34F5-4C7C-BB1C-0C1E85A709C9}" destId="{5E5DC673-7212-41DB-9267-2BCF2F4F89C4}" srcOrd="2" destOrd="0" presId="urn:microsoft.com/office/officeart/2018/5/layout/IconCircleLabelList"/>
    <dgm:cxn modelId="{70DFE37C-5DBB-43E2-88F6-78DE252774BE}" type="presParOf" srcId="{C02CCE4A-34F5-4C7C-BB1C-0C1E85A709C9}" destId="{647B4411-0E55-4F3A-89D3-9AEFE0A19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79B349-3965-456D-80A6-2903C45C07F8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C49FE7-716A-44F6-9396-981D86D4CDD6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26FB465E-AF24-4E6D-8555-2BF7E46B8330}" type="parTrans" cxnId="{E48C5B79-748F-4E7B-AA1A-4933879E3AB7}">
      <dgm:prSet/>
      <dgm:spPr/>
      <dgm:t>
        <a:bodyPr/>
        <a:lstStyle/>
        <a:p>
          <a:endParaRPr lang="en-US"/>
        </a:p>
      </dgm:t>
    </dgm:pt>
    <dgm:pt modelId="{16CA687E-9B92-46B0-99EB-BA43D389E032}" type="sibTrans" cxnId="{E48C5B79-748F-4E7B-AA1A-4933879E3AB7}">
      <dgm:prSet/>
      <dgm:spPr/>
      <dgm:t>
        <a:bodyPr/>
        <a:lstStyle/>
        <a:p>
          <a:endParaRPr lang="en-US"/>
        </a:p>
      </dgm:t>
    </dgm:pt>
    <dgm:pt modelId="{2E41A985-BFA8-4DE4-9A35-42FD65758D3A}">
      <dgm:prSet/>
      <dgm:spPr/>
      <dgm:t>
        <a:bodyPr/>
        <a:lstStyle/>
        <a:p>
          <a:pPr>
            <a:defRPr cap="all"/>
          </a:pPr>
          <a:r>
            <a:rPr lang="en-US"/>
            <a:t>Machine Language Algorithm Comparison</a:t>
          </a:r>
        </a:p>
      </dgm:t>
    </dgm:pt>
    <dgm:pt modelId="{8514F023-99F8-4534-A1FC-1CCC519DCD9F}" type="parTrans" cxnId="{E082BC81-4163-476D-B78C-38E32F8346EF}">
      <dgm:prSet/>
      <dgm:spPr/>
      <dgm:t>
        <a:bodyPr/>
        <a:lstStyle/>
        <a:p>
          <a:endParaRPr lang="en-US"/>
        </a:p>
      </dgm:t>
    </dgm:pt>
    <dgm:pt modelId="{8DC44E12-31DD-456D-ADFF-0179E667B208}" type="sibTrans" cxnId="{E082BC81-4163-476D-B78C-38E32F8346EF}">
      <dgm:prSet/>
      <dgm:spPr/>
      <dgm:t>
        <a:bodyPr/>
        <a:lstStyle/>
        <a:p>
          <a:endParaRPr lang="en-US"/>
        </a:p>
      </dgm:t>
    </dgm:pt>
    <dgm:pt modelId="{07899964-CF73-46D5-AC0B-B6B929251C2F}">
      <dgm:prSet/>
      <dgm:spPr/>
      <dgm:t>
        <a:bodyPr/>
        <a:lstStyle/>
        <a:p>
          <a:pPr>
            <a:defRPr cap="all"/>
          </a:pPr>
          <a:r>
            <a:rPr lang="en-US" dirty="0"/>
            <a:t>Machine Learning Model Optimization &amp; Fine-Tuning</a:t>
          </a:r>
        </a:p>
      </dgm:t>
    </dgm:pt>
    <dgm:pt modelId="{21664AA3-F2E4-4B7D-98A4-E911B8AE7470}" type="parTrans" cxnId="{331E1D2C-635F-441B-B53F-9B0281A3D978}">
      <dgm:prSet/>
      <dgm:spPr/>
      <dgm:t>
        <a:bodyPr/>
        <a:lstStyle/>
        <a:p>
          <a:endParaRPr lang="en-US"/>
        </a:p>
      </dgm:t>
    </dgm:pt>
    <dgm:pt modelId="{B9876CCE-51CD-4EB6-A8BD-A9B9615A5A27}" type="sibTrans" cxnId="{331E1D2C-635F-441B-B53F-9B0281A3D978}">
      <dgm:prSet/>
      <dgm:spPr/>
      <dgm:t>
        <a:bodyPr/>
        <a:lstStyle/>
        <a:p>
          <a:endParaRPr lang="en-US"/>
        </a:p>
      </dgm:t>
    </dgm:pt>
    <dgm:pt modelId="{E7AD0924-DCEE-40C4-AFB6-C45ECD1B54DF}">
      <dgm:prSet/>
      <dgm:spPr/>
      <dgm:t>
        <a:bodyPr/>
        <a:lstStyle/>
        <a:p>
          <a:pPr>
            <a:defRPr cap="all"/>
          </a:pPr>
          <a:r>
            <a:rPr lang="en-US"/>
            <a:t>Turnover (attrition) Prediction</a:t>
          </a:r>
        </a:p>
      </dgm:t>
    </dgm:pt>
    <dgm:pt modelId="{ED35206D-599C-45D1-BD63-7FDD1ADD7D66}" type="parTrans" cxnId="{14B45D5B-7E3B-492C-9535-64E06672717E}">
      <dgm:prSet/>
      <dgm:spPr/>
      <dgm:t>
        <a:bodyPr/>
        <a:lstStyle/>
        <a:p>
          <a:endParaRPr lang="en-US"/>
        </a:p>
      </dgm:t>
    </dgm:pt>
    <dgm:pt modelId="{E49E0632-7635-4208-97EF-13BB80B7A310}" type="sibTrans" cxnId="{14B45D5B-7E3B-492C-9535-64E06672717E}">
      <dgm:prSet/>
      <dgm:spPr/>
      <dgm:t>
        <a:bodyPr/>
        <a:lstStyle/>
        <a:p>
          <a:endParaRPr lang="en-US"/>
        </a:p>
      </dgm:t>
    </dgm:pt>
    <dgm:pt modelId="{C7C3E38D-EF68-4B0D-A7BF-C917C28503E7}">
      <dgm:prSet/>
      <dgm:spPr/>
      <dgm:t>
        <a:bodyPr/>
        <a:lstStyle/>
        <a:p>
          <a:pPr>
            <a:defRPr cap="all"/>
          </a:pPr>
          <a:r>
            <a:rPr lang="en-US"/>
            <a:t>Recommendation</a:t>
          </a:r>
        </a:p>
      </dgm:t>
    </dgm:pt>
    <dgm:pt modelId="{25E50395-0346-4772-B236-1946083E54D3}" type="parTrans" cxnId="{7F360186-D4AB-46DD-A080-E73FEC721767}">
      <dgm:prSet/>
      <dgm:spPr/>
      <dgm:t>
        <a:bodyPr/>
        <a:lstStyle/>
        <a:p>
          <a:endParaRPr lang="en-US"/>
        </a:p>
      </dgm:t>
    </dgm:pt>
    <dgm:pt modelId="{B9829CCD-A20C-48A5-B1FE-C76E1F1EC02F}" type="sibTrans" cxnId="{7F360186-D4AB-46DD-A080-E73FEC721767}">
      <dgm:prSet/>
      <dgm:spPr/>
      <dgm:t>
        <a:bodyPr/>
        <a:lstStyle/>
        <a:p>
          <a:endParaRPr lang="en-US"/>
        </a:p>
      </dgm:t>
    </dgm:pt>
    <dgm:pt modelId="{7CA8A470-E65C-4589-A9E1-92CC61F1BA58}" type="pres">
      <dgm:prSet presAssocID="{9379B349-3965-456D-80A6-2903C45C07F8}" presName="root" presStyleCnt="0">
        <dgm:presLayoutVars>
          <dgm:dir/>
          <dgm:resizeHandles val="exact"/>
        </dgm:presLayoutVars>
      </dgm:prSet>
      <dgm:spPr/>
    </dgm:pt>
    <dgm:pt modelId="{4BA0E355-678E-40AD-9E49-27BE743FDFDF}" type="pres">
      <dgm:prSet presAssocID="{A8C49FE7-716A-44F6-9396-981D86D4CDD6}" presName="compNode" presStyleCnt="0"/>
      <dgm:spPr/>
    </dgm:pt>
    <dgm:pt modelId="{90CB626A-F717-4016-A6C7-553BFC647B76}" type="pres">
      <dgm:prSet presAssocID="{A8C49FE7-716A-44F6-9396-981D86D4CDD6}" presName="iconBgRect" presStyleLbl="bgShp" presStyleIdx="0" presStyleCnt="5"/>
      <dgm:spPr/>
    </dgm:pt>
    <dgm:pt modelId="{9C832EEA-FD73-43B4-8547-4DF614BE4227}" type="pres">
      <dgm:prSet presAssocID="{A8C49FE7-716A-44F6-9396-981D86D4CD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626339B-0DFD-4079-9D94-49AAC2D01479}" type="pres">
      <dgm:prSet presAssocID="{A8C49FE7-716A-44F6-9396-981D86D4CDD6}" presName="spaceRect" presStyleCnt="0"/>
      <dgm:spPr/>
    </dgm:pt>
    <dgm:pt modelId="{D05AB705-627C-4D5B-8B94-41818CE65584}" type="pres">
      <dgm:prSet presAssocID="{A8C49FE7-716A-44F6-9396-981D86D4CDD6}" presName="textRect" presStyleLbl="revTx" presStyleIdx="0" presStyleCnt="5">
        <dgm:presLayoutVars>
          <dgm:chMax val="1"/>
          <dgm:chPref val="1"/>
        </dgm:presLayoutVars>
      </dgm:prSet>
      <dgm:spPr/>
    </dgm:pt>
    <dgm:pt modelId="{6FD534BC-7EC5-499C-8AD6-5FDF3728C462}" type="pres">
      <dgm:prSet presAssocID="{16CA687E-9B92-46B0-99EB-BA43D389E032}" presName="sibTrans" presStyleCnt="0"/>
      <dgm:spPr/>
    </dgm:pt>
    <dgm:pt modelId="{3C4681FF-0A79-4389-935B-4200799993BE}" type="pres">
      <dgm:prSet presAssocID="{2E41A985-BFA8-4DE4-9A35-42FD65758D3A}" presName="compNode" presStyleCnt="0"/>
      <dgm:spPr/>
    </dgm:pt>
    <dgm:pt modelId="{8A3B460D-2B09-4562-A54D-E55748951D54}" type="pres">
      <dgm:prSet presAssocID="{2E41A985-BFA8-4DE4-9A35-42FD65758D3A}" presName="iconBgRect" presStyleLbl="bgShp" presStyleIdx="1" presStyleCnt="5"/>
      <dgm:spPr/>
    </dgm:pt>
    <dgm:pt modelId="{B74A6244-EB8B-410B-BA8D-49B86BC0595F}" type="pres">
      <dgm:prSet presAssocID="{2E41A985-BFA8-4DE4-9A35-42FD65758D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3E1339-1548-4E47-B4E7-7EA9564F0F9B}" type="pres">
      <dgm:prSet presAssocID="{2E41A985-BFA8-4DE4-9A35-42FD65758D3A}" presName="spaceRect" presStyleCnt="0"/>
      <dgm:spPr/>
    </dgm:pt>
    <dgm:pt modelId="{0B96ADE7-AC9D-456F-87B9-D5170EAF2117}" type="pres">
      <dgm:prSet presAssocID="{2E41A985-BFA8-4DE4-9A35-42FD65758D3A}" presName="textRect" presStyleLbl="revTx" presStyleIdx="1" presStyleCnt="5">
        <dgm:presLayoutVars>
          <dgm:chMax val="1"/>
          <dgm:chPref val="1"/>
        </dgm:presLayoutVars>
      </dgm:prSet>
      <dgm:spPr/>
    </dgm:pt>
    <dgm:pt modelId="{8C5C1565-D352-47C6-AFD0-14EB4C205DA3}" type="pres">
      <dgm:prSet presAssocID="{8DC44E12-31DD-456D-ADFF-0179E667B208}" presName="sibTrans" presStyleCnt="0"/>
      <dgm:spPr/>
    </dgm:pt>
    <dgm:pt modelId="{355EA18A-DBFC-421C-8BC7-CE092684E2E9}" type="pres">
      <dgm:prSet presAssocID="{07899964-CF73-46D5-AC0B-B6B929251C2F}" presName="compNode" presStyleCnt="0"/>
      <dgm:spPr/>
    </dgm:pt>
    <dgm:pt modelId="{E40EFB23-2CB5-4632-ACA2-1BA312652F6B}" type="pres">
      <dgm:prSet presAssocID="{07899964-CF73-46D5-AC0B-B6B929251C2F}" presName="iconBgRect" presStyleLbl="bgShp" presStyleIdx="2" presStyleCnt="5"/>
      <dgm:spPr/>
    </dgm:pt>
    <dgm:pt modelId="{22D0A897-FFDF-4936-BA1D-8BCFF08CAFEA}" type="pres">
      <dgm:prSet presAssocID="{07899964-CF73-46D5-AC0B-B6B929251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F27A58E-4720-46E6-974D-BAA686B9F468}" type="pres">
      <dgm:prSet presAssocID="{07899964-CF73-46D5-AC0B-B6B929251C2F}" presName="spaceRect" presStyleCnt="0"/>
      <dgm:spPr/>
    </dgm:pt>
    <dgm:pt modelId="{6AD1257D-065B-497D-B7AF-57CF891D7619}" type="pres">
      <dgm:prSet presAssocID="{07899964-CF73-46D5-AC0B-B6B929251C2F}" presName="textRect" presStyleLbl="revTx" presStyleIdx="2" presStyleCnt="5">
        <dgm:presLayoutVars>
          <dgm:chMax val="1"/>
          <dgm:chPref val="1"/>
        </dgm:presLayoutVars>
      </dgm:prSet>
      <dgm:spPr/>
    </dgm:pt>
    <dgm:pt modelId="{ECC168EA-AEB2-43F9-ACC4-F3780766A150}" type="pres">
      <dgm:prSet presAssocID="{B9876CCE-51CD-4EB6-A8BD-A9B9615A5A27}" presName="sibTrans" presStyleCnt="0"/>
      <dgm:spPr/>
    </dgm:pt>
    <dgm:pt modelId="{C5AF7E4C-394D-48BB-AC2E-EB9EF6489830}" type="pres">
      <dgm:prSet presAssocID="{E7AD0924-DCEE-40C4-AFB6-C45ECD1B54DF}" presName="compNode" presStyleCnt="0"/>
      <dgm:spPr/>
    </dgm:pt>
    <dgm:pt modelId="{FF710D35-C028-45CB-830B-9750F9BCEDCD}" type="pres">
      <dgm:prSet presAssocID="{E7AD0924-DCEE-40C4-AFB6-C45ECD1B54DF}" presName="iconBgRect" presStyleLbl="bgShp" presStyleIdx="3" presStyleCnt="5"/>
      <dgm:spPr/>
    </dgm:pt>
    <dgm:pt modelId="{0518C0EA-4BB3-4CA5-9EBB-C190BAD1ACCD}" type="pres">
      <dgm:prSet presAssocID="{E7AD0924-DCEE-40C4-AFB6-C45ECD1B54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64EB2DA-7942-40D9-BE1B-313EB3064757}" type="pres">
      <dgm:prSet presAssocID="{E7AD0924-DCEE-40C4-AFB6-C45ECD1B54DF}" presName="spaceRect" presStyleCnt="0"/>
      <dgm:spPr/>
    </dgm:pt>
    <dgm:pt modelId="{62162134-44C2-439D-B87C-4C131AF74CA6}" type="pres">
      <dgm:prSet presAssocID="{E7AD0924-DCEE-40C4-AFB6-C45ECD1B54DF}" presName="textRect" presStyleLbl="revTx" presStyleIdx="3" presStyleCnt="5">
        <dgm:presLayoutVars>
          <dgm:chMax val="1"/>
          <dgm:chPref val="1"/>
        </dgm:presLayoutVars>
      </dgm:prSet>
      <dgm:spPr/>
    </dgm:pt>
    <dgm:pt modelId="{0909366A-E5D5-4A1E-A61D-DE81B66232E5}" type="pres">
      <dgm:prSet presAssocID="{E49E0632-7635-4208-97EF-13BB80B7A310}" presName="sibTrans" presStyleCnt="0"/>
      <dgm:spPr/>
    </dgm:pt>
    <dgm:pt modelId="{0CF586FB-7BA2-490A-9A41-012849180268}" type="pres">
      <dgm:prSet presAssocID="{C7C3E38D-EF68-4B0D-A7BF-C917C28503E7}" presName="compNode" presStyleCnt="0"/>
      <dgm:spPr/>
    </dgm:pt>
    <dgm:pt modelId="{688B3121-4031-4FBE-A450-8123350BC33C}" type="pres">
      <dgm:prSet presAssocID="{C7C3E38D-EF68-4B0D-A7BF-C917C28503E7}" presName="iconBgRect" presStyleLbl="bgShp" presStyleIdx="4" presStyleCnt="5"/>
      <dgm:spPr/>
    </dgm:pt>
    <dgm:pt modelId="{713DC16A-6A4F-471F-89B7-08E319EBFF56}" type="pres">
      <dgm:prSet presAssocID="{C7C3E38D-EF68-4B0D-A7BF-C917C2850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C429B4E-E00B-4055-9D67-D27A388D34DB}" type="pres">
      <dgm:prSet presAssocID="{C7C3E38D-EF68-4B0D-A7BF-C917C28503E7}" presName="spaceRect" presStyleCnt="0"/>
      <dgm:spPr/>
    </dgm:pt>
    <dgm:pt modelId="{AABA3104-A7BF-47D0-9DE4-5F9461802839}" type="pres">
      <dgm:prSet presAssocID="{C7C3E38D-EF68-4B0D-A7BF-C917C2850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31E1D2C-635F-441B-B53F-9B0281A3D978}" srcId="{9379B349-3965-456D-80A6-2903C45C07F8}" destId="{07899964-CF73-46D5-AC0B-B6B929251C2F}" srcOrd="2" destOrd="0" parTransId="{21664AA3-F2E4-4B7D-98A4-E911B8AE7470}" sibTransId="{B9876CCE-51CD-4EB6-A8BD-A9B9615A5A27}"/>
    <dgm:cxn modelId="{3493382E-4F88-4687-955B-458D390C8E49}" type="presOf" srcId="{C7C3E38D-EF68-4B0D-A7BF-C917C28503E7}" destId="{AABA3104-A7BF-47D0-9DE4-5F9461802839}" srcOrd="0" destOrd="0" presId="urn:microsoft.com/office/officeart/2018/5/layout/IconCircleLabelList"/>
    <dgm:cxn modelId="{E3228E3A-5004-4476-A4E3-952697B90755}" type="presOf" srcId="{A8C49FE7-716A-44F6-9396-981D86D4CDD6}" destId="{D05AB705-627C-4D5B-8B94-41818CE65584}" srcOrd="0" destOrd="0" presId="urn:microsoft.com/office/officeart/2018/5/layout/IconCircleLabelList"/>
    <dgm:cxn modelId="{14B45D5B-7E3B-492C-9535-64E06672717E}" srcId="{9379B349-3965-456D-80A6-2903C45C07F8}" destId="{E7AD0924-DCEE-40C4-AFB6-C45ECD1B54DF}" srcOrd="3" destOrd="0" parTransId="{ED35206D-599C-45D1-BD63-7FDD1ADD7D66}" sibTransId="{E49E0632-7635-4208-97EF-13BB80B7A310}"/>
    <dgm:cxn modelId="{E48C5B79-748F-4E7B-AA1A-4933879E3AB7}" srcId="{9379B349-3965-456D-80A6-2903C45C07F8}" destId="{A8C49FE7-716A-44F6-9396-981D86D4CDD6}" srcOrd="0" destOrd="0" parTransId="{26FB465E-AF24-4E6D-8555-2BF7E46B8330}" sibTransId="{16CA687E-9B92-46B0-99EB-BA43D389E032}"/>
    <dgm:cxn modelId="{E082BC81-4163-476D-B78C-38E32F8346EF}" srcId="{9379B349-3965-456D-80A6-2903C45C07F8}" destId="{2E41A985-BFA8-4DE4-9A35-42FD65758D3A}" srcOrd="1" destOrd="0" parTransId="{8514F023-99F8-4534-A1FC-1CCC519DCD9F}" sibTransId="{8DC44E12-31DD-456D-ADFF-0179E667B208}"/>
    <dgm:cxn modelId="{7F360186-D4AB-46DD-A080-E73FEC721767}" srcId="{9379B349-3965-456D-80A6-2903C45C07F8}" destId="{C7C3E38D-EF68-4B0D-A7BF-C917C28503E7}" srcOrd="4" destOrd="0" parTransId="{25E50395-0346-4772-B236-1946083E54D3}" sibTransId="{B9829CCD-A20C-48A5-B1FE-C76E1F1EC02F}"/>
    <dgm:cxn modelId="{45C304A0-9A2A-4DA2-88AF-3AA55E82B269}" type="presOf" srcId="{2E41A985-BFA8-4DE4-9A35-42FD65758D3A}" destId="{0B96ADE7-AC9D-456F-87B9-D5170EAF2117}" srcOrd="0" destOrd="0" presId="urn:microsoft.com/office/officeart/2018/5/layout/IconCircleLabelList"/>
    <dgm:cxn modelId="{B8FD7CA8-6077-46F0-9FF5-C4CE3B61BADB}" type="presOf" srcId="{07899964-CF73-46D5-AC0B-B6B929251C2F}" destId="{6AD1257D-065B-497D-B7AF-57CF891D7619}" srcOrd="0" destOrd="0" presId="urn:microsoft.com/office/officeart/2018/5/layout/IconCircleLabelList"/>
    <dgm:cxn modelId="{74ED42E8-B15C-468B-AF6A-67026678071D}" type="presOf" srcId="{E7AD0924-DCEE-40C4-AFB6-C45ECD1B54DF}" destId="{62162134-44C2-439D-B87C-4C131AF74CA6}" srcOrd="0" destOrd="0" presId="urn:microsoft.com/office/officeart/2018/5/layout/IconCircleLabelList"/>
    <dgm:cxn modelId="{117412F8-841B-4094-969D-D2A6BC9B4297}" type="presOf" srcId="{9379B349-3965-456D-80A6-2903C45C07F8}" destId="{7CA8A470-E65C-4589-A9E1-92CC61F1BA58}" srcOrd="0" destOrd="0" presId="urn:microsoft.com/office/officeart/2018/5/layout/IconCircleLabelList"/>
    <dgm:cxn modelId="{C16D3C87-387F-4E89-9CD8-28383A0527DA}" type="presParOf" srcId="{7CA8A470-E65C-4589-A9E1-92CC61F1BA58}" destId="{4BA0E355-678E-40AD-9E49-27BE743FDFDF}" srcOrd="0" destOrd="0" presId="urn:microsoft.com/office/officeart/2018/5/layout/IconCircleLabelList"/>
    <dgm:cxn modelId="{0CC42BDF-4A5F-47E9-A2FA-A0BC0086848F}" type="presParOf" srcId="{4BA0E355-678E-40AD-9E49-27BE743FDFDF}" destId="{90CB626A-F717-4016-A6C7-553BFC647B76}" srcOrd="0" destOrd="0" presId="urn:microsoft.com/office/officeart/2018/5/layout/IconCircleLabelList"/>
    <dgm:cxn modelId="{6A855801-A612-4990-A887-9472B795DF16}" type="presParOf" srcId="{4BA0E355-678E-40AD-9E49-27BE743FDFDF}" destId="{9C832EEA-FD73-43B4-8547-4DF614BE4227}" srcOrd="1" destOrd="0" presId="urn:microsoft.com/office/officeart/2018/5/layout/IconCircleLabelList"/>
    <dgm:cxn modelId="{176381B1-91FD-4425-94D5-2380CFEE1B38}" type="presParOf" srcId="{4BA0E355-678E-40AD-9E49-27BE743FDFDF}" destId="{3626339B-0DFD-4079-9D94-49AAC2D01479}" srcOrd="2" destOrd="0" presId="urn:microsoft.com/office/officeart/2018/5/layout/IconCircleLabelList"/>
    <dgm:cxn modelId="{B47B913F-84A6-40EF-8D75-0C20E2092F75}" type="presParOf" srcId="{4BA0E355-678E-40AD-9E49-27BE743FDFDF}" destId="{D05AB705-627C-4D5B-8B94-41818CE65584}" srcOrd="3" destOrd="0" presId="urn:microsoft.com/office/officeart/2018/5/layout/IconCircleLabelList"/>
    <dgm:cxn modelId="{20A0F0F8-9708-43E7-96B8-69D8E4D0B37B}" type="presParOf" srcId="{7CA8A470-E65C-4589-A9E1-92CC61F1BA58}" destId="{6FD534BC-7EC5-499C-8AD6-5FDF3728C462}" srcOrd="1" destOrd="0" presId="urn:microsoft.com/office/officeart/2018/5/layout/IconCircleLabelList"/>
    <dgm:cxn modelId="{9470059D-246E-4F7C-A4D2-223114057947}" type="presParOf" srcId="{7CA8A470-E65C-4589-A9E1-92CC61F1BA58}" destId="{3C4681FF-0A79-4389-935B-4200799993BE}" srcOrd="2" destOrd="0" presId="urn:microsoft.com/office/officeart/2018/5/layout/IconCircleLabelList"/>
    <dgm:cxn modelId="{586BF39A-AF9E-46DC-9710-328005346E5A}" type="presParOf" srcId="{3C4681FF-0A79-4389-935B-4200799993BE}" destId="{8A3B460D-2B09-4562-A54D-E55748951D54}" srcOrd="0" destOrd="0" presId="urn:microsoft.com/office/officeart/2018/5/layout/IconCircleLabelList"/>
    <dgm:cxn modelId="{9914347D-2179-4F1A-8EFD-CB93E105233A}" type="presParOf" srcId="{3C4681FF-0A79-4389-935B-4200799993BE}" destId="{B74A6244-EB8B-410B-BA8D-49B86BC0595F}" srcOrd="1" destOrd="0" presId="urn:microsoft.com/office/officeart/2018/5/layout/IconCircleLabelList"/>
    <dgm:cxn modelId="{26E0C9E8-81B6-4F64-9ED5-3C8ADEC9E830}" type="presParOf" srcId="{3C4681FF-0A79-4389-935B-4200799993BE}" destId="{8B3E1339-1548-4E47-B4E7-7EA9564F0F9B}" srcOrd="2" destOrd="0" presId="urn:microsoft.com/office/officeart/2018/5/layout/IconCircleLabelList"/>
    <dgm:cxn modelId="{2EC12FA2-3B93-405E-BC39-E8B1A9B0805F}" type="presParOf" srcId="{3C4681FF-0A79-4389-935B-4200799993BE}" destId="{0B96ADE7-AC9D-456F-87B9-D5170EAF2117}" srcOrd="3" destOrd="0" presId="urn:microsoft.com/office/officeart/2018/5/layout/IconCircleLabelList"/>
    <dgm:cxn modelId="{D00BEC4E-F332-461B-B650-2340A23186CE}" type="presParOf" srcId="{7CA8A470-E65C-4589-A9E1-92CC61F1BA58}" destId="{8C5C1565-D352-47C6-AFD0-14EB4C205DA3}" srcOrd="3" destOrd="0" presId="urn:microsoft.com/office/officeart/2018/5/layout/IconCircleLabelList"/>
    <dgm:cxn modelId="{841422C7-A47E-4EA5-8469-AA01775DBE1C}" type="presParOf" srcId="{7CA8A470-E65C-4589-A9E1-92CC61F1BA58}" destId="{355EA18A-DBFC-421C-8BC7-CE092684E2E9}" srcOrd="4" destOrd="0" presId="urn:microsoft.com/office/officeart/2018/5/layout/IconCircleLabelList"/>
    <dgm:cxn modelId="{B0B310F9-1C0F-4A76-9E8C-922A709F279C}" type="presParOf" srcId="{355EA18A-DBFC-421C-8BC7-CE092684E2E9}" destId="{E40EFB23-2CB5-4632-ACA2-1BA312652F6B}" srcOrd="0" destOrd="0" presId="urn:microsoft.com/office/officeart/2018/5/layout/IconCircleLabelList"/>
    <dgm:cxn modelId="{B5A93FED-C21B-460F-B66F-3E2755AB84B5}" type="presParOf" srcId="{355EA18A-DBFC-421C-8BC7-CE092684E2E9}" destId="{22D0A897-FFDF-4936-BA1D-8BCFF08CAFEA}" srcOrd="1" destOrd="0" presId="urn:microsoft.com/office/officeart/2018/5/layout/IconCircleLabelList"/>
    <dgm:cxn modelId="{42F2C261-64B9-4787-A063-EB04D6C057C5}" type="presParOf" srcId="{355EA18A-DBFC-421C-8BC7-CE092684E2E9}" destId="{5F27A58E-4720-46E6-974D-BAA686B9F468}" srcOrd="2" destOrd="0" presId="urn:microsoft.com/office/officeart/2018/5/layout/IconCircleLabelList"/>
    <dgm:cxn modelId="{1BC3D6D9-BD73-4C97-ADF0-FF828EB0ADBB}" type="presParOf" srcId="{355EA18A-DBFC-421C-8BC7-CE092684E2E9}" destId="{6AD1257D-065B-497D-B7AF-57CF891D7619}" srcOrd="3" destOrd="0" presId="urn:microsoft.com/office/officeart/2018/5/layout/IconCircleLabelList"/>
    <dgm:cxn modelId="{C0434883-7E7F-4197-8F27-85B8322F9E27}" type="presParOf" srcId="{7CA8A470-E65C-4589-A9E1-92CC61F1BA58}" destId="{ECC168EA-AEB2-43F9-ACC4-F3780766A150}" srcOrd="5" destOrd="0" presId="urn:microsoft.com/office/officeart/2018/5/layout/IconCircleLabelList"/>
    <dgm:cxn modelId="{5A25A9FF-149A-405F-9B1C-CED01E3664A5}" type="presParOf" srcId="{7CA8A470-E65C-4589-A9E1-92CC61F1BA58}" destId="{C5AF7E4C-394D-48BB-AC2E-EB9EF6489830}" srcOrd="6" destOrd="0" presId="urn:microsoft.com/office/officeart/2018/5/layout/IconCircleLabelList"/>
    <dgm:cxn modelId="{9233C7D4-7016-4775-A1E0-BF9AC5F9561E}" type="presParOf" srcId="{C5AF7E4C-394D-48BB-AC2E-EB9EF6489830}" destId="{FF710D35-C028-45CB-830B-9750F9BCEDCD}" srcOrd="0" destOrd="0" presId="urn:microsoft.com/office/officeart/2018/5/layout/IconCircleLabelList"/>
    <dgm:cxn modelId="{869C0EF8-45CB-4FB2-9565-004D160D87E9}" type="presParOf" srcId="{C5AF7E4C-394D-48BB-AC2E-EB9EF6489830}" destId="{0518C0EA-4BB3-4CA5-9EBB-C190BAD1ACCD}" srcOrd="1" destOrd="0" presId="urn:microsoft.com/office/officeart/2018/5/layout/IconCircleLabelList"/>
    <dgm:cxn modelId="{1435C400-ACC6-4938-98BB-DE05C4D2EE80}" type="presParOf" srcId="{C5AF7E4C-394D-48BB-AC2E-EB9EF6489830}" destId="{364EB2DA-7942-40D9-BE1B-313EB3064757}" srcOrd="2" destOrd="0" presId="urn:microsoft.com/office/officeart/2018/5/layout/IconCircleLabelList"/>
    <dgm:cxn modelId="{DF32D526-69A2-45F5-969D-BC713FC98D39}" type="presParOf" srcId="{C5AF7E4C-394D-48BB-AC2E-EB9EF6489830}" destId="{62162134-44C2-439D-B87C-4C131AF74CA6}" srcOrd="3" destOrd="0" presId="urn:microsoft.com/office/officeart/2018/5/layout/IconCircleLabelList"/>
    <dgm:cxn modelId="{8D1FD986-24CF-40A2-AEF6-56D02C070E77}" type="presParOf" srcId="{7CA8A470-E65C-4589-A9E1-92CC61F1BA58}" destId="{0909366A-E5D5-4A1E-A61D-DE81B66232E5}" srcOrd="7" destOrd="0" presId="urn:microsoft.com/office/officeart/2018/5/layout/IconCircleLabelList"/>
    <dgm:cxn modelId="{20B7E734-619D-4CCE-9DBD-215E2387A853}" type="presParOf" srcId="{7CA8A470-E65C-4589-A9E1-92CC61F1BA58}" destId="{0CF586FB-7BA2-490A-9A41-012849180268}" srcOrd="8" destOrd="0" presId="urn:microsoft.com/office/officeart/2018/5/layout/IconCircleLabelList"/>
    <dgm:cxn modelId="{0C005BB1-8B97-4B26-BF51-70A89E153507}" type="presParOf" srcId="{0CF586FB-7BA2-490A-9A41-012849180268}" destId="{688B3121-4031-4FBE-A450-8123350BC33C}" srcOrd="0" destOrd="0" presId="urn:microsoft.com/office/officeart/2018/5/layout/IconCircleLabelList"/>
    <dgm:cxn modelId="{B7C1828B-D50F-40E9-BCC7-1D4590DDF80C}" type="presParOf" srcId="{0CF586FB-7BA2-490A-9A41-012849180268}" destId="{713DC16A-6A4F-471F-89B7-08E319EBFF56}" srcOrd="1" destOrd="0" presId="urn:microsoft.com/office/officeart/2018/5/layout/IconCircleLabelList"/>
    <dgm:cxn modelId="{5499811C-0D5E-403E-8CEA-26F2AB73A2D2}" type="presParOf" srcId="{0CF586FB-7BA2-490A-9A41-012849180268}" destId="{5C429B4E-E00B-4055-9D67-D27A388D34DB}" srcOrd="2" destOrd="0" presId="urn:microsoft.com/office/officeart/2018/5/layout/IconCircleLabelList"/>
    <dgm:cxn modelId="{06EC99F3-916A-4A91-A88A-02E9CDCF28F4}" type="presParOf" srcId="{0CF586FB-7BA2-490A-9A41-012849180268}" destId="{AABA3104-A7BF-47D0-9DE4-5F94618028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098F-0DBA-4AB9-B9EA-83758034704B}">
      <dsp:nvSpPr>
        <dsp:cNvPr id="0" name=""/>
        <dsp:cNvSpPr/>
      </dsp:nvSpPr>
      <dsp:spPr>
        <a:xfrm>
          <a:off x="0" y="101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2E3FB3-571B-4252-965A-6F26371DFA4E}">
      <dsp:nvSpPr>
        <dsp:cNvPr id="0" name=""/>
        <dsp:cNvSpPr/>
      </dsp:nvSpPr>
      <dsp:spPr>
        <a:xfrm>
          <a:off x="131042" y="98486"/>
          <a:ext cx="238259" cy="238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0FB9C8-2DDF-46A3-BDC9-8B9BD50B5130}">
      <dsp:nvSpPr>
        <dsp:cNvPr id="0" name=""/>
        <dsp:cNvSpPr/>
      </dsp:nvSpPr>
      <dsp:spPr>
        <a:xfrm>
          <a:off x="500344" y="101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500344" y="1016"/>
        <a:ext cx="9405655" cy="433198"/>
      </dsp:txXfrm>
    </dsp:sp>
    <dsp:sp modelId="{0B77DEB3-9548-4396-BA07-C0316AA390F3}">
      <dsp:nvSpPr>
        <dsp:cNvPr id="0" name=""/>
        <dsp:cNvSpPr/>
      </dsp:nvSpPr>
      <dsp:spPr>
        <a:xfrm>
          <a:off x="0" y="542514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9880D2-26D6-4F81-9BDB-98420B69CC65}">
      <dsp:nvSpPr>
        <dsp:cNvPr id="0" name=""/>
        <dsp:cNvSpPr/>
      </dsp:nvSpPr>
      <dsp:spPr>
        <a:xfrm>
          <a:off x="131042" y="639984"/>
          <a:ext cx="238259" cy="238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2E77C-E307-4EAB-81AD-51D573008075}">
      <dsp:nvSpPr>
        <dsp:cNvPr id="0" name=""/>
        <dsp:cNvSpPr/>
      </dsp:nvSpPr>
      <dsp:spPr>
        <a:xfrm>
          <a:off x="500344" y="542514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00344" y="542514"/>
        <a:ext cx="9405655" cy="433198"/>
      </dsp:txXfrm>
    </dsp:sp>
    <dsp:sp modelId="{2C5DA1D7-62DB-46CE-8272-3540CEA56570}">
      <dsp:nvSpPr>
        <dsp:cNvPr id="0" name=""/>
        <dsp:cNvSpPr/>
      </dsp:nvSpPr>
      <dsp:spPr>
        <a:xfrm>
          <a:off x="0" y="1084012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BCF7FE-517E-4DCF-91C7-CDF961081203}">
      <dsp:nvSpPr>
        <dsp:cNvPr id="0" name=""/>
        <dsp:cNvSpPr/>
      </dsp:nvSpPr>
      <dsp:spPr>
        <a:xfrm>
          <a:off x="131042" y="1181482"/>
          <a:ext cx="238259" cy="238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8D4174-42BB-4767-9EFF-F95EC5874573}">
      <dsp:nvSpPr>
        <dsp:cNvPr id="0" name=""/>
        <dsp:cNvSpPr/>
      </dsp:nvSpPr>
      <dsp:spPr>
        <a:xfrm>
          <a:off x="500344" y="1084012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RANDOM FOREST ALGORITHM</a:t>
          </a:r>
        </a:p>
      </dsp:txBody>
      <dsp:txXfrm>
        <a:off x="500344" y="1084012"/>
        <a:ext cx="9405655" cy="433198"/>
      </dsp:txXfrm>
    </dsp:sp>
    <dsp:sp modelId="{12DB5060-FD38-4D4B-8C85-3ABFF8634AD1}">
      <dsp:nvSpPr>
        <dsp:cNvPr id="0" name=""/>
        <dsp:cNvSpPr/>
      </dsp:nvSpPr>
      <dsp:spPr>
        <a:xfrm>
          <a:off x="0" y="1625510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BCDD49-D0B4-416B-8C1B-F5C3BEA21FC4}">
      <dsp:nvSpPr>
        <dsp:cNvPr id="0" name=""/>
        <dsp:cNvSpPr/>
      </dsp:nvSpPr>
      <dsp:spPr>
        <a:xfrm>
          <a:off x="131042" y="1722979"/>
          <a:ext cx="238259" cy="238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FCCF1B-43D0-45FC-9003-349D5674DD94}">
      <dsp:nvSpPr>
        <dsp:cNvPr id="0" name=""/>
        <dsp:cNvSpPr/>
      </dsp:nvSpPr>
      <dsp:spPr>
        <a:xfrm>
          <a:off x="500344" y="1625510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OBSERVATIONS</a:t>
          </a:r>
        </a:p>
      </dsp:txBody>
      <dsp:txXfrm>
        <a:off x="500344" y="1625510"/>
        <a:ext cx="9405655" cy="433198"/>
      </dsp:txXfrm>
    </dsp:sp>
    <dsp:sp modelId="{BED55C1B-2F3C-4DE1-AFA2-1B8524DBAE15}">
      <dsp:nvSpPr>
        <dsp:cNvPr id="0" name=""/>
        <dsp:cNvSpPr/>
      </dsp:nvSpPr>
      <dsp:spPr>
        <a:xfrm>
          <a:off x="0" y="2167008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BADAA-9BB2-4565-BE85-2D1B3D1BB266}">
      <dsp:nvSpPr>
        <dsp:cNvPr id="0" name=""/>
        <dsp:cNvSpPr/>
      </dsp:nvSpPr>
      <dsp:spPr>
        <a:xfrm>
          <a:off x="131042" y="2264477"/>
          <a:ext cx="238259" cy="238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91A7D-19AB-4ECE-A06C-F6A70D925464}">
      <dsp:nvSpPr>
        <dsp:cNvPr id="0" name=""/>
        <dsp:cNvSpPr/>
      </dsp:nvSpPr>
      <dsp:spPr>
        <a:xfrm>
          <a:off x="500344" y="2167008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500344" y="2167008"/>
        <a:ext cx="9405655" cy="433198"/>
      </dsp:txXfrm>
    </dsp:sp>
    <dsp:sp modelId="{5DD10F4E-D66E-4E01-8DDA-B867317FB920}">
      <dsp:nvSpPr>
        <dsp:cNvPr id="0" name=""/>
        <dsp:cNvSpPr/>
      </dsp:nvSpPr>
      <dsp:spPr>
        <a:xfrm>
          <a:off x="0" y="2708506"/>
          <a:ext cx="9906000" cy="433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EDA1A-D527-44FB-9443-266421B5BE73}">
      <dsp:nvSpPr>
        <dsp:cNvPr id="0" name=""/>
        <dsp:cNvSpPr/>
      </dsp:nvSpPr>
      <dsp:spPr>
        <a:xfrm>
          <a:off x="131042" y="2805975"/>
          <a:ext cx="238259" cy="238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4A1B54-99E2-49E2-BAA4-211E5ECE72DD}">
      <dsp:nvSpPr>
        <dsp:cNvPr id="0" name=""/>
        <dsp:cNvSpPr/>
      </dsp:nvSpPr>
      <dsp:spPr>
        <a:xfrm>
          <a:off x="500344" y="2708506"/>
          <a:ext cx="9405655" cy="433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7" tIns="45847" rIns="45847" bIns="4584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500344" y="2708506"/>
        <a:ext cx="9405655" cy="43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DCF36-047C-447A-B036-B85B8BB93B4F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52870D-79CE-4B3C-AF86-7D493D5A0790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D17DA-6582-4B5C-855F-9E9E58DB1ABA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Reduce employee turnover (attrition)</a:t>
          </a:r>
        </a:p>
      </dsp:txBody>
      <dsp:txXfrm>
        <a:off x="307380" y="2032685"/>
        <a:ext cx="2053312" cy="720000"/>
      </dsp:txXfrm>
    </dsp:sp>
    <dsp:sp modelId="{D4AF7BE8-2B9C-42BC-96D2-6A743AD7FBD5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C58F8D-A56D-4165-9A20-D9596490F61F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3D35D-0064-4F65-AC4A-8E85A7786DB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Improve talent management process to develop and retain employee</a:t>
          </a:r>
        </a:p>
      </dsp:txBody>
      <dsp:txXfrm>
        <a:off x="2720022" y="2032685"/>
        <a:ext cx="2053312" cy="720000"/>
      </dsp:txXfrm>
    </dsp:sp>
    <dsp:sp modelId="{2953DD30-FBA2-4933-A5BF-4748D25EE49A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350F22-6281-4419-BB8A-604CCB297BC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8D942-C1EB-48A9-998F-F97BF9B9FF9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top three factors that contribute to turnover</a:t>
          </a:r>
        </a:p>
      </dsp:txBody>
      <dsp:txXfrm>
        <a:off x="5132664" y="2032685"/>
        <a:ext cx="2053312" cy="720000"/>
      </dsp:txXfrm>
    </dsp:sp>
    <dsp:sp modelId="{15E16DFF-F97A-4F93-AF2C-CCA469CE3BA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D6ED24-FDCA-4762-A87E-6E051C68F69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7B4411-0E55-4F3A-89D3-9AEFE0A19E7C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Identify job role trends that exist in the data set</a:t>
          </a:r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B626A-F717-4016-A6C7-553BFC647B76}">
      <dsp:nvSpPr>
        <dsp:cNvPr id="0" name=""/>
        <dsp:cNvSpPr/>
      </dsp:nvSpPr>
      <dsp:spPr>
        <a:xfrm>
          <a:off x="342011" y="529329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832EEA-FD73-43B4-8547-4DF614BE4227}">
      <dsp:nvSpPr>
        <dsp:cNvPr id="0" name=""/>
        <dsp:cNvSpPr/>
      </dsp:nvSpPr>
      <dsp:spPr>
        <a:xfrm>
          <a:off x="567785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AB705-627C-4D5B-8B94-41818CE65584}">
      <dsp:nvSpPr>
        <dsp:cNvPr id="0" name=""/>
        <dsp:cNvSpPr/>
      </dsp:nvSpPr>
      <dsp:spPr>
        <a:xfrm>
          <a:off x="3351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</a:t>
          </a:r>
        </a:p>
      </dsp:txBody>
      <dsp:txXfrm>
        <a:off x="3351" y="1918704"/>
        <a:ext cx="1736718" cy="694687"/>
      </dsp:txXfrm>
    </dsp:sp>
    <dsp:sp modelId="{8A3B460D-2B09-4562-A54D-E55748951D54}">
      <dsp:nvSpPr>
        <dsp:cNvPr id="0" name=""/>
        <dsp:cNvSpPr/>
      </dsp:nvSpPr>
      <dsp:spPr>
        <a:xfrm>
          <a:off x="2382656" y="529329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4A6244-EB8B-410B-BA8D-49B86BC0595F}">
      <dsp:nvSpPr>
        <dsp:cNvPr id="0" name=""/>
        <dsp:cNvSpPr/>
      </dsp:nvSpPr>
      <dsp:spPr>
        <a:xfrm>
          <a:off x="2608429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96ADE7-AC9D-456F-87B9-D5170EAF2117}">
      <dsp:nvSpPr>
        <dsp:cNvPr id="0" name=""/>
        <dsp:cNvSpPr/>
      </dsp:nvSpPr>
      <dsp:spPr>
        <a:xfrm>
          <a:off x="2043996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Machine Language Algorithm Comparison</a:t>
          </a:r>
        </a:p>
      </dsp:txBody>
      <dsp:txXfrm>
        <a:off x="2043996" y="1918704"/>
        <a:ext cx="1736718" cy="694687"/>
      </dsp:txXfrm>
    </dsp:sp>
    <dsp:sp modelId="{E40EFB23-2CB5-4632-ACA2-1BA312652F6B}">
      <dsp:nvSpPr>
        <dsp:cNvPr id="0" name=""/>
        <dsp:cNvSpPr/>
      </dsp:nvSpPr>
      <dsp:spPr>
        <a:xfrm>
          <a:off x="4423300" y="529329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0A897-FFDF-4936-BA1D-8BCFF08CAFEA}">
      <dsp:nvSpPr>
        <dsp:cNvPr id="0" name=""/>
        <dsp:cNvSpPr/>
      </dsp:nvSpPr>
      <dsp:spPr>
        <a:xfrm>
          <a:off x="4649074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D1257D-065B-497D-B7AF-57CF891D7619}">
      <dsp:nvSpPr>
        <dsp:cNvPr id="0" name=""/>
        <dsp:cNvSpPr/>
      </dsp:nvSpPr>
      <dsp:spPr>
        <a:xfrm>
          <a:off x="4084640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Machine Learning Model Optimization &amp; Fine-Tuning</a:t>
          </a:r>
        </a:p>
      </dsp:txBody>
      <dsp:txXfrm>
        <a:off x="4084640" y="1918704"/>
        <a:ext cx="1736718" cy="694687"/>
      </dsp:txXfrm>
    </dsp:sp>
    <dsp:sp modelId="{FF710D35-C028-45CB-830B-9750F9BCEDCD}">
      <dsp:nvSpPr>
        <dsp:cNvPr id="0" name=""/>
        <dsp:cNvSpPr/>
      </dsp:nvSpPr>
      <dsp:spPr>
        <a:xfrm>
          <a:off x="6463945" y="529329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18C0EA-4BB3-4CA5-9EBB-C190BAD1ACCD}">
      <dsp:nvSpPr>
        <dsp:cNvPr id="0" name=""/>
        <dsp:cNvSpPr/>
      </dsp:nvSpPr>
      <dsp:spPr>
        <a:xfrm>
          <a:off x="6689718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162134-44C2-439D-B87C-4C131AF74CA6}">
      <dsp:nvSpPr>
        <dsp:cNvPr id="0" name=""/>
        <dsp:cNvSpPr/>
      </dsp:nvSpPr>
      <dsp:spPr>
        <a:xfrm>
          <a:off x="6125285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Turnover (attrition) Prediction</a:t>
          </a:r>
        </a:p>
      </dsp:txBody>
      <dsp:txXfrm>
        <a:off x="6125285" y="1918704"/>
        <a:ext cx="1736718" cy="694687"/>
      </dsp:txXfrm>
    </dsp:sp>
    <dsp:sp modelId="{688B3121-4031-4FBE-A450-8123350BC33C}">
      <dsp:nvSpPr>
        <dsp:cNvPr id="0" name=""/>
        <dsp:cNvSpPr/>
      </dsp:nvSpPr>
      <dsp:spPr>
        <a:xfrm>
          <a:off x="8504589" y="529329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DC16A-6A4F-471F-89B7-08E319EBFF56}">
      <dsp:nvSpPr>
        <dsp:cNvPr id="0" name=""/>
        <dsp:cNvSpPr/>
      </dsp:nvSpPr>
      <dsp:spPr>
        <a:xfrm>
          <a:off x="8730363" y="755102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A3104-A7BF-47D0-9DE4-5F9461802839}">
      <dsp:nvSpPr>
        <dsp:cNvPr id="0" name=""/>
        <dsp:cNvSpPr/>
      </dsp:nvSpPr>
      <dsp:spPr>
        <a:xfrm>
          <a:off x="8165929" y="1918704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</a:t>
          </a:r>
        </a:p>
      </dsp:txBody>
      <dsp:txXfrm>
        <a:off x="8165929" y="1918704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0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6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7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8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FF3C-9236-4431-B1BA-FF74CFEC165A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E2DB-E8CE-45AB-AA52-0BB2FCD28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9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DE1-386F-4D37-9E61-85DDD24E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055"/>
            <a:ext cx="9144000" cy="30389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TEAM NATURAL INTELLIGENCE</a:t>
            </a:r>
            <a:br>
              <a:rPr lang="en-US" dirty="0"/>
            </a:br>
            <a:r>
              <a:rPr lang="en-US" dirty="0"/>
              <a:t>msds6306: DOING DATASCIENCE  </a:t>
            </a:r>
            <a:br>
              <a:rPr lang="en-US" dirty="0"/>
            </a:br>
            <a:r>
              <a:rPr lang="en-US" dirty="0"/>
              <a:t>Case Study 2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7101-5D3D-4C5D-88B1-E282DC552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J WOLFE</a:t>
            </a:r>
          </a:p>
          <a:p>
            <a:r>
              <a:rPr lang="en-US" dirty="0"/>
              <a:t>AYOADE G DARE</a:t>
            </a:r>
          </a:p>
        </p:txBody>
      </p:sp>
    </p:spTree>
    <p:extLst>
      <p:ext uri="{BB962C8B-B14F-4D97-AF65-F5344CB8AC3E}">
        <p14:creationId xmlns:p14="http://schemas.microsoft.com/office/powerpoint/2010/main" val="1481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BEA8A-0002-4DC2-BB39-5983C0F9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Mtry</a:t>
            </a:r>
            <a:r>
              <a:rPr lang="en-US" dirty="0"/>
              <a:t> iteration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FDE5CF5-1C98-4D9A-9E45-76796F341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3" y="2249488"/>
            <a:ext cx="4427139" cy="3541712"/>
          </a:xfrm>
        </p:spPr>
      </p:pic>
    </p:spTree>
    <p:extLst>
      <p:ext uri="{BB962C8B-B14F-4D97-AF65-F5344CB8AC3E}">
        <p14:creationId xmlns:p14="http://schemas.microsoft.com/office/powerpoint/2010/main" val="242332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AED-62A4-412E-8260-E0FCB04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378D-A764-442A-8DBD-DD5EB27E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429-0279-4C43-B04D-1C4C554C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</a:t>
            </a:r>
            <a:r>
              <a:rPr lang="en-US" dirty="0" err="1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A3BD-3429-4EFA-B224-F0EC5985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DCE-49ED-4E97-8707-0E9A713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04C-6237-476D-90EF-F3C42AFE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42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9DED44-185D-4E28-8F77-2C136BD5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700"/>
              <a:t>DDSANALYTICS INC.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9CC831-CD67-4DA4-9B3E-F1CCFA10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TALENG MANAGEMENT PROJECT</a:t>
            </a:r>
          </a:p>
          <a:p>
            <a:pPr>
              <a:lnSpc>
                <a:spcPct val="110000"/>
              </a:lnSpc>
            </a:pPr>
            <a:r>
              <a:rPr lang="en-US" sz="1900"/>
              <a:t>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A01ECE9-79DC-43E2-83FE-05D12EDA3F9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0" r="1985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245" name="Group 146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48" name="Group 202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1800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035-E0C2-4F40-AF24-B78BE41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5272F-A458-49C4-846B-A0619F8E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3179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952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1DCAD-E5E7-4A05-8FED-9A7E9C56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3A156F5-22EB-4703-B298-28C0CF6C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02725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7FF8-B096-4925-8FFD-19B27D1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276493E-EAC1-4BF4-8B23-17E6183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5833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7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0EE6-6D5F-4C0D-8770-0CC1440B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AF10-ED1F-44E8-8703-0BA8C1E6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27A7-8023-45ED-8265-E55740E6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D1DC-DC8F-4240-8CB1-485F3845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7591E42-1D4C-4E6A-AFDD-62C7CE348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17066"/>
              </p:ext>
            </p:extLst>
          </p:nvPr>
        </p:nvGraphicFramePr>
        <p:xfrm>
          <a:off x="1243584" y="0"/>
          <a:ext cx="10040112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2914254" imgH="3771477" progId="AcroExch.Document.DC">
                  <p:embed/>
                </p:oleObj>
              </mc:Choice>
              <mc:Fallback>
                <p:oleObj name="Acrobat Document" r:id="rId3" imgW="2914254" imgH="3771477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7591E42-1D4C-4E6A-AFDD-62C7CE348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3584" y="0"/>
                        <a:ext cx="10040112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77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35B7-AA91-47B2-875A-FCCE9CCE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/>
              <a:t>by importance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20787-4E64-459B-B76D-9D620375F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43" y="2249488"/>
            <a:ext cx="4427139" cy="3541712"/>
          </a:xfrm>
        </p:spPr>
      </p:pic>
    </p:spTree>
    <p:extLst>
      <p:ext uri="{BB962C8B-B14F-4D97-AF65-F5344CB8AC3E}">
        <p14:creationId xmlns:p14="http://schemas.microsoft.com/office/powerpoint/2010/main" val="90932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Circuit</vt:lpstr>
      <vt:lpstr>Adobe Acrobat Document</vt:lpstr>
      <vt:lpstr>               TEAM NATURAL INTELLIGENCE msds6306: DOING DATASCIENCE   Case Study 2  </vt:lpstr>
      <vt:lpstr>DDSANALYTICS INC.</vt:lpstr>
      <vt:lpstr>TABLE OF CONTENTS</vt:lpstr>
      <vt:lpstr>PROBLEM STATEMENT</vt:lpstr>
      <vt:lpstr>Deliverables</vt:lpstr>
      <vt:lpstr>EXPLORATORY DATA ANALYSIS</vt:lpstr>
      <vt:lpstr>CODE</vt:lpstr>
      <vt:lpstr>PowerPoint Presentation</vt:lpstr>
      <vt:lpstr>Variables by importance</vt:lpstr>
      <vt:lpstr>Mtry iteration</vt:lpstr>
      <vt:lpstr>OBSERVATIONS </vt:lpstr>
      <vt:lpstr>CONCLUSION/rECOMMENDATIONS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TEAM NATURAL INTELLIGENCE msds6306: DOING DATASCIENCE   Case Study 2  </dc:title>
  <dc:creator>ayoade dare</dc:creator>
  <cp:lastModifiedBy>ayoade dare</cp:lastModifiedBy>
  <cp:revision>1</cp:revision>
  <dcterms:created xsi:type="dcterms:W3CDTF">2019-02-27T12:43:22Z</dcterms:created>
  <dcterms:modified xsi:type="dcterms:W3CDTF">2019-02-27T16:51:00Z</dcterms:modified>
</cp:coreProperties>
</file>