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60" r:id="rId7"/>
    <p:sldId id="259" r:id="rId8"/>
    <p:sldId id="269" r:id="rId9"/>
    <p:sldId id="270" r:id="rId10"/>
    <p:sldId id="268" r:id="rId11"/>
    <p:sldId id="261" r:id="rId12"/>
    <p:sldId id="26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C983-6F16-4D4F-AD95-479F5CC7F22A}" v="70" dt="2019-02-27T21:04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9197C983-6F16-4D4F-AD95-479F5CC7F22A}"/>
    <pc:docChg chg="undo custSel mod addSld modSld sldOrd">
      <pc:chgData name="ayoade dare" userId="1c7e7bc2090c3d74" providerId="LiveId" clId="{9197C983-6F16-4D4F-AD95-479F5CC7F22A}" dt="2019-02-27T21:04:56.238" v="1122" actId="14100"/>
      <pc:docMkLst>
        <pc:docMk/>
      </pc:docMkLst>
      <pc:sldChg chg="addSp delSp modSp mod setBg">
        <pc:chgData name="ayoade dare" userId="1c7e7bc2090c3d74" providerId="LiveId" clId="{9197C983-6F16-4D4F-AD95-479F5CC7F22A}" dt="2019-02-27T12:43:22.404" v="794" actId="26606"/>
        <pc:sldMkLst>
          <pc:docMk/>
          <pc:sldMk cId="2509528636" sldId="257"/>
        </pc:sldMkLst>
        <pc:spChg chg="mod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2" creationId="{9A1DD035-E0C2-4F40-AF24-B78BE4189CEE}"/>
          </ac:spMkLst>
        </pc:spChg>
        <pc:spChg chg="del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3" creationId="{EE5A82E9-5209-4581-A50A-85D10652F626}"/>
          </ac:spMkLst>
        </pc:spChg>
        <pc:graphicFrameChg chg="add">
          <ac:chgData name="ayoade dare" userId="1c7e7bc2090c3d74" providerId="LiveId" clId="{9197C983-6F16-4D4F-AD95-479F5CC7F22A}" dt="2019-02-27T12:43:22.404" v="794" actId="26606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  <pc:sldChg chg="addSp delSp modSp mod setBg">
        <pc:chgData name="ayoade dare" userId="1c7e7bc2090c3d74" providerId="LiveId" clId="{9197C983-6F16-4D4F-AD95-479F5CC7F22A}" dt="2019-02-27T12:43:04.521" v="793" actId="26606"/>
        <pc:sldMkLst>
          <pc:docMk/>
          <pc:sldMk cId="107446139" sldId="258"/>
        </pc:sldMkLst>
        <pc:spChg chg="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4" creationId="{8C41DCAD-E5E7-4A05-8FED-9A7E9C569522}"/>
          </ac:spMkLst>
        </pc:spChg>
        <pc:spChg chg="del 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5" creationId="{4452E60A-3E7E-4A69-94B2-F40163991E69}"/>
          </ac:spMkLst>
        </pc:spChg>
        <pc:graphicFrameChg chg="add">
          <ac:chgData name="ayoade dare" userId="1c7e7bc2090c3d74" providerId="LiveId" clId="{9197C983-6F16-4D4F-AD95-479F5CC7F22A}" dt="2019-02-27T12:43:04.521" v="793" actId="26606"/>
          <ac:graphicFrameMkLst>
            <pc:docMk/>
            <pc:sldMk cId="107446139" sldId="258"/>
            <ac:graphicFrameMk id="7" creationId="{A3A156F5-22EB-4703-B298-28C0CF6CA405}"/>
          </ac:graphicFrameMkLst>
        </pc:graphicFrameChg>
      </pc:sldChg>
      <pc:sldChg chg="addSp delSp modSp">
        <pc:chgData name="ayoade dare" userId="1c7e7bc2090c3d74" providerId="LiveId" clId="{9197C983-6F16-4D4F-AD95-479F5CC7F22A}" dt="2019-02-27T21:02:33.728" v="1047" actId="14100"/>
        <pc:sldMkLst>
          <pc:docMk/>
          <pc:sldMk cId="2133803405" sldId="259"/>
        </pc:sldMkLst>
        <pc:spChg chg="del">
          <ac:chgData name="ayoade dare" userId="1c7e7bc2090c3d74" providerId="LiveId" clId="{9197C983-6F16-4D4F-AD95-479F5CC7F22A}" dt="2019-02-27T20:52:05.048" v="902"/>
          <ac:spMkLst>
            <pc:docMk/>
            <pc:sldMk cId="2133803405" sldId="259"/>
            <ac:spMk id="3" creationId="{3C70AF10-ED1F-44E8-8703-0BA8C1E61740}"/>
          </ac:spMkLst>
        </pc:spChg>
        <pc:picChg chg="add mod">
          <ac:chgData name="ayoade dare" userId="1c7e7bc2090c3d74" providerId="LiveId" clId="{9197C983-6F16-4D4F-AD95-479F5CC7F22A}" dt="2019-02-27T21:02:33.728" v="1047" actId="14100"/>
          <ac:picMkLst>
            <pc:docMk/>
            <pc:sldMk cId="2133803405" sldId="259"/>
            <ac:picMk id="4" creationId="{2EFE59C8-26E7-4DAB-9256-51FDBB3D724F}"/>
          </ac:picMkLst>
        </pc:picChg>
      </pc:sldChg>
      <pc:sldChg chg="addSp delSp modSp ord">
        <pc:chgData name="ayoade dare" userId="1c7e7bc2090c3d74" providerId="LiveId" clId="{9197C983-6F16-4D4F-AD95-479F5CC7F22A}" dt="2019-02-27T21:02:26.902" v="1046" actId="1076"/>
        <pc:sldMkLst>
          <pc:docMk/>
          <pc:sldMk cId="1915982763" sldId="260"/>
        </pc:sldMkLst>
        <pc:spChg chg="mod">
          <ac:chgData name="ayoade dare" userId="1c7e7bc2090c3d74" providerId="LiveId" clId="{9197C983-6F16-4D4F-AD95-479F5CC7F22A}" dt="2019-02-27T21:02:13.796" v="1041" actId="20577"/>
          <ac:spMkLst>
            <pc:docMk/>
            <pc:sldMk cId="1915982763" sldId="260"/>
            <ac:spMk id="2" creationId="{0F9427A7-8023-45ED-8265-E55740E66921}"/>
          </ac:spMkLst>
        </pc:spChg>
        <pc:spChg chg="del">
          <ac:chgData name="ayoade dare" userId="1c7e7bc2090c3d74" providerId="LiveId" clId="{9197C983-6F16-4D4F-AD95-479F5CC7F22A}" dt="2019-02-27T20:58:48.731" v="920"/>
          <ac:spMkLst>
            <pc:docMk/>
            <pc:sldMk cId="1915982763" sldId="260"/>
            <ac:spMk id="3" creationId="{FDC0D1DC-DC8F-4240-8CB1-485F38454B60}"/>
          </ac:spMkLst>
        </pc:spChg>
        <pc:picChg chg="add mod">
          <ac:chgData name="ayoade dare" userId="1c7e7bc2090c3d74" providerId="LiveId" clId="{9197C983-6F16-4D4F-AD95-479F5CC7F22A}" dt="2019-02-27T21:02:26.902" v="1046" actId="1076"/>
          <ac:picMkLst>
            <pc:docMk/>
            <pc:sldMk cId="1915982763" sldId="260"/>
            <ac:picMk id="4" creationId="{B05C0AB2-A04F-4C7B-928F-0F9F7A230523}"/>
          </ac:picMkLst>
        </pc:picChg>
      </pc:sldChg>
      <pc:sldChg chg="addSp delSp modSp ord">
        <pc:chgData name="ayoade dare" userId="1c7e7bc2090c3d74" providerId="LiveId" clId="{9197C983-6F16-4D4F-AD95-479F5CC7F22A}" dt="2019-02-27T21:00:34.150" v="925" actId="478"/>
        <pc:sldMkLst>
          <pc:docMk/>
          <pc:sldMk cId="1068772232" sldId="261"/>
        </pc:sldMkLst>
        <pc:spChg chg="del">
          <ac:chgData name="ayoade dare" userId="1c7e7bc2090c3d74" providerId="LiveId" clId="{9197C983-6F16-4D4F-AD95-479F5CC7F22A}" dt="2019-02-27T16:30:26.846" v="801"/>
          <ac:spMkLst>
            <pc:docMk/>
            <pc:sldMk cId="1068772232" sldId="261"/>
            <ac:spMk id="2" creationId="{BAC26105-4D67-4F6F-9993-6D5AAA9A5FA2}"/>
          </ac:spMkLst>
        </pc:spChg>
        <pc:spChg chg="del">
          <ac:chgData name="ayoade dare" userId="1c7e7bc2090c3d74" providerId="LiveId" clId="{9197C983-6F16-4D4F-AD95-479F5CC7F22A}" dt="2019-02-27T16:30:26.846" v="801"/>
          <ac:spMkLst>
            <pc:docMk/>
            <pc:sldMk cId="1068772232" sldId="261"/>
            <ac:spMk id="3" creationId="{D552C8D5-F8F8-4BDC-8628-1026C9D7E332}"/>
          </ac:spMkLst>
        </pc:spChg>
        <pc:graphicFrameChg chg="del mod">
          <ac:chgData name="ayoade dare" userId="1c7e7bc2090c3d74" providerId="LiveId" clId="{9197C983-6F16-4D4F-AD95-479F5CC7F22A}" dt="2019-02-27T16:30:02.568" v="798" actId="478"/>
          <ac:graphicFrameMkLst>
            <pc:docMk/>
            <pc:sldMk cId="1068772232" sldId="261"/>
            <ac:graphicFrameMk id="4" creationId="{D2686EBF-6C8E-44FB-83E9-FA0D740256C9}"/>
          </ac:graphicFrameMkLst>
        </pc:graphicFrameChg>
        <pc:graphicFrameChg chg="add del mod">
          <ac:chgData name="ayoade dare" userId="1c7e7bc2090c3d74" providerId="LiveId" clId="{9197C983-6F16-4D4F-AD95-479F5CC7F22A}" dt="2019-02-27T21:00:34.150" v="925" actId="478"/>
          <ac:graphicFrameMkLst>
            <pc:docMk/>
            <pc:sldMk cId="1068772232" sldId="261"/>
            <ac:graphicFrameMk id="5" creationId="{E7591E42-1D4C-4E6A-AFDD-62C7CE348B08}"/>
          </ac:graphicFrameMkLst>
        </pc:graphicFrameChg>
      </pc:sldChg>
      <pc:sldChg chg="addSp delSp modSp add mod ord setBg">
        <pc:chgData name="ayoade dare" userId="1c7e7bc2090c3d74" providerId="LiveId" clId="{9197C983-6F16-4D4F-AD95-479F5CC7F22A}" dt="2019-02-27T12:42:37.576" v="792" actId="20577"/>
        <pc:sldMkLst>
          <pc:docMk/>
          <pc:sldMk cId="3111775426" sldId="265"/>
        </pc:sldMkLst>
        <pc:spChg chg="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2" creationId="{B9B67FF8-B096-4925-8FFD-19B27D1D7AB5}"/>
          </ac:spMkLst>
        </pc:spChg>
        <pc:spChg chg="add del 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3" creationId="{D1E104E3-2573-404F-8E76-36BD6F248B79}"/>
          </ac:spMkLst>
        </pc:spChg>
        <pc:spChg chg="add del">
          <ac:chgData name="ayoade dare" userId="1c7e7bc2090c3d74" providerId="LiveId" clId="{9197C983-6F16-4D4F-AD95-479F5CC7F22A}" dt="2019-02-27T12:42:11.281" v="769" actId="26606"/>
          <ac:spMkLst>
            <pc:docMk/>
            <pc:sldMk cId="3111775426" sldId="265"/>
            <ac:spMk id="10" creationId="{DD276684-B387-4740-B467-9F85F45A3C86}"/>
          </ac:spMkLst>
        </pc:spChg>
        <pc:graphicFrameChg chg="add del">
          <ac:chgData name="ayoade dare" userId="1c7e7bc2090c3d74" providerId="LiveId" clId="{9197C983-6F16-4D4F-AD95-479F5CC7F22A}" dt="2019-02-27T12:42:11.281" v="769" actId="26606"/>
          <ac:graphicFrameMkLst>
            <pc:docMk/>
            <pc:sldMk cId="3111775426" sldId="265"/>
            <ac:graphicFrameMk id="5" creationId="{AE8BF5AF-A995-4E26-8898-9B52FA39322C}"/>
          </ac:graphicFrameMkLst>
        </pc:graphicFrameChg>
        <pc:graphicFrameChg chg="add del">
          <ac:chgData name="ayoade dare" userId="1c7e7bc2090c3d74" providerId="LiveId" clId="{9197C983-6F16-4D4F-AD95-479F5CC7F22A}" dt="2019-02-27T12:42:18.617" v="771" actId="26606"/>
          <ac:graphicFrameMkLst>
            <pc:docMk/>
            <pc:sldMk cId="3111775426" sldId="265"/>
            <ac:graphicFrameMk id="12" creationId="{0412DDDC-BAE3-44C8-8A95-46AE2ECC6DF0}"/>
          </ac:graphicFrameMkLst>
        </pc:graphicFrameChg>
        <pc:graphicFrameChg chg="add del">
          <ac:chgData name="ayoade dare" userId="1c7e7bc2090c3d74" providerId="LiveId" clId="{9197C983-6F16-4D4F-AD95-479F5CC7F22A}" dt="2019-02-27T12:42:22.897" v="773" actId="26606"/>
          <ac:graphicFrameMkLst>
            <pc:docMk/>
            <pc:sldMk cId="3111775426" sldId="265"/>
            <ac:graphicFrameMk id="14" creationId="{3276493E-EAC1-4BF4-8B23-17E6183DEC77}"/>
          </ac:graphicFrameMkLst>
        </pc:graphicFrameChg>
        <pc:graphicFrameChg chg="add del">
          <ac:chgData name="ayoade dare" userId="1c7e7bc2090c3d74" providerId="LiveId" clId="{9197C983-6F16-4D4F-AD95-479F5CC7F22A}" dt="2019-02-27T12:42:25.056" v="775" actId="26606"/>
          <ac:graphicFrameMkLst>
            <pc:docMk/>
            <pc:sldMk cId="3111775426" sldId="265"/>
            <ac:graphicFrameMk id="16" creationId="{0412DDDC-BAE3-44C8-8A95-46AE2ECC6DF0}"/>
          </ac:graphicFrameMkLst>
        </pc:graphicFrameChg>
        <pc:graphicFrameChg chg="add mod">
          <ac:chgData name="ayoade dare" userId="1c7e7bc2090c3d74" providerId="LiveId" clId="{9197C983-6F16-4D4F-AD95-479F5CC7F22A}" dt="2019-02-27T12:42:37.576" v="792" actId="20577"/>
          <ac:graphicFrameMkLst>
            <pc:docMk/>
            <pc:sldMk cId="3111775426" sldId="265"/>
            <ac:graphicFrameMk id="18" creationId="{3276493E-EAC1-4BF4-8B23-17E6183DEC77}"/>
          </ac:graphicFrameMkLst>
        </pc:graphicFrameChg>
      </pc:sldChg>
      <pc:sldChg chg="addSp delSp modSp add mod setBg">
        <pc:chgData name="ayoade dare" userId="1c7e7bc2090c3d74" providerId="LiveId" clId="{9197C983-6F16-4D4F-AD95-479F5CC7F22A}" dt="2019-02-27T12:37:30.478" v="767" actId="26606"/>
        <pc:sldMkLst>
          <pc:docMk/>
          <pc:sldMk cId="1718002653" sldId="266"/>
        </pc:sldMkLst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2" creationId="{9E7326AB-7EEB-4C1B-AE80-915D6D57E0F9}"/>
          </ac:spMkLst>
        </pc:spChg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3" creationId="{479FC415-155D-4080-BADF-456A2CBF8651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4" creationId="{EE9DED44-185D-4E28-8F77-2C136BD5A8D0}"/>
          </ac:spMkLst>
        </pc:spChg>
        <pc:spChg chg="add del mod">
          <ac:chgData name="ayoade dare" userId="1c7e7bc2090c3d74" providerId="LiveId" clId="{9197C983-6F16-4D4F-AD95-479F5CC7F22A}" dt="2019-02-27T12:27:44.135" v="576"/>
          <ac:spMkLst>
            <pc:docMk/>
            <pc:sldMk cId="1718002653" sldId="266"/>
            <ac:spMk id="5" creationId="{FF5A1DFF-B703-4E90-A668-11E7C6C3156B}"/>
          </ac:spMkLst>
        </pc:spChg>
        <pc:spChg chg="add del mod">
          <ac:chgData name="ayoade dare" userId="1c7e7bc2090c3d74" providerId="LiveId" clId="{9197C983-6F16-4D4F-AD95-479F5CC7F22A}" dt="2019-02-27T12:30:44.472" v="606" actId="931"/>
          <ac:spMkLst>
            <pc:docMk/>
            <pc:sldMk cId="1718002653" sldId="266"/>
            <ac:spMk id="6" creationId="{E7ECDFF3-CF36-4D90-A779-8C009387A863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7" creationId="{419CC831-CD67-4DA4-9B3E-F1CCFA104B17}"/>
          </ac:spMkLst>
        </pc:spChg>
        <pc:spChg chg="add del">
          <ac:chgData name="ayoade dare" userId="1c7e7bc2090c3d74" providerId="LiveId" clId="{9197C983-6F16-4D4F-AD95-479F5CC7F22A}" dt="2019-02-27T12:32:20.521" v="644" actId="26606"/>
          <ac:spMkLst>
            <pc:docMk/>
            <pc:sldMk cId="1718002653" sldId="266"/>
            <ac:spMk id="42" creationId="{B909F359-AF5D-4E1F-9773-67B14ECE30AD}"/>
          </ac:spMkLst>
        </pc:spChg>
        <pc:spChg chg="add del">
          <ac:chgData name="ayoade dare" userId="1c7e7bc2090c3d74" providerId="LiveId" clId="{9197C983-6F16-4D4F-AD95-479F5CC7F22A}" dt="2019-02-27T12:32:34.870" v="650" actId="26606"/>
          <ac:spMkLst>
            <pc:docMk/>
            <pc:sldMk cId="1718002653" sldId="266"/>
            <ac:spMk id="93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138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19.301" v="760" actId="26606"/>
          <ac:spMkLst>
            <pc:docMk/>
            <pc:sldMk cId="1718002653" sldId="266"/>
            <ac:spMk id="224" creationId="{B909F359-AF5D-4E1F-9773-67B14ECE30AD}"/>
          </ac:spMkLst>
        </pc:s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4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8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47" creationId="{D1FF6940-C5C5-4FE7-A7E6-AC95AA3D3DCF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3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4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85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8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9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1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2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5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6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8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9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101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3" creationId="{BA06356A-43DE-43CA-8CA4-0A33516F46F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4" creationId="{B957206D-2084-4CDA-A838-A71F3CA69A05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0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4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3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7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1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2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3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14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8" creationId="{4D50C3BF-4EC6-4075-8C5A-BB4D93669380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9" creationId="{5C427DC4-D0C8-4AD1-971C-C179999E434A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22" creationId="{B683E0DB-6F21-4C3E-8305-9450FD8D69BB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6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7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30" creationId="{ECC60EEE-AABB-4099-9403-8A4CDD57343D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3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6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8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9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42" creationId="{ECC60EEE-AABB-4099-9403-8A4CDD57343D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4" creationId="{AC7171C6-EA46-47D6-AAE3-DD4CA0393C5E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5" creationId="{1A7C43DF-6C62-45B8-95AA-FD5810A86604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8" creationId="{D0D26923-EE65-4E57-B679-61B80FBCAAB1}"/>
          </ac:grpSpMkLst>
        </pc:grpChg>
        <pc:picChg chg="add mod ord">
          <ac:chgData name="ayoade dare" userId="1c7e7bc2090c3d74" providerId="LiveId" clId="{9197C983-6F16-4D4F-AD95-479F5CC7F22A}" dt="2019-02-27T12:37:30.478" v="767" actId="26606"/>
          <ac:picMkLst>
            <pc:docMk/>
            <pc:sldMk cId="1718002653" sldId="266"/>
            <ac:picMk id="9" creationId="{9A01ECE9-79DC-43E2-83FE-05D12EDA3F94}"/>
          </ac:picMkLst>
        </pc:picChg>
      </pc:sldChg>
      <pc:sldChg chg="addSp delSp modSp add">
        <pc:chgData name="ayoade dare" userId="1c7e7bc2090c3d74" providerId="LiveId" clId="{9197C983-6F16-4D4F-AD95-479F5CC7F22A}" dt="2019-02-27T21:04:56.238" v="1122" actId="14100"/>
        <pc:sldMkLst>
          <pc:docMk/>
          <pc:sldMk cId="2423320413" sldId="267"/>
        </pc:sldMkLst>
        <pc:spChg chg="add mod">
          <ac:chgData name="ayoade dare" userId="1c7e7bc2090c3d74" providerId="LiveId" clId="{9197C983-6F16-4D4F-AD95-479F5CC7F22A}" dt="2019-02-27T16:50:12.583" v="856" actId="20577"/>
          <ac:spMkLst>
            <pc:docMk/>
            <pc:sldMk cId="2423320413" sldId="267"/>
            <ac:spMk id="3" creationId="{3FFBEA8A-0002-4DC2-BB39-5983C0F9DF26}"/>
          </ac:spMkLst>
        </pc:spChg>
        <pc:spChg chg="add del mod">
          <ac:chgData name="ayoade dare" userId="1c7e7bc2090c3d74" providerId="LiveId" clId="{9197C983-6F16-4D4F-AD95-479F5CC7F22A}" dt="2019-02-27T16:43:21.494" v="835"/>
          <ac:spMkLst>
            <pc:docMk/>
            <pc:sldMk cId="2423320413" sldId="267"/>
            <ac:spMk id="4" creationId="{B2838D7B-2614-4528-A4D9-F445695BE0C8}"/>
          </ac:spMkLst>
        </pc:spChg>
        <pc:spChg chg="add del mod">
          <ac:chgData name="ayoade dare" userId="1c7e7bc2090c3d74" providerId="LiveId" clId="{9197C983-6F16-4D4F-AD95-479F5CC7F22A}" dt="2019-02-27T16:43:28.376" v="837"/>
          <ac:spMkLst>
            <pc:docMk/>
            <pc:sldMk cId="2423320413" sldId="267"/>
            <ac:spMk id="9" creationId="{5487CAC0-3B69-4A06-8DBE-4C61724C2F72}"/>
          </ac:spMkLst>
        </pc:spChg>
        <pc:spChg chg="add del mod">
          <ac:chgData name="ayoade dare" userId="1c7e7bc2090c3d74" providerId="LiveId" clId="{9197C983-6F16-4D4F-AD95-479F5CC7F22A}" dt="2019-02-27T16:43:34.345" v="839"/>
          <ac:spMkLst>
            <pc:docMk/>
            <pc:sldMk cId="2423320413" sldId="267"/>
            <ac:spMk id="13" creationId="{BDDE0685-5A28-409B-A7F7-C6B53DF207FB}"/>
          </ac:spMkLst>
        </pc:spChg>
        <pc:graphicFrameChg chg="add del mod">
          <ac:chgData name="ayoade dare" userId="1c7e7bc2090c3d74" providerId="LiveId" clId="{9197C983-6F16-4D4F-AD95-479F5CC7F22A}" dt="2019-02-27T16:42:32.359" v="831" actId="478"/>
          <ac:graphicFrameMkLst>
            <pc:docMk/>
            <pc:sldMk cId="2423320413" sldId="267"/>
            <ac:graphicFrameMk id="2" creationId="{D63D4F79-355F-45AF-B437-81406D6A3DF6}"/>
          </ac:graphicFrameMkLst>
        </pc:graphicFrameChg>
        <pc:graphicFrameChg chg="add del mod">
          <ac:chgData name="ayoade dare" userId="1c7e7bc2090c3d74" providerId="LiveId" clId="{9197C983-6F16-4D4F-AD95-479F5CC7F22A}" dt="2019-02-27T16:42:50.726" v="834" actId="478"/>
          <ac:graphicFrameMkLst>
            <pc:docMk/>
            <pc:sldMk cId="2423320413" sldId="267"/>
            <ac:graphicFrameMk id="5" creationId="{AC008592-444E-4CD3-A4C0-FD76D1C0059C}"/>
          </ac:graphicFrameMkLst>
        </pc:graphicFrameChg>
        <pc:picChg chg="add del mod">
          <ac:chgData name="ayoade dare" userId="1c7e7bc2090c3d74" providerId="LiveId" clId="{9197C983-6F16-4D4F-AD95-479F5CC7F22A}" dt="2019-02-27T16:43:23.897" v="836" actId="478"/>
          <ac:picMkLst>
            <pc:docMk/>
            <pc:sldMk cId="2423320413" sldId="267"/>
            <ac:picMk id="7" creationId="{44699F63-E187-4CC0-BA1A-B00DDCBBF74A}"/>
          </ac:picMkLst>
        </pc:picChg>
        <pc:picChg chg="add del mod">
          <ac:chgData name="ayoade dare" userId="1c7e7bc2090c3d74" providerId="LiveId" clId="{9197C983-6F16-4D4F-AD95-479F5CC7F22A}" dt="2019-02-27T16:43:31.521" v="838" actId="478"/>
          <ac:picMkLst>
            <pc:docMk/>
            <pc:sldMk cId="2423320413" sldId="267"/>
            <ac:picMk id="11" creationId="{26972910-795E-453E-A2E5-10C079E5BF03}"/>
          </ac:picMkLst>
        </pc:picChg>
        <pc:picChg chg="add mod">
          <ac:chgData name="ayoade dare" userId="1c7e7bc2090c3d74" providerId="LiveId" clId="{9197C983-6F16-4D4F-AD95-479F5CC7F22A}" dt="2019-02-27T21:04:56.238" v="1122" actId="14100"/>
          <ac:picMkLst>
            <pc:docMk/>
            <pc:sldMk cId="2423320413" sldId="267"/>
            <ac:picMk id="15" creationId="{9FDE5CF5-1C98-4D9A-9E45-76796F34181D}"/>
          </ac:picMkLst>
        </pc:picChg>
      </pc:sldChg>
      <pc:sldChg chg="addSp delSp modSp add ord">
        <pc:chgData name="ayoade dare" userId="1c7e7bc2090c3d74" providerId="LiveId" clId="{9197C983-6F16-4D4F-AD95-479F5CC7F22A}" dt="2019-02-27T21:04:40.032" v="1118" actId="1076"/>
        <pc:sldMkLst>
          <pc:docMk/>
          <pc:sldMk cId="909329800" sldId="268"/>
        </pc:sldMkLst>
        <pc:spChg chg="mod">
          <ac:chgData name="ayoade dare" userId="1c7e7bc2090c3d74" providerId="LiveId" clId="{9197C983-6F16-4D4F-AD95-479F5CC7F22A}" dt="2019-02-27T16:50:51.446" v="901" actId="20577"/>
          <ac:spMkLst>
            <pc:docMk/>
            <pc:sldMk cId="909329800" sldId="268"/>
            <ac:spMk id="2" creationId="{47A035B7-AA91-47B2-875A-FCCE9CCE653D}"/>
          </ac:spMkLst>
        </pc:spChg>
        <pc:spChg chg="del">
          <ac:chgData name="ayoade dare" userId="1c7e7bc2090c3d74" providerId="LiveId" clId="{9197C983-6F16-4D4F-AD95-479F5CC7F22A}" dt="2019-02-27T16:43:53.004" v="841"/>
          <ac:spMkLst>
            <pc:docMk/>
            <pc:sldMk cId="909329800" sldId="268"/>
            <ac:spMk id="3" creationId="{3139C32F-B6C3-4502-92E6-A94B5EE21D9E}"/>
          </ac:spMkLst>
        </pc:spChg>
        <pc:picChg chg="add mod">
          <ac:chgData name="ayoade dare" userId="1c7e7bc2090c3d74" providerId="LiveId" clId="{9197C983-6F16-4D4F-AD95-479F5CC7F22A}" dt="2019-02-27T21:04:40.032" v="1118" actId="1076"/>
          <ac:picMkLst>
            <pc:docMk/>
            <pc:sldMk cId="909329800" sldId="268"/>
            <ac:picMk id="5" creationId="{31620787-4E64-459B-B76D-9D620375F254}"/>
          </ac:picMkLst>
        </pc:picChg>
      </pc:sldChg>
      <pc:sldChg chg="addSp delSp modSp add">
        <pc:chgData name="ayoade dare" userId="1c7e7bc2090c3d74" providerId="LiveId" clId="{9197C983-6F16-4D4F-AD95-479F5CC7F22A}" dt="2019-02-27T21:02:52.494" v="1074" actId="14100"/>
        <pc:sldMkLst>
          <pc:docMk/>
          <pc:sldMk cId="2429492815" sldId="269"/>
        </pc:sldMkLst>
        <pc:spChg chg="mod">
          <ac:chgData name="ayoade dare" userId="1c7e7bc2090c3d74" providerId="LiveId" clId="{9197C983-6F16-4D4F-AD95-479F5CC7F22A}" dt="2019-02-27T21:02:48.634" v="1073" actId="20577"/>
          <ac:spMkLst>
            <pc:docMk/>
            <pc:sldMk cId="2429492815" sldId="269"/>
            <ac:spMk id="2" creationId="{E4B3DB3B-B2AB-4A38-8C8B-02936BF3F5A5}"/>
          </ac:spMkLst>
        </pc:spChg>
        <pc:spChg chg="del">
          <ac:chgData name="ayoade dare" userId="1c7e7bc2090c3d74" providerId="LiveId" clId="{9197C983-6F16-4D4F-AD95-479F5CC7F22A}" dt="2019-02-27T20:53:19.356" v="910"/>
          <ac:spMkLst>
            <pc:docMk/>
            <pc:sldMk cId="2429492815" sldId="269"/>
            <ac:spMk id="3" creationId="{6D88087E-6B5E-414F-938E-A06B80E7CFB4}"/>
          </ac:spMkLst>
        </pc:spChg>
        <pc:picChg chg="add mod">
          <ac:chgData name="ayoade dare" userId="1c7e7bc2090c3d74" providerId="LiveId" clId="{9197C983-6F16-4D4F-AD95-479F5CC7F22A}" dt="2019-02-27T21:02:52.494" v="1074" actId="14100"/>
          <ac:picMkLst>
            <pc:docMk/>
            <pc:sldMk cId="2429492815" sldId="269"/>
            <ac:picMk id="4" creationId="{43B25065-39CA-4091-974B-313A408C02A3}"/>
          </ac:picMkLst>
        </pc:picChg>
      </pc:sldChg>
      <pc:sldChg chg="addSp delSp modSp add">
        <pc:chgData name="ayoade dare" userId="1c7e7bc2090c3d74" providerId="LiveId" clId="{9197C983-6F16-4D4F-AD95-479F5CC7F22A}" dt="2019-02-27T21:03:33.769" v="1111" actId="14100"/>
        <pc:sldMkLst>
          <pc:docMk/>
          <pc:sldMk cId="730624188" sldId="270"/>
        </pc:sldMkLst>
        <pc:spChg chg="mod">
          <ac:chgData name="ayoade dare" userId="1c7e7bc2090c3d74" providerId="LiveId" clId="{9197C983-6F16-4D4F-AD95-479F5CC7F22A}" dt="2019-02-27T21:03:05.971" v="1104" actId="20577"/>
          <ac:spMkLst>
            <pc:docMk/>
            <pc:sldMk cId="730624188" sldId="270"/>
            <ac:spMk id="2" creationId="{6E75AD97-4409-4126-B4CA-F89338D54DD9}"/>
          </ac:spMkLst>
        </pc:spChg>
        <pc:spChg chg="del">
          <ac:chgData name="ayoade dare" userId="1c7e7bc2090c3d74" providerId="LiveId" clId="{9197C983-6F16-4D4F-AD95-479F5CC7F22A}" dt="2019-02-27T20:54:11.796" v="919"/>
          <ac:spMkLst>
            <pc:docMk/>
            <pc:sldMk cId="730624188" sldId="270"/>
            <ac:spMk id="3" creationId="{7A9F7B31-A418-4CEB-9A09-E6AF12ED64C1}"/>
          </ac:spMkLst>
        </pc:spChg>
        <pc:picChg chg="add mod">
          <ac:chgData name="ayoade dare" userId="1c7e7bc2090c3d74" providerId="LiveId" clId="{9197C983-6F16-4D4F-AD95-479F5CC7F22A}" dt="2019-02-27T21:03:33.769" v="1111" actId="14100"/>
          <ac:picMkLst>
            <pc:docMk/>
            <pc:sldMk cId="730624188" sldId="270"/>
            <ac:picMk id="4" creationId="{18DAE568-E662-4121-906B-80778C34215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/>
            <a:t>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5B7-AA91-47B2-875A-FCCE9CCE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/>
              <a:t>by importance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20787-4E64-459B-B76D-9D620375F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00257"/>
            <a:ext cx="7790688" cy="5071872"/>
          </a:xfrm>
        </p:spPr>
      </p:pic>
    </p:spTree>
    <p:extLst>
      <p:ext uri="{BB962C8B-B14F-4D97-AF65-F5344CB8AC3E}">
        <p14:creationId xmlns:p14="http://schemas.microsoft.com/office/powerpoint/2010/main" val="90932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7591E42-1D4C-4E6A-AFDD-62C7CE348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17066"/>
              </p:ext>
            </p:extLst>
          </p:nvPr>
        </p:nvGraphicFramePr>
        <p:xfrm>
          <a:off x="1243584" y="0"/>
          <a:ext cx="1004011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2914254" imgH="3771477" progId="AcroExch.Document.DC">
                  <p:embed/>
                </p:oleObj>
              </mc:Choice>
              <mc:Fallback>
                <p:oleObj name="Acrobat Document" r:id="rId3" imgW="2914254" imgH="3771477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7591E42-1D4C-4E6A-AFDD-62C7CE348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584" y="0"/>
                        <a:ext cx="10040112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7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BEA8A-0002-4DC2-BB39-5983C0F9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Mtry</a:t>
            </a:r>
            <a:r>
              <a:rPr lang="en-US" dirty="0"/>
              <a:t> iteration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FDE5CF5-1C98-4D9A-9E45-76796F341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16" y="1880698"/>
            <a:ext cx="8631936" cy="4656068"/>
          </a:xfrm>
        </p:spPr>
      </p:pic>
    </p:spTree>
    <p:extLst>
      <p:ext uri="{BB962C8B-B14F-4D97-AF65-F5344CB8AC3E}">
        <p14:creationId xmlns:p14="http://schemas.microsoft.com/office/powerpoint/2010/main" val="242332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378D-A764-442A-8DBD-DD5EB27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317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C0AB2-A04F-4C7B-928F-0F9F7A23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4" y="1772038"/>
            <a:ext cx="7522464" cy="46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E59C8-26E7-4DAB-9256-51FDBB3D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769322"/>
            <a:ext cx="8569514" cy="4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0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B3B-B2AB-4A38-8C8B-02936BF3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25065-39CA-4091-974B-313A408C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52" y="2317300"/>
            <a:ext cx="8727924" cy="40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D97-4409-4126-B4CA-F89338D5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E568-E662-4121-906B-80778C34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9280"/>
            <a:ext cx="10203243" cy="45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Circuit</vt:lpstr>
      <vt:lpstr>Acrobat Document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Exploratory data analysis</vt:lpstr>
      <vt:lpstr>EXPLORATORY DATA ANALYSIS</vt:lpstr>
      <vt:lpstr>Exploratory data analysis</vt:lpstr>
      <vt:lpstr>Exploratory data analysis</vt:lpstr>
      <vt:lpstr>Variables by importance</vt:lpstr>
      <vt:lpstr>PowerPoint Presentation</vt:lpstr>
      <vt:lpstr>Mtry iteration</vt:lpstr>
      <vt:lpstr>OBSERVATIONS 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TEAM NATURAL INTELLIGENCE msds6306: DOING DATASCIENCE   Case Study 2  </dc:title>
  <dc:creator>ayoade dare</dc:creator>
  <cp:lastModifiedBy>ayoade dare</cp:lastModifiedBy>
  <cp:revision>1</cp:revision>
  <dcterms:created xsi:type="dcterms:W3CDTF">2019-02-27T12:43:22Z</dcterms:created>
  <dcterms:modified xsi:type="dcterms:W3CDTF">2019-02-27T21:04:58Z</dcterms:modified>
</cp:coreProperties>
</file>