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1CD"/>
    <a:srgbClr val="DAC0E6"/>
    <a:srgbClr val="E95959"/>
    <a:srgbClr val="EA6464"/>
    <a:srgbClr val="FA7272"/>
    <a:srgbClr val="FE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678D6-08BE-45F6-BBA1-2E5C8C1FD966}" v="83" dt="2018-04-04T03:07:10.921"/>
    <p1510:client id="{A13571B3-B714-47F2-AE32-D6AA47DD8D3F}" v="212" dt="2018-04-04T04:56:07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" d="100"/>
          <a:sy n="17" d="100"/>
        </p:scale>
        <p:origin x="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0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00"/>
            </a:lvl3pPr>
            <a:lvl4pPr marL="6583680" indent="0" algn="ctr">
              <a:buNone/>
              <a:defRPr sz="7700"/>
            </a:lvl4pPr>
            <a:lvl5pPr marL="8778240" indent="0" algn="ctr">
              <a:buNone/>
              <a:defRPr sz="7700"/>
            </a:lvl5pPr>
            <a:lvl6pPr marL="10972800" indent="0" algn="ctr">
              <a:buNone/>
              <a:defRPr sz="7700"/>
            </a:lvl6pPr>
            <a:lvl7pPr marL="13167360" indent="0" algn="ctr">
              <a:buNone/>
              <a:defRPr sz="7700"/>
            </a:lvl7pPr>
            <a:lvl8pPr marL="15361920" indent="0" algn="ctr">
              <a:buNone/>
              <a:defRPr sz="7700"/>
            </a:lvl8pPr>
            <a:lvl9pPr marL="17556480" indent="0" algn="ctr">
              <a:buNone/>
              <a:defRPr sz="77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1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0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4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700"/>
            </a:lvl1pPr>
            <a:lvl2pPr marL="2194560" indent="0">
              <a:buNone/>
              <a:defRPr sz="6700"/>
            </a:lvl2pPr>
            <a:lvl3pPr marL="4389120" indent="0">
              <a:buNone/>
              <a:defRPr sz="580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700"/>
            </a:lvl1pPr>
            <a:lvl2pPr marL="2194560" indent="0">
              <a:buNone/>
              <a:defRPr sz="6700"/>
            </a:lvl2pPr>
            <a:lvl3pPr marL="4389120" indent="0">
              <a:buNone/>
              <a:defRPr sz="580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3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Single Corner Rounded 48">
            <a:extLst>
              <a:ext uri="{FF2B5EF4-FFF2-40B4-BE49-F238E27FC236}">
                <a16:creationId xmlns:a16="http://schemas.microsoft.com/office/drawing/2014/main" id="{3CCB90B2-D625-40CA-BA1E-11C457AF613B}"/>
              </a:ext>
            </a:extLst>
          </p:cNvPr>
          <p:cNvSpPr/>
          <p:nvPr/>
        </p:nvSpPr>
        <p:spPr>
          <a:xfrm>
            <a:off x="186908" y="19994732"/>
            <a:ext cx="30678120" cy="12724262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EC18F6-6375-4F93-89EC-DE835D5C3392}"/>
              </a:ext>
            </a:extLst>
          </p:cNvPr>
          <p:cNvSpPr/>
          <p:nvPr/>
        </p:nvSpPr>
        <p:spPr>
          <a:xfrm>
            <a:off x="281518" y="20893609"/>
            <a:ext cx="30482286" cy="117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67C871-AEF0-4723-85EE-26337E090063}"/>
              </a:ext>
            </a:extLst>
          </p:cNvPr>
          <p:cNvSpPr/>
          <p:nvPr/>
        </p:nvSpPr>
        <p:spPr>
          <a:xfrm>
            <a:off x="193884" y="161925"/>
            <a:ext cx="43395388" cy="3543883"/>
          </a:xfrm>
          <a:prstGeom prst="roundRect">
            <a:avLst>
              <a:gd name="adj" fmla="val 526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97468-3AE6-4BEC-95D7-1BD1267E1F6D}"/>
              </a:ext>
            </a:extLst>
          </p:cNvPr>
          <p:cNvSpPr txBox="1"/>
          <p:nvPr/>
        </p:nvSpPr>
        <p:spPr>
          <a:xfrm>
            <a:off x="9150363" y="662568"/>
            <a:ext cx="25482429" cy="2800767"/>
          </a:xfrm>
          <a:prstGeom prst="rect">
            <a:avLst/>
          </a:prstGeom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 dirty="0">
                <a:latin typeface="helvetica" panose="020B0604020202020204" pitchFamily="34" charset="0"/>
                <a:cs typeface="helvetica" panose="020B0604020202020204" pitchFamily="34" charset="0"/>
              </a:rPr>
              <a:t>PICKING WINNERS FOR FANTASY BASKETBALL WITH MACHINE LEARNING</a:t>
            </a:r>
          </a:p>
        </p:txBody>
      </p:sp>
      <p:pic>
        <p:nvPicPr>
          <p:cNvPr id="10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7B0B0D7-20A4-49BB-BBA3-CC2399BE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7" y="-628852"/>
            <a:ext cx="6788117" cy="5125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B5D745-8498-43D5-B4CB-DFCCA9E2272E}"/>
              </a:ext>
            </a:extLst>
          </p:cNvPr>
          <p:cNvSpPr txBox="1"/>
          <p:nvPr/>
        </p:nvSpPr>
        <p:spPr>
          <a:xfrm>
            <a:off x="34593122" y="631790"/>
            <a:ext cx="8565012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Date: April 5th 2018</a:t>
            </a:r>
          </a:p>
          <a:p>
            <a:pPr algn="r"/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ECSE 457 Design Project</a:t>
            </a:r>
          </a:p>
          <a:p>
            <a:pPr algn="r"/>
            <a:r>
              <a:rPr lang="en-US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Group 23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1EAB0B-9AB0-484D-B676-80AB5164521C}"/>
              </a:ext>
            </a:extLst>
          </p:cNvPr>
          <p:cNvSpPr/>
          <p:nvPr/>
        </p:nvSpPr>
        <p:spPr>
          <a:xfrm>
            <a:off x="192836" y="3887060"/>
            <a:ext cx="12226109" cy="8481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7D2CAB-A850-4AB6-9030-0412504CFF12}"/>
              </a:ext>
            </a:extLst>
          </p:cNvPr>
          <p:cNvSpPr/>
          <p:nvPr/>
        </p:nvSpPr>
        <p:spPr>
          <a:xfrm>
            <a:off x="281518" y="4032839"/>
            <a:ext cx="12015755" cy="81972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3" descr="A close up of a logo&#10;&#10;Description generated with high confidence">
            <a:extLst>
              <a:ext uri="{FF2B5EF4-FFF2-40B4-BE49-F238E27FC236}">
                <a16:creationId xmlns:a16="http://schemas.microsoft.com/office/drawing/2014/main" id="{D59AE7B8-C5F4-4224-A824-50D451CD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07" y="21632464"/>
            <a:ext cx="30272097" cy="10330308"/>
          </a:xfrm>
          <a:prstGeom prst="rect">
            <a:avLst/>
          </a:prstGeom>
        </p:spPr>
      </p:pic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1F9625E0-1A30-484F-B183-F18E4C51E0A3}"/>
              </a:ext>
            </a:extLst>
          </p:cNvPr>
          <p:cNvSpPr/>
          <p:nvPr/>
        </p:nvSpPr>
        <p:spPr>
          <a:xfrm>
            <a:off x="192836" y="3983142"/>
            <a:ext cx="12262166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Objective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BA202B-DE6D-4FF8-93B2-3F97FFDC64CC}"/>
              </a:ext>
            </a:extLst>
          </p:cNvPr>
          <p:cNvSpPr/>
          <p:nvPr/>
        </p:nvSpPr>
        <p:spPr>
          <a:xfrm>
            <a:off x="12637744" y="3902438"/>
            <a:ext cx="31020406" cy="9828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2646FA-B40F-4800-9488-4811540F5308}"/>
              </a:ext>
            </a:extLst>
          </p:cNvPr>
          <p:cNvSpPr/>
          <p:nvPr/>
        </p:nvSpPr>
        <p:spPr>
          <a:xfrm>
            <a:off x="12765981" y="4048216"/>
            <a:ext cx="30817064" cy="95848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F79908-08E4-43C6-9BE3-A6CD5853666D}"/>
              </a:ext>
            </a:extLst>
          </p:cNvPr>
          <p:cNvSpPr/>
          <p:nvPr/>
        </p:nvSpPr>
        <p:spPr>
          <a:xfrm>
            <a:off x="31037017" y="22501859"/>
            <a:ext cx="12621134" cy="10217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D40F41-5227-49D0-A3F4-54F0D6E688D9}"/>
              </a:ext>
            </a:extLst>
          </p:cNvPr>
          <p:cNvSpPr/>
          <p:nvPr/>
        </p:nvSpPr>
        <p:spPr>
          <a:xfrm>
            <a:off x="31127701" y="22578644"/>
            <a:ext cx="12455344" cy="100420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841F24-FF02-4EB5-B384-C4571F0EFC3F}"/>
              </a:ext>
            </a:extLst>
          </p:cNvPr>
          <p:cNvSpPr/>
          <p:nvPr/>
        </p:nvSpPr>
        <p:spPr>
          <a:xfrm>
            <a:off x="193883" y="12572570"/>
            <a:ext cx="12225061" cy="7188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045916-5CDA-4002-B98C-ED178B26DC49}"/>
              </a:ext>
            </a:extLst>
          </p:cNvPr>
          <p:cNvSpPr/>
          <p:nvPr/>
        </p:nvSpPr>
        <p:spPr>
          <a:xfrm>
            <a:off x="281518" y="13145409"/>
            <a:ext cx="12015755" cy="64850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Diagonal Corners Snipped 70">
            <a:extLst>
              <a:ext uri="{FF2B5EF4-FFF2-40B4-BE49-F238E27FC236}">
                <a16:creationId xmlns:a16="http://schemas.microsoft.com/office/drawing/2014/main" id="{C4C3E6B3-2038-44C7-BBB4-511BA5FF15A0}"/>
              </a:ext>
            </a:extLst>
          </p:cNvPr>
          <p:cNvSpPr/>
          <p:nvPr/>
        </p:nvSpPr>
        <p:spPr>
          <a:xfrm>
            <a:off x="284356" y="12643263"/>
            <a:ext cx="12170646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Background</a:t>
            </a:r>
          </a:p>
        </p:txBody>
      </p:sp>
      <p:sp>
        <p:nvSpPr>
          <p:cNvPr id="72" name="Rectangle: Diagonal Corners Snipped 71">
            <a:extLst>
              <a:ext uri="{FF2B5EF4-FFF2-40B4-BE49-F238E27FC236}">
                <a16:creationId xmlns:a16="http://schemas.microsoft.com/office/drawing/2014/main" id="{AF4D8F6A-5F36-4597-9D12-3F364A847B4A}"/>
              </a:ext>
            </a:extLst>
          </p:cNvPr>
          <p:cNvSpPr/>
          <p:nvPr/>
        </p:nvSpPr>
        <p:spPr>
          <a:xfrm>
            <a:off x="12962023" y="4013673"/>
            <a:ext cx="30737561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Architecture</a:t>
            </a:r>
          </a:p>
        </p:txBody>
      </p:sp>
      <p:sp>
        <p:nvSpPr>
          <p:cNvPr id="74" name="Rectangle: Diagonal Corners Snipped 73">
            <a:extLst>
              <a:ext uri="{FF2B5EF4-FFF2-40B4-BE49-F238E27FC236}">
                <a16:creationId xmlns:a16="http://schemas.microsoft.com/office/drawing/2014/main" id="{9EC6AD8D-F6BB-4F30-AC60-A1C5EC69B1A7}"/>
              </a:ext>
            </a:extLst>
          </p:cNvPr>
          <p:cNvSpPr/>
          <p:nvPr/>
        </p:nvSpPr>
        <p:spPr>
          <a:xfrm>
            <a:off x="772192" y="20071418"/>
            <a:ext cx="30167941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Timeline</a:t>
            </a:r>
          </a:p>
        </p:txBody>
      </p:sp>
      <p:sp>
        <p:nvSpPr>
          <p:cNvPr id="75" name="Arrow: Pentagon 74">
            <a:extLst>
              <a:ext uri="{FF2B5EF4-FFF2-40B4-BE49-F238E27FC236}">
                <a16:creationId xmlns:a16="http://schemas.microsoft.com/office/drawing/2014/main" id="{BEE05718-7A70-4D81-A3BA-3872C8097211}"/>
              </a:ext>
            </a:extLst>
          </p:cNvPr>
          <p:cNvSpPr/>
          <p:nvPr/>
        </p:nvSpPr>
        <p:spPr>
          <a:xfrm>
            <a:off x="111803" y="19916190"/>
            <a:ext cx="1543448" cy="1398628"/>
          </a:xfrm>
          <a:prstGeom prst="homePlate">
            <a:avLst/>
          </a:prstGeom>
          <a:solidFill>
            <a:schemeClr val="accent6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76" name="Rectangle: Diagonal Corners Snipped 75">
            <a:extLst>
              <a:ext uri="{FF2B5EF4-FFF2-40B4-BE49-F238E27FC236}">
                <a16:creationId xmlns:a16="http://schemas.microsoft.com/office/drawing/2014/main" id="{DA55A453-2352-46DA-8E9D-E6E0FDE454B9}"/>
              </a:ext>
            </a:extLst>
          </p:cNvPr>
          <p:cNvSpPr/>
          <p:nvPr/>
        </p:nvSpPr>
        <p:spPr>
          <a:xfrm>
            <a:off x="31631205" y="22578644"/>
            <a:ext cx="12068379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rgbClr val="FA7272"/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Future Plans</a:t>
            </a:r>
          </a:p>
        </p:txBody>
      </p:sp>
      <p:sp>
        <p:nvSpPr>
          <p:cNvPr id="78" name="Arrow: Pentagon 77">
            <a:extLst>
              <a:ext uri="{FF2B5EF4-FFF2-40B4-BE49-F238E27FC236}">
                <a16:creationId xmlns:a16="http://schemas.microsoft.com/office/drawing/2014/main" id="{098D3053-A435-4F39-A451-2BFA502D6F3B}"/>
              </a:ext>
            </a:extLst>
          </p:cNvPr>
          <p:cNvSpPr/>
          <p:nvPr/>
        </p:nvSpPr>
        <p:spPr>
          <a:xfrm>
            <a:off x="111803" y="3827914"/>
            <a:ext cx="1543448" cy="139862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79" name="Arrow: Pentagon 78">
            <a:extLst>
              <a:ext uri="{FF2B5EF4-FFF2-40B4-BE49-F238E27FC236}">
                <a16:creationId xmlns:a16="http://schemas.microsoft.com/office/drawing/2014/main" id="{4D609598-F951-4C99-8825-620A6F7E5F57}"/>
              </a:ext>
            </a:extLst>
          </p:cNvPr>
          <p:cNvSpPr/>
          <p:nvPr/>
        </p:nvSpPr>
        <p:spPr>
          <a:xfrm>
            <a:off x="111803" y="12488035"/>
            <a:ext cx="1543448" cy="139862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80" name="Arrow: Pentagon 79">
            <a:extLst>
              <a:ext uri="{FF2B5EF4-FFF2-40B4-BE49-F238E27FC236}">
                <a16:creationId xmlns:a16="http://schemas.microsoft.com/office/drawing/2014/main" id="{FC540494-AD63-464C-9349-3ADB6AE92BDB}"/>
              </a:ext>
            </a:extLst>
          </p:cNvPr>
          <p:cNvSpPr/>
          <p:nvPr/>
        </p:nvSpPr>
        <p:spPr>
          <a:xfrm>
            <a:off x="12546224" y="3827914"/>
            <a:ext cx="1543448" cy="139862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FAA6D74B-B8B9-4546-8E1B-BCE952587DB7}"/>
              </a:ext>
            </a:extLst>
          </p:cNvPr>
          <p:cNvSpPr/>
          <p:nvPr/>
        </p:nvSpPr>
        <p:spPr>
          <a:xfrm>
            <a:off x="30995583" y="22423416"/>
            <a:ext cx="1543448" cy="1398628"/>
          </a:xfrm>
          <a:prstGeom prst="homePlate">
            <a:avLst/>
          </a:prstGeom>
          <a:solidFill>
            <a:srgbClr val="E95959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A3F82E0-682E-4F81-8601-C7D722FD1552}"/>
              </a:ext>
            </a:extLst>
          </p:cNvPr>
          <p:cNvSpPr/>
          <p:nvPr/>
        </p:nvSpPr>
        <p:spPr>
          <a:xfrm>
            <a:off x="12637745" y="13731434"/>
            <a:ext cx="18227284" cy="60295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E28B2F-C474-4EC9-968A-831952DA1DA5}"/>
              </a:ext>
            </a:extLst>
          </p:cNvPr>
          <p:cNvSpPr/>
          <p:nvPr/>
        </p:nvSpPr>
        <p:spPr>
          <a:xfrm>
            <a:off x="12765981" y="13633097"/>
            <a:ext cx="17997823" cy="599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452BBC-1983-46A8-B549-E9F6189290BF}"/>
              </a:ext>
            </a:extLst>
          </p:cNvPr>
          <p:cNvGrpSpPr/>
          <p:nvPr/>
        </p:nvGrpSpPr>
        <p:grpSpPr>
          <a:xfrm>
            <a:off x="12990129" y="5485852"/>
            <a:ext cx="12646326" cy="9144461"/>
            <a:chOff x="30169525" y="8321968"/>
            <a:chExt cx="12646326" cy="9144461"/>
          </a:xfrm>
        </p:grpSpPr>
        <p:pic>
          <p:nvPicPr>
            <p:cNvPr id="28" name="Picture 2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817A9903-1FD1-428B-82D2-E3C34A24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19688" y="15102793"/>
              <a:ext cx="3001992" cy="1333133"/>
            </a:xfrm>
            <a:prstGeom prst="rect">
              <a:avLst/>
            </a:prstGeom>
          </p:spPr>
        </p:pic>
        <p:pic>
          <p:nvPicPr>
            <p:cNvPr id="23" name="Picture 2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66C9DA5-8748-4B3A-A0CE-D04BD57D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00983" y="14895758"/>
              <a:ext cx="3193356" cy="1736122"/>
            </a:xfrm>
            <a:prstGeom prst="rect">
              <a:avLst/>
            </a:prstGeom>
          </p:spPr>
        </p:pic>
        <p:pic>
          <p:nvPicPr>
            <p:cNvPr id="11" name="Picture 15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F726FE2E-6C9E-40DF-89ED-F2968514B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69525" y="8321968"/>
              <a:ext cx="12617893" cy="2506153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37A42C-B874-47C4-8562-0C2C27701B8E}"/>
                </a:ext>
              </a:extLst>
            </p:cNvPr>
            <p:cNvSpPr/>
            <p:nvPr/>
          </p:nvSpPr>
          <p:spPr>
            <a:xfrm>
              <a:off x="31805600" y="8770542"/>
              <a:ext cx="2018581" cy="201858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4873C5-B330-4D91-BD71-596810074565}"/>
                </a:ext>
              </a:extLst>
            </p:cNvPr>
            <p:cNvSpPr/>
            <p:nvPr/>
          </p:nvSpPr>
          <p:spPr>
            <a:xfrm>
              <a:off x="39232938" y="8770541"/>
              <a:ext cx="2018581" cy="201858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3341A5-AB4D-4EC7-B5F7-E9B206833425}"/>
                </a:ext>
              </a:extLst>
            </p:cNvPr>
            <p:cNvSpPr/>
            <p:nvPr/>
          </p:nvSpPr>
          <p:spPr>
            <a:xfrm>
              <a:off x="35540829" y="8770542"/>
              <a:ext cx="2018581" cy="201858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CB9B2E-C2EF-4E3D-BA34-29356EA1BBD9}"/>
                </a:ext>
              </a:extLst>
            </p:cNvPr>
            <p:cNvCxnSpPr/>
            <p:nvPr/>
          </p:nvCxnSpPr>
          <p:spPr>
            <a:xfrm flipH="1">
              <a:off x="30370837" y="9504715"/>
              <a:ext cx="1466490" cy="546914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FD117F-FDD1-4B5A-BA24-78BE75E49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0397" y="9937629"/>
              <a:ext cx="293297" cy="5693433"/>
            </a:xfrm>
            <a:prstGeom prst="straightConnector1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1ADA64-8C0A-4A73-88A2-384C2E77BB2E}"/>
                </a:ext>
              </a:extLst>
            </p:cNvPr>
            <p:cNvSpPr/>
            <p:nvPr/>
          </p:nvSpPr>
          <p:spPr>
            <a:xfrm>
              <a:off x="30204099" y="14043807"/>
              <a:ext cx="3329795" cy="339880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DE91632-196B-41A3-8DD8-E126C069C894}"/>
                </a:ext>
              </a:extLst>
            </p:cNvPr>
            <p:cNvSpPr/>
            <p:nvPr/>
          </p:nvSpPr>
          <p:spPr>
            <a:xfrm>
              <a:off x="34819164" y="14067623"/>
              <a:ext cx="3329795" cy="339880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C50DF37-9E65-4D8B-9B45-5EA15CD28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24916" y="9759042"/>
              <a:ext cx="692010" cy="577969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14A5EA2-D067-4F2D-B204-417270B9DF6F}"/>
                </a:ext>
              </a:extLst>
            </p:cNvPr>
            <p:cNvCxnSpPr>
              <a:cxnSpLocks/>
            </p:cNvCxnSpPr>
            <p:nvPr/>
          </p:nvCxnSpPr>
          <p:spPr>
            <a:xfrm>
              <a:off x="37561305" y="9755351"/>
              <a:ext cx="567446" cy="571463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00237B-74E9-4E04-A3CE-C91E149929C2}"/>
                </a:ext>
              </a:extLst>
            </p:cNvPr>
            <p:cNvSpPr/>
            <p:nvPr/>
          </p:nvSpPr>
          <p:spPr>
            <a:xfrm>
              <a:off x="39486056" y="14043808"/>
              <a:ext cx="3329795" cy="339880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0A23057-BD93-4877-9C03-37D1D2114BA2}"/>
                </a:ext>
              </a:extLst>
            </p:cNvPr>
            <p:cNvCxnSpPr>
              <a:cxnSpLocks/>
            </p:cNvCxnSpPr>
            <p:nvPr/>
          </p:nvCxnSpPr>
          <p:spPr>
            <a:xfrm>
              <a:off x="41232264" y="9938168"/>
              <a:ext cx="1462077" cy="517925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795214-DDB0-4024-8411-54332FBDDC76}"/>
                </a:ext>
              </a:extLst>
            </p:cNvPr>
            <p:cNvCxnSpPr>
              <a:cxnSpLocks/>
            </p:cNvCxnSpPr>
            <p:nvPr/>
          </p:nvCxnSpPr>
          <p:spPr>
            <a:xfrm>
              <a:off x="39234830" y="9897312"/>
              <a:ext cx="256895" cy="5841333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6418F831-103A-436A-9063-C00E1771046B}"/>
              </a:ext>
            </a:extLst>
          </p:cNvPr>
          <p:cNvSpPr/>
          <p:nvPr/>
        </p:nvSpPr>
        <p:spPr>
          <a:xfrm>
            <a:off x="31037017" y="13877492"/>
            <a:ext cx="12621133" cy="83906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9D6DE2-7BC2-4435-8362-E57D299AEE1C}"/>
              </a:ext>
            </a:extLst>
          </p:cNvPr>
          <p:cNvSpPr/>
          <p:nvPr/>
        </p:nvSpPr>
        <p:spPr>
          <a:xfrm>
            <a:off x="31127701" y="14092516"/>
            <a:ext cx="12453440" cy="807079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Diagonal Corners Snipped 87">
            <a:extLst>
              <a:ext uri="{FF2B5EF4-FFF2-40B4-BE49-F238E27FC236}">
                <a16:creationId xmlns:a16="http://schemas.microsoft.com/office/drawing/2014/main" id="{736426D4-0FF6-4917-9AF5-62204EA80EF1}"/>
              </a:ext>
            </a:extLst>
          </p:cNvPr>
          <p:cNvSpPr/>
          <p:nvPr/>
        </p:nvSpPr>
        <p:spPr>
          <a:xfrm>
            <a:off x="31631205" y="13942560"/>
            <a:ext cx="12068379" cy="1088172"/>
          </a:xfrm>
          <a:prstGeom prst="snip2DiagRect">
            <a:avLst>
              <a:gd name="adj1" fmla="val 0"/>
              <a:gd name="adj2" fmla="val 10244"/>
            </a:avLst>
          </a:prstGeom>
          <a:solidFill>
            <a:srgbClr val="DAC0E6"/>
          </a:solidFill>
          <a:ln>
            <a:noFill/>
          </a:ln>
          <a:effectLst>
            <a:outerShdw blurRad="292100" dist="762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Results</a:t>
            </a:r>
          </a:p>
        </p:txBody>
      </p:sp>
      <p:sp>
        <p:nvSpPr>
          <p:cNvPr id="89" name="Arrow: Pentagon 88">
            <a:extLst>
              <a:ext uri="{FF2B5EF4-FFF2-40B4-BE49-F238E27FC236}">
                <a16:creationId xmlns:a16="http://schemas.microsoft.com/office/drawing/2014/main" id="{F82D5F6F-6A8D-4411-B26F-24B67CC4FE56}"/>
              </a:ext>
            </a:extLst>
          </p:cNvPr>
          <p:cNvSpPr/>
          <p:nvPr/>
        </p:nvSpPr>
        <p:spPr>
          <a:xfrm>
            <a:off x="30987550" y="13787332"/>
            <a:ext cx="1543448" cy="1398628"/>
          </a:xfrm>
          <a:prstGeom prst="homePlate">
            <a:avLst/>
          </a:prstGeom>
          <a:solidFill>
            <a:srgbClr val="B581CD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helvetica" panose="020B0604020202020204" pitchFamily="34" charset="0"/>
                <a:ea typeface="Gadugi" panose="020B0502040204020203" pitchFamily="34" charset="0"/>
                <a:cs typeface="helvetica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Ege Aydede</cp:lastModifiedBy>
  <cp:revision>12</cp:revision>
  <dcterms:modified xsi:type="dcterms:W3CDTF">2018-04-05T01:09:46Z</dcterms:modified>
</cp:coreProperties>
</file>