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34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757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389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562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7531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247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84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784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97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2263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704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4666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49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39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83732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84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150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1DB443-9603-404C-94C0-047DC4301BCB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074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ile html elemanlarını seçme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2698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7. </a:t>
            </a:r>
            <a:r>
              <a:rPr lang="tr-TR" b="1" dirty="0" err="1" smtClean="0"/>
              <a:t>querySelectorAll</a:t>
            </a:r>
            <a:r>
              <a:rPr lang="tr-TR" dirty="0" smtClean="0"/>
              <a:t>(seçici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te kullandığımız tüm seçicileri kullanarak </a:t>
            </a:r>
            <a:r>
              <a:rPr lang="tr-TR" dirty="0" err="1"/>
              <a:t>javascript</a:t>
            </a:r>
            <a:r>
              <a:rPr lang="tr-TR" dirty="0"/>
              <a:t> ile de istediğimiz nesneleri seçebiliriz. Bu seçici ile </a:t>
            </a:r>
            <a:r>
              <a:rPr lang="tr-TR" dirty="0" smtClean="0"/>
              <a:t>tüm kayıtlar dizi şeklinde gelir.</a:t>
            </a:r>
          </a:p>
          <a:p>
            <a:endParaRPr lang="tr-TR" dirty="0"/>
          </a:p>
          <a:p>
            <a:r>
              <a:rPr lang="tr-TR" dirty="0"/>
              <a:t>var nesne1 = </a:t>
            </a:r>
            <a:r>
              <a:rPr lang="tr-TR" dirty="0" err="1"/>
              <a:t>document.querySelectorAll</a:t>
            </a:r>
            <a:r>
              <a:rPr lang="tr-TR" dirty="0"/>
              <a:t>("#bolum2</a:t>
            </a:r>
            <a:r>
              <a:rPr lang="tr-TR" dirty="0" smtClean="0"/>
              <a:t>")</a:t>
            </a:r>
            <a:endParaRPr lang="tr-TR" dirty="0"/>
          </a:p>
          <a:p>
            <a:r>
              <a:rPr lang="tr-TR" dirty="0" smtClean="0"/>
              <a:t>var </a:t>
            </a:r>
            <a:r>
              <a:rPr lang="tr-TR" dirty="0"/>
              <a:t>nesne2 = </a:t>
            </a:r>
            <a:r>
              <a:rPr lang="tr-TR" dirty="0" err="1"/>
              <a:t>document.querySelectorAll</a:t>
            </a:r>
            <a:r>
              <a:rPr lang="tr-TR" dirty="0"/>
              <a:t>(".</a:t>
            </a:r>
            <a:r>
              <a:rPr lang="tr-TR" dirty="0" err="1"/>
              <a:t>kapsayici</a:t>
            </a:r>
            <a:r>
              <a:rPr lang="tr-TR" smtClean="0"/>
              <a:t>")[3]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1927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Seçiciler Ne İşe Yarar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ile sayfamızda bulunan html elemanlarına veya form elemanlarına erişmek için kullanılır. </a:t>
            </a:r>
          </a:p>
          <a:p>
            <a:r>
              <a:rPr lang="tr-TR" dirty="0" smtClean="0"/>
              <a:t>Bu işlemler için DOM(</a:t>
            </a:r>
            <a:r>
              <a:rPr lang="tr-TR" dirty="0" err="1" smtClean="0"/>
              <a:t>Document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model) nense modeli kullanılır.</a:t>
            </a:r>
          </a:p>
          <a:p>
            <a:r>
              <a:rPr lang="tr-TR" dirty="0" smtClean="0"/>
              <a:t>Farklı </a:t>
            </a:r>
            <a:r>
              <a:rPr lang="tr-TR" dirty="0" err="1" smtClean="0"/>
              <a:t>metodlar</a:t>
            </a:r>
            <a:r>
              <a:rPr lang="tr-TR" dirty="0" smtClean="0"/>
              <a:t> kullanarak istediğimiz elemanları seçerek işlemler yapabiliriz.</a:t>
            </a:r>
          </a:p>
        </p:txBody>
      </p:sp>
    </p:spTree>
    <p:extLst>
      <p:ext uri="{BB962C8B-B14F-4D97-AF65-F5344CB8AC3E}">
        <p14:creationId xmlns:p14="http://schemas.microsoft.com/office/powerpoint/2010/main" xmlns="" val="1949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İ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8536" y="1281851"/>
            <a:ext cx="7151227" cy="51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993816" y="697076"/>
            <a:ext cx="5796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/>
              <a:t>DOM(</a:t>
            </a:r>
            <a:r>
              <a:rPr lang="tr-TR" sz="3200" b="1" dirty="0" err="1" smtClean="0"/>
              <a:t>Document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object</a:t>
            </a:r>
            <a:r>
              <a:rPr lang="tr-TR" sz="3200" b="1" dirty="0" smtClean="0"/>
              <a:t> model) 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4409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1. </a:t>
            </a:r>
            <a:r>
              <a:rPr lang="tr-TR" b="1" dirty="0" err="1" smtClean="0"/>
              <a:t>getElementById</a:t>
            </a:r>
            <a:r>
              <a:rPr lang="tr-TR" b="1" dirty="0"/>
              <a:t>( </a:t>
            </a:r>
            <a:r>
              <a:rPr lang="tr-TR" b="1" dirty="0" err="1"/>
              <a:t>id</a:t>
            </a:r>
            <a:r>
              <a:rPr lang="tr-TR" b="1" dirty="0"/>
              <a:t> ) seçicisi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Id</a:t>
            </a:r>
            <a:r>
              <a:rPr lang="tr-TR" dirty="0" smtClean="0"/>
              <a:t> niteliği belirtilen elemanı seçmek için kullanılır. </a:t>
            </a:r>
            <a:r>
              <a:rPr lang="tr-TR" dirty="0" err="1" smtClean="0"/>
              <a:t>Id</a:t>
            </a:r>
            <a:r>
              <a:rPr lang="tr-TR" dirty="0" smtClean="0"/>
              <a:t> tekil olduğu için sadece tek elemanı seçer.</a:t>
            </a:r>
          </a:p>
          <a:p>
            <a:endParaRPr lang="tr-TR" dirty="0"/>
          </a:p>
          <a:p>
            <a:r>
              <a:rPr lang="tr-TR" b="1" dirty="0" err="1">
                <a:solidFill>
                  <a:schemeClr val="accent2"/>
                </a:solidFill>
              </a:rPr>
              <a:t>d</a:t>
            </a:r>
            <a:r>
              <a:rPr lang="tr-TR" b="1" dirty="0" err="1" smtClean="0">
                <a:solidFill>
                  <a:schemeClr val="accent2"/>
                </a:solidFill>
              </a:rPr>
              <a:t>ocument</a:t>
            </a:r>
            <a:r>
              <a:rPr lang="tr-TR" b="1" dirty="0" err="1" smtClean="0"/>
              <a:t>.getElementById</a:t>
            </a:r>
            <a:r>
              <a:rPr lang="tr-TR" b="1" dirty="0" smtClean="0"/>
              <a:t>(‘</a:t>
            </a:r>
            <a:r>
              <a:rPr lang="tr-TR" b="1" dirty="0" err="1" smtClean="0"/>
              <a:t>yazi</a:t>
            </a:r>
            <a:r>
              <a:rPr lang="tr-TR" b="1" dirty="0" smtClean="0"/>
              <a:t>’).</a:t>
            </a:r>
            <a:r>
              <a:rPr lang="tr-TR" b="1" dirty="0" err="1" smtClean="0">
                <a:solidFill>
                  <a:srgbClr val="FF0000"/>
                </a:solidFill>
              </a:rPr>
              <a:t>style</a:t>
            </a:r>
            <a:r>
              <a:rPr lang="tr-TR" b="1" dirty="0" err="1" smtClean="0"/>
              <a:t>.</a:t>
            </a:r>
            <a:r>
              <a:rPr lang="tr-TR" b="1" dirty="0" err="1" smtClean="0">
                <a:solidFill>
                  <a:srgbClr val="0070C0"/>
                </a:solidFill>
              </a:rPr>
              <a:t>color</a:t>
            </a:r>
            <a:r>
              <a:rPr lang="tr-TR" b="1" dirty="0" smtClean="0"/>
              <a:t> = ‘‘</a:t>
            </a:r>
            <a:r>
              <a:rPr lang="tr-TR" b="1" dirty="0" err="1" smtClean="0"/>
              <a:t>red</a:t>
            </a:r>
            <a:r>
              <a:rPr lang="tr-TR" b="1" dirty="0" smtClean="0"/>
              <a:t>’’;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42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1301932" y="812315"/>
            <a:ext cx="9601196" cy="71603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 smtClean="0"/>
              <a:t>2. </a:t>
            </a:r>
            <a:r>
              <a:rPr lang="tr-TR" b="1" dirty="0" err="1" smtClean="0"/>
              <a:t>getElementsByName</a:t>
            </a:r>
            <a:r>
              <a:rPr lang="tr-TR" dirty="0" smtClean="0"/>
              <a:t>(name)</a:t>
            </a:r>
            <a:endParaRPr lang="tr-TR" dirty="0"/>
          </a:p>
        </p:txBody>
      </p:sp>
      <p:sp>
        <p:nvSpPr>
          <p:cNvPr id="3" name="İçerik Yer Tutucusu 2"/>
          <p:cNvSpPr txBox="1">
            <a:spLocks/>
          </p:cNvSpPr>
          <p:nvPr/>
        </p:nvSpPr>
        <p:spPr>
          <a:xfrm>
            <a:off x="1301932" y="1759429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Name niteliği belirtilen tüm elemanları seçmek için kullanılır. Elemanları bir dizi olarak döndürür. Elemanlara erişmek için indis numarası kullanılır.</a:t>
            </a:r>
          </a:p>
          <a:p>
            <a:endParaRPr lang="tr-TR" dirty="0" smtClean="0"/>
          </a:p>
          <a:p>
            <a:r>
              <a:rPr lang="tr-TR" b="1" dirty="0" err="1" smtClean="0"/>
              <a:t>document.getElementsByName</a:t>
            </a:r>
            <a:r>
              <a:rPr lang="tr-TR" b="1" dirty="0" smtClean="0"/>
              <a:t>(‘hobi’)[0].</a:t>
            </a:r>
            <a:r>
              <a:rPr lang="tr-TR" b="1" dirty="0" err="1" smtClean="0"/>
              <a:t>checked</a:t>
            </a:r>
            <a:r>
              <a:rPr lang="tr-TR" b="1" dirty="0" smtClean="0"/>
              <a:t> = </a:t>
            </a:r>
            <a:r>
              <a:rPr lang="tr-TR" b="1" dirty="0" err="1" smtClean="0"/>
              <a:t>true</a:t>
            </a:r>
            <a:r>
              <a:rPr lang="tr-TR" b="1" dirty="0" smtClean="0"/>
              <a:t>; </a:t>
            </a:r>
            <a:endParaRPr lang="tr-TR" b="1" dirty="0"/>
          </a:p>
        </p:txBody>
      </p:sp>
      <p:cxnSp>
        <p:nvCxnSpPr>
          <p:cNvPr id="4" name="Düz Ok Bağlayıcısı 3"/>
          <p:cNvCxnSpPr/>
          <p:nvPr/>
        </p:nvCxnSpPr>
        <p:spPr>
          <a:xfrm flipV="1">
            <a:off x="6949436" y="2900895"/>
            <a:ext cx="0" cy="21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/>
          <p:cNvSpPr txBox="1"/>
          <p:nvPr/>
        </p:nvSpPr>
        <p:spPr>
          <a:xfrm>
            <a:off x="6250576" y="2518956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İndis Numarası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32" y="4125267"/>
            <a:ext cx="1478552" cy="1329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52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3. </a:t>
            </a:r>
            <a:r>
              <a:rPr lang="tr-TR" b="1" dirty="0" err="1" smtClean="0"/>
              <a:t>getElementsByTagName</a:t>
            </a:r>
            <a:r>
              <a:rPr lang="tr-TR" dirty="0" smtClean="0"/>
              <a:t>(</a:t>
            </a:r>
            <a:r>
              <a:rPr lang="tr-TR" dirty="0" err="1" smtClean="0"/>
              <a:t>etiketadı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Etiket adı ile eşleşen tüm nesneler dizi olarak döner.</a:t>
            </a:r>
          </a:p>
          <a:p>
            <a:r>
              <a:rPr lang="tr-TR" dirty="0" err="1"/>
              <a:t>document.getElementsByTagName</a:t>
            </a:r>
            <a:r>
              <a:rPr lang="tr-TR" dirty="0"/>
              <a:t>('p</a:t>
            </a:r>
            <a:r>
              <a:rPr lang="tr-TR" dirty="0" smtClean="0"/>
              <a:t>')</a:t>
            </a:r>
            <a:r>
              <a:rPr lang="tr-TR" dirty="0" smtClean="0">
                <a:solidFill>
                  <a:srgbClr val="FF0000"/>
                </a:solidFill>
              </a:rPr>
              <a:t>[0]</a:t>
            </a:r>
            <a:r>
              <a:rPr lang="tr-TR" dirty="0" smtClean="0"/>
              <a:t>.</a:t>
            </a:r>
            <a:r>
              <a:rPr lang="tr-TR" dirty="0" err="1"/>
              <a:t>style.color</a:t>
            </a:r>
            <a:r>
              <a:rPr lang="tr-TR" dirty="0"/>
              <a:t> = "</a:t>
            </a:r>
            <a:r>
              <a:rPr lang="tr-TR" dirty="0" err="1"/>
              <a:t>blue</a:t>
            </a:r>
            <a:r>
              <a:rPr lang="tr-TR" dirty="0"/>
              <a:t>";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454331" y="38477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&lt;p&gt;Merhaba&lt;/p&gt;</a:t>
            </a:r>
          </a:p>
          <a:p>
            <a:r>
              <a:rPr lang="tr-TR" dirty="0" smtClean="0"/>
              <a:t>&lt;p&gt;</a:t>
            </a:r>
            <a:r>
              <a:rPr lang="tr-TR" dirty="0" err="1" smtClean="0"/>
              <a:t>Javascript</a:t>
            </a:r>
            <a:r>
              <a:rPr lang="tr-TR" dirty="0" smtClean="0"/>
              <a:t> &lt;/p&gt;</a:t>
            </a:r>
          </a:p>
          <a:p>
            <a:r>
              <a:rPr lang="tr-TR" dirty="0" smtClean="0"/>
              <a:t>&lt;p&gt;Dersleri&lt;/p&gt;</a:t>
            </a:r>
          </a:p>
          <a:p>
            <a:r>
              <a:rPr lang="tr-TR" dirty="0" smtClean="0"/>
              <a:t>&lt;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="</a:t>
            </a:r>
            <a:r>
              <a:rPr lang="tr-TR" dirty="0" err="1" smtClean="0"/>
              <a:t>button</a:t>
            </a:r>
            <a:r>
              <a:rPr lang="tr-TR" dirty="0" smtClean="0"/>
              <a:t>" </a:t>
            </a:r>
            <a:r>
              <a:rPr lang="tr-TR" dirty="0" err="1" smtClean="0"/>
              <a:t>value</a:t>
            </a:r>
            <a:r>
              <a:rPr lang="tr-TR" dirty="0" smtClean="0"/>
              <a:t>="</a:t>
            </a:r>
            <a:r>
              <a:rPr lang="tr-TR" dirty="0" err="1" smtClean="0"/>
              <a:t>renkdegistir</a:t>
            </a:r>
            <a:r>
              <a:rPr lang="tr-TR" dirty="0" smtClean="0"/>
              <a:t>()" </a:t>
            </a:r>
            <a:r>
              <a:rPr lang="tr-TR" dirty="0" err="1" smtClean="0"/>
              <a:t>onClick</a:t>
            </a:r>
            <a:r>
              <a:rPr lang="tr-TR" dirty="0" smtClean="0"/>
              <a:t>="bas()"&gt;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0947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4. </a:t>
            </a:r>
            <a:r>
              <a:rPr lang="tr-TR" b="1" dirty="0" err="1" smtClean="0"/>
              <a:t>getElementsByClassName</a:t>
            </a:r>
            <a:r>
              <a:rPr lang="tr-TR" dirty="0" smtClean="0"/>
              <a:t>(</a:t>
            </a:r>
            <a:r>
              <a:rPr lang="tr-TR" dirty="0" err="1" smtClean="0"/>
              <a:t>classAdı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Class niteliği ile eşleşen tüm elemanları dizi olarak getirir.</a:t>
            </a:r>
          </a:p>
          <a:p>
            <a:r>
              <a:rPr lang="tr-TR" dirty="0" err="1"/>
              <a:t>document.getElementsByClassName</a:t>
            </a:r>
            <a:r>
              <a:rPr lang="tr-TR" dirty="0"/>
              <a:t>('mavi</a:t>
            </a:r>
            <a:r>
              <a:rPr lang="tr-TR" dirty="0" smtClean="0"/>
              <a:t>')[0].</a:t>
            </a:r>
            <a:r>
              <a:rPr lang="tr-TR" dirty="0" err="1" smtClean="0"/>
              <a:t>style.color</a:t>
            </a:r>
            <a:r>
              <a:rPr lang="tr-TR" dirty="0" smtClean="0"/>
              <a:t> </a:t>
            </a:r>
            <a:r>
              <a:rPr lang="tr-TR" dirty="0"/>
              <a:t>= '</a:t>
            </a:r>
            <a:r>
              <a:rPr lang="tr-TR" dirty="0" err="1"/>
              <a:t>red</a:t>
            </a:r>
            <a:r>
              <a:rPr lang="tr-TR" dirty="0"/>
              <a:t>' </a:t>
            </a:r>
            <a:r>
              <a:rPr lang="tr-TR" dirty="0" smtClean="0"/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9743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5. Form name ile seçim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Form içinde bulunan nesnelere form adı ve form eleman adı ile erişebiliyoruz.</a:t>
            </a:r>
          </a:p>
          <a:p>
            <a:endParaRPr lang="tr-TR" dirty="0" smtClean="0"/>
          </a:p>
          <a:p>
            <a:r>
              <a:rPr lang="tr-TR" dirty="0" smtClean="0"/>
              <a:t>var ad = </a:t>
            </a:r>
            <a:r>
              <a:rPr lang="tr-TR" dirty="0" err="1" smtClean="0"/>
              <a:t>document</a:t>
            </a:r>
            <a:r>
              <a:rPr lang="tr-TR" dirty="0" smtClean="0"/>
              <a:t>.form_adı.Form_elemanı.</a:t>
            </a:r>
            <a:r>
              <a:rPr lang="tr-TR" dirty="0" err="1" smtClean="0"/>
              <a:t>value</a:t>
            </a:r>
            <a:r>
              <a:rPr lang="tr-TR" dirty="0" smtClean="0"/>
              <a:t>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6. </a:t>
            </a:r>
            <a:r>
              <a:rPr lang="tr-TR" b="1" dirty="0" err="1" smtClean="0"/>
              <a:t>querySelector</a:t>
            </a:r>
            <a:r>
              <a:rPr lang="tr-TR" b="1" dirty="0" smtClean="0"/>
              <a:t>(seçici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 smtClean="0"/>
              <a:t>Css</a:t>
            </a:r>
            <a:r>
              <a:rPr lang="tr-TR" dirty="0" smtClean="0"/>
              <a:t> te kullandığımız tüm seçicileri kullanarak </a:t>
            </a:r>
            <a:r>
              <a:rPr lang="tr-TR" dirty="0" err="1" smtClean="0"/>
              <a:t>javascript</a:t>
            </a:r>
            <a:r>
              <a:rPr lang="tr-TR" dirty="0" smtClean="0"/>
              <a:t> ile de istediğimiz nesneleri seçebiliriz. Bu seçici ile sadece ilk elemanı seçeriz.</a:t>
            </a:r>
          </a:p>
          <a:p>
            <a:r>
              <a:rPr lang="tr-TR" dirty="0" smtClean="0"/>
              <a:t> html etiketi </a:t>
            </a:r>
            <a:r>
              <a:rPr lang="tr-TR" dirty="0" err="1" smtClean="0"/>
              <a:t>class</a:t>
            </a:r>
            <a:r>
              <a:rPr lang="tr-TR" dirty="0" smtClean="0"/>
              <a:t> etiketi, </a:t>
            </a:r>
            <a:r>
              <a:rPr lang="tr-TR" dirty="0" err="1" smtClean="0"/>
              <a:t>id</a:t>
            </a:r>
            <a:r>
              <a:rPr lang="tr-TR" dirty="0" smtClean="0"/>
              <a:t> etiketi, </a:t>
            </a:r>
            <a:r>
              <a:rPr lang="tr-TR" dirty="0" err="1" smtClean="0"/>
              <a:t>input</a:t>
            </a:r>
            <a:r>
              <a:rPr lang="tr-TR" dirty="0" smtClean="0"/>
              <a:t>["</a:t>
            </a:r>
            <a:r>
              <a:rPr lang="tr-TR" dirty="0" err="1" smtClean="0"/>
              <a:t>type</a:t>
            </a:r>
            <a:r>
              <a:rPr lang="tr-TR" dirty="0" smtClean="0"/>
              <a:t>=</a:t>
            </a:r>
            <a:r>
              <a:rPr lang="tr-TR" dirty="0" err="1" smtClean="0"/>
              <a:t>text</a:t>
            </a:r>
            <a:r>
              <a:rPr lang="tr-TR" dirty="0" smtClean="0"/>
              <a:t>"]:</a:t>
            </a:r>
            <a:r>
              <a:rPr lang="tr-TR" dirty="0" err="1" smtClean="0"/>
              <a:t>focus</a:t>
            </a:r>
            <a:r>
              <a:rPr lang="tr-TR" dirty="0" smtClean="0"/>
              <a:t>, a[</a:t>
            </a:r>
            <a:r>
              <a:rPr lang="tr-TR" dirty="0" err="1" smtClean="0"/>
              <a:t>title</a:t>
            </a:r>
            <a:r>
              <a:rPr lang="tr-TR" dirty="0" smtClean="0"/>
              <a:t>='test'] gibi bütün bildiğimiz seçicileri kullanarak nesneleri seçebiliriz. 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="http://www.google.com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"&gt;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Google&lt;/a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tr-T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tr-TR" sz="2800" b="1" dirty="0" err="1"/>
              <a:t>document.querySelector</a:t>
            </a:r>
            <a:r>
              <a:rPr lang="tr-TR" sz="2800" b="1" dirty="0"/>
              <a:t>("</a:t>
            </a:r>
            <a:r>
              <a:rPr lang="tr-TR" sz="2800" b="1" dirty="0">
                <a:solidFill>
                  <a:srgbClr val="FF0000"/>
                </a:solidFill>
              </a:rPr>
              <a:t>a[</a:t>
            </a:r>
            <a:r>
              <a:rPr lang="tr-TR" sz="2800" b="1" dirty="0" err="1">
                <a:solidFill>
                  <a:srgbClr val="FF0000"/>
                </a:solidFill>
              </a:rPr>
              <a:t>href</a:t>
            </a:r>
            <a:r>
              <a:rPr lang="tr-TR" sz="2800" b="1" dirty="0">
                <a:solidFill>
                  <a:srgbClr val="FF0000"/>
                </a:solidFill>
              </a:rPr>
              <a:t>*=</a:t>
            </a:r>
            <a:r>
              <a:rPr lang="tr-TR" sz="2800" b="1" dirty="0" err="1">
                <a:solidFill>
                  <a:srgbClr val="FF0000"/>
                </a:solidFill>
              </a:rPr>
              <a:t>go</a:t>
            </a:r>
            <a:r>
              <a:rPr lang="tr-TR" sz="2800" b="1" dirty="0">
                <a:solidFill>
                  <a:srgbClr val="FF0000"/>
                </a:solidFill>
              </a:rPr>
              <a:t>]</a:t>
            </a:r>
            <a:r>
              <a:rPr lang="tr-TR" sz="2800" b="1" dirty="0"/>
              <a:t>").</a:t>
            </a:r>
            <a:r>
              <a:rPr lang="tr-TR" sz="2800" b="1" dirty="0" err="1"/>
              <a:t>style.color</a:t>
            </a:r>
            <a:r>
              <a:rPr lang="tr-TR" sz="2800" b="1" dirty="0"/>
              <a:t> = "</a:t>
            </a:r>
            <a:r>
              <a:rPr lang="tr-TR" sz="2800" b="1" dirty="0" err="1">
                <a:solidFill>
                  <a:srgbClr val="FF0000"/>
                </a:solidFill>
              </a:rPr>
              <a:t>red</a:t>
            </a:r>
            <a:r>
              <a:rPr lang="tr-TR" sz="2800" b="1" dirty="0"/>
              <a:t>";</a:t>
            </a:r>
          </a:p>
          <a:p>
            <a:r>
              <a:rPr lang="tr-TR" b="1" dirty="0" smtClean="0"/>
              <a:t>Google.com adresi olan yazıyı kırmızı yapar.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xmlns="" val="20711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460</TotalTime>
  <Words>344</Words>
  <Application>Microsoft Office PowerPoint</Application>
  <PresentationFormat>Özel</PresentationFormat>
  <Paragraphs>40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Organik</vt:lpstr>
      <vt:lpstr>Javascript ile html elemanlarını seçme</vt:lpstr>
      <vt:lpstr>Seçiciler Ne İşe Yarar</vt:lpstr>
      <vt:lpstr>Slayt 3</vt:lpstr>
      <vt:lpstr>1. getElementById( id ) seçicisi</vt:lpstr>
      <vt:lpstr>Slayt 5</vt:lpstr>
      <vt:lpstr>3. getElementsByTagName(etiketadı)</vt:lpstr>
      <vt:lpstr>4. getElementsByClassName(classAdı)</vt:lpstr>
      <vt:lpstr>5. Form name ile seçim</vt:lpstr>
      <vt:lpstr>6. querySelector(seçici)</vt:lpstr>
      <vt:lpstr>7. querySelectorAll(seçici)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ile html elemanlarını seçme</dc:title>
  <dc:creator>ERTAN</dc:creator>
  <cp:lastModifiedBy>ogr16</cp:lastModifiedBy>
  <cp:revision>17</cp:revision>
  <dcterms:created xsi:type="dcterms:W3CDTF">2020-01-15T19:32:35Z</dcterms:created>
  <dcterms:modified xsi:type="dcterms:W3CDTF">2020-01-16T14:01:20Z</dcterms:modified>
</cp:coreProperties>
</file>