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3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65AD-F503-974D-8295-3F40186C3602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1C5-4798-3A48-AA22-47DE0BC9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Child Mode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657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09950"/>
            <a:ext cx="8229600" cy="5460023"/>
          </a:xfrm>
        </p:spPr>
      </p:pic>
      <p:sp>
        <p:nvSpPr>
          <p:cNvPr id="5" name="Rectangle 4"/>
          <p:cNvSpPr/>
          <p:nvPr/>
        </p:nvSpPr>
        <p:spPr>
          <a:xfrm>
            <a:off x="3084286" y="2385785"/>
            <a:ext cx="3392714" cy="1814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Gender: Boy or Girl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Age: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5357" y="3456214"/>
            <a:ext cx="834572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6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09950"/>
            <a:ext cx="8229600" cy="5460023"/>
          </a:xfrm>
        </p:spPr>
      </p:pic>
      <p:pic>
        <p:nvPicPr>
          <p:cNvPr id="3" name="Picture 2" descr="pencil-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7" y="2418443"/>
            <a:ext cx="1672771" cy="16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5-15 at 10.54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" b="-1178"/>
          <a:stretch>
            <a:fillRect/>
          </a:stretch>
        </p:blipFill>
        <p:spPr>
          <a:xfrm>
            <a:off x="185738" y="274638"/>
            <a:ext cx="8229600" cy="5730648"/>
          </a:xfrm>
        </p:spPr>
      </p:pic>
      <p:pic>
        <p:nvPicPr>
          <p:cNvPr id="5" name="Picture 4" descr="pencil-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418443"/>
            <a:ext cx="1672771" cy="1672771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884714" y="2043565"/>
            <a:ext cx="3429000" cy="3045505"/>
          </a:xfrm>
          <a:prstGeom prst="star5">
            <a:avLst/>
          </a:prstGeom>
          <a:solidFill>
            <a:schemeClr val="bg1"/>
          </a:solidFill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5-15 at 10.54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" b="-1178"/>
          <a:stretch>
            <a:fillRect/>
          </a:stretch>
        </p:blipFill>
        <p:spPr>
          <a:xfrm>
            <a:off x="185738" y="274638"/>
            <a:ext cx="8229600" cy="5730648"/>
          </a:xfrm>
        </p:spPr>
      </p:pic>
      <p:pic>
        <p:nvPicPr>
          <p:cNvPr id="5" name="Picture 4" descr="pencil-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418443"/>
            <a:ext cx="1672771" cy="1672771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884714" y="2043565"/>
            <a:ext cx="3429000" cy="3045505"/>
          </a:xfrm>
          <a:prstGeom prst="star5">
            <a:avLst/>
          </a:prstGeom>
          <a:solidFill>
            <a:schemeClr val="bg1"/>
          </a:solidFill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0568" y="544286"/>
            <a:ext cx="3501572" cy="5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 a star as fast as possible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39" y="4486727"/>
            <a:ext cx="1210064" cy="12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5-15 at 10.54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" b="-1178"/>
          <a:stretch>
            <a:fillRect/>
          </a:stretch>
        </p:blipFill>
        <p:spPr>
          <a:xfrm>
            <a:off x="185738" y="274638"/>
            <a:ext cx="8229600" cy="5730648"/>
          </a:xfrm>
        </p:spPr>
      </p:pic>
      <p:pic>
        <p:nvPicPr>
          <p:cNvPr id="5" name="Picture 4" descr="pencil-icon-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418443"/>
            <a:ext cx="1672771" cy="1672771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2884714" y="2043565"/>
            <a:ext cx="3429000" cy="3045505"/>
          </a:xfrm>
          <a:prstGeom prst="star5">
            <a:avLst/>
          </a:prstGeom>
          <a:solidFill>
            <a:schemeClr val="bg1"/>
          </a:solidFill>
          <a:ln w="762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0568" y="544286"/>
            <a:ext cx="3501572" cy="5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 a star as carefully as possible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6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5-15 at 10.54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" b="-1178"/>
          <a:stretch>
            <a:fillRect/>
          </a:stretch>
        </p:blipFill>
        <p:spPr>
          <a:xfrm>
            <a:off x="185738" y="274638"/>
            <a:ext cx="8229600" cy="5730648"/>
          </a:xfrm>
        </p:spPr>
      </p:pic>
      <p:sp>
        <p:nvSpPr>
          <p:cNvPr id="6" name="Rectangle 5"/>
          <p:cNvSpPr/>
          <p:nvPr/>
        </p:nvSpPr>
        <p:spPr>
          <a:xfrm>
            <a:off x="2775854" y="2286000"/>
            <a:ext cx="3501572" cy="139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8754" y="533400"/>
            <a:ext cx="3501572" cy="5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7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Review Mode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21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5-15 at 10.54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" b="-1178"/>
          <a:stretch>
            <a:fillRect/>
          </a:stretch>
        </p:blipFill>
        <p:spPr>
          <a:xfrm>
            <a:off x="185738" y="274638"/>
            <a:ext cx="8229600" cy="5730648"/>
          </a:xfrm>
        </p:spPr>
      </p:pic>
      <p:sp>
        <p:nvSpPr>
          <p:cNvPr id="7" name="Rectangle 6"/>
          <p:cNvSpPr/>
          <p:nvPr/>
        </p:nvSpPr>
        <p:spPr>
          <a:xfrm>
            <a:off x="1848754" y="533400"/>
            <a:ext cx="3501572" cy="517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25024"/>
              </p:ext>
            </p:extLst>
          </p:nvPr>
        </p:nvGraphicFramePr>
        <p:xfrm>
          <a:off x="711200" y="2351315"/>
          <a:ext cx="6640288" cy="21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36"/>
                <a:gridCol w="701579"/>
                <a:gridCol w="1057308"/>
                <a:gridCol w="731221"/>
                <a:gridCol w="830036"/>
                <a:gridCol w="830036"/>
                <a:gridCol w="830036"/>
                <a:gridCol w="830036"/>
              </a:tblGrid>
              <a:tr h="66119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Replay</a:t>
                      </a:r>
                      <a:endParaRPr lang="en-US" dirty="0"/>
                    </a:p>
                  </a:txBody>
                  <a:tcPr/>
                </a:tc>
              </a:tr>
              <a:tr h="38307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#3-#1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</a:tr>
              <a:tr h="38307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</a:tr>
              <a:tr h="38307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</a:tr>
              <a:tr h="383070"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dfd</dc:creator>
  <cp:lastModifiedBy>dfd</cp:lastModifiedBy>
  <cp:revision>6</cp:revision>
  <dcterms:created xsi:type="dcterms:W3CDTF">2013-05-15T15:54:49Z</dcterms:created>
  <dcterms:modified xsi:type="dcterms:W3CDTF">2013-05-15T16:16:38Z</dcterms:modified>
</cp:coreProperties>
</file>