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DCE413-20FB-4D14-910A-7B05BD8F6CD7}">
  <a:tblStyle styleId="{BCDCE413-20FB-4D14-910A-7B05BD8F6C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10b347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10b347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10b347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10b347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10b347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10b347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10b3478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10b3478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10b347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10b347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10b347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10b347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f10b347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f10b347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mp.lbl.gov/tracking-the-sun" TargetMode="External"/><Relationship Id="rId4" Type="http://schemas.openxmlformats.org/officeDocument/2006/relationships/hyperlink" Target="https://emp.lbl.gov/tracking-the-su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Panel EDA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Aydin Hasanli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taken from Berkeley Lab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Tracking the Sun Report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 millions row collected by state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agencies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1998-2018 installation data including cost, rebate, location technology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 were give as -9999, those points were cleaned up and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most important calculated columns are: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cost_per_KW = total installation cost over system size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cost_per_KW_with_rebate = (total installation cost - rebate) over system size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F6C00"/>
                </a:solidFill>
              </a:rPr>
              <a:t>EDA State</a:t>
            </a:r>
            <a:endParaRPr sz="3400">
              <a:solidFill>
                <a:srgbClr val="EF6C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5250"/>
            <a:ext cx="8483451" cy="34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EDA Segments</a:t>
            </a:r>
            <a:endParaRPr sz="3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1152425"/>
            <a:ext cx="6913375" cy="34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479475" y="1462150"/>
            <a:ext cx="25533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94.4%  are residential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Converge during recent 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EDA Module Technologies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6180100" y="5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{BCDCE413-20FB-4D14-910A-7B05BD8F6CD7}</a:tableStyleId>
              </a:tblPr>
              <a:tblGrid>
                <a:gridCol w="1326100"/>
                <a:gridCol w="1326100"/>
              </a:tblGrid>
              <a:tr h="278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abbreviation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Full 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Monocrystalline Silicon Solar PV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Polycrystalline Silicon Solar PV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Thin Film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Thin Film Solar PV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CdTe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Thin Film Solar Cadmium telluride photovoltaics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copper indium gallium diselenide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a-Si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amorphous thin-film silicon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Copper, Indium and Selenium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5" y="1113325"/>
            <a:ext cx="5655599" cy="32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04300" y="4460675"/>
            <a:ext cx="4728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Mono and poly and the most common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Hypotethis testing Kruskal–Wallis test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Null hypothesys: Cost per KW is same the for all module technology types.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Alternative hypothesys: Cost per KW is same the for all module technology types.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Signnificance level threshold is 5%.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Kruskal–Wallis non-parametric method for two or more independent samples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Was used to perform Hypotethis testing of between several types of module technology.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Result of the test P-value is 0. We can reject Null </a:t>
            </a:r>
            <a:r>
              <a:rPr b="1" lang="en" sz="1600">
                <a:solidFill>
                  <a:srgbClr val="000000"/>
                </a:solidFill>
              </a:rPr>
              <a:t>Hypothesis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Statistically all groups are different. How about practically?</a:t>
            </a:r>
            <a:endParaRPr sz="3500"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444025" y="177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{BCDCE413-20FB-4D14-910A-7B05BD8F6CD7}</a:tableStyleId>
              </a:tblPr>
              <a:tblGrid>
                <a:gridCol w="1226300"/>
                <a:gridCol w="1226300"/>
                <a:gridCol w="1226300"/>
                <a:gridCol w="1226300"/>
                <a:gridCol w="1226300"/>
                <a:gridCol w="1226300"/>
              </a:tblGrid>
              <a:tr h="20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Module Technology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Median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P25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P75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</a:t>
                      </a:r>
                      <a:endParaRPr b="1" sz="1000"/>
                    </a:p>
                  </a:txBody>
                  <a:tcPr marT="19050" marB="19050" marR="91425" marL="91425" anchor="b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4151.99815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4055.22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3298.25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4931.435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529920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Mono + a-Si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4559.878288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4021.065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3250.06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5767.32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14122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6154.772923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4522.5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438113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Thin Film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4913.078374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4993.58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3456.48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6639.1325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09" name="Google Shape;109;p19"/>
          <p:cNvSpPr txBox="1"/>
          <p:nvPr/>
        </p:nvSpPr>
        <p:spPr>
          <a:xfrm>
            <a:off x="444025" y="3020825"/>
            <a:ext cx="71340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Mono and Poly are different by looking at the common statistics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Mono is cheaper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Efficiencies</a:t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247375" y="115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{BCDCE413-20FB-4D14-910A-7B05BD8F6CD7}</a:tableStyleId>
              </a:tblPr>
              <a:tblGrid>
                <a:gridCol w="1778225"/>
                <a:gridCol w="1778225"/>
                <a:gridCol w="1778225"/>
                <a:gridCol w="1778225"/>
              </a:tblGrid>
              <a:tr h="2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Module Technology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mean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median</a:t>
                      </a:r>
                      <a:endParaRPr b="1" sz="1000"/>
                    </a:p>
                  </a:txBody>
                  <a:tcPr marT="19050" marB="19050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</a:t>
                      </a:r>
                      <a:endParaRPr b="1" sz="1000"/>
                    </a:p>
                  </a:txBody>
                  <a:tcPr marT="19050" marB="19050" marR="91425" marL="9142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0.150983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0.152381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CdTe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0.104439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0.104167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0.181952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0.181847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496038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Mono + a-Si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0.186594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0.194611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14029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0.156783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0.158683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398734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Thin Film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0.15352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0.13986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a-Si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0.061981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a-Si + Micro-c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0.092638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0.094156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CIGS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0.117233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0.12844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348850" y="3859475"/>
            <a:ext cx="7221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observe that Monocrystaline PVs are the most efficent.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