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 flipH="1">
            <a:off x="-2880" y="0"/>
            <a:ext cx="10080000" cy="56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F2BB2CD-EF39-4A98-82F5-6D4B4A38FB5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9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0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1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2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3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4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5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6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PlaceHolder 17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005D354-10D8-4B6A-9EBB-E00B092BE5A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EA7CA5F-60F0-4BBF-9A43-4939A6CDECF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156780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Movie Ratings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2592000"/>
            <a:ext cx="9071280" cy="20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Aydin Hasanli,Zi Yang, Evgeny Grobov, OPA Towobola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11 Dec 2020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57600" y="3972240"/>
            <a:ext cx="3028680" cy="151416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4572000" y="457200"/>
            <a:ext cx="175212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Means of the ratings is a simple and quick method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more sophisticated method gives more accurate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462680" y="1439640"/>
            <a:ext cx="7153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200400" y="2271960"/>
            <a:ext cx="3200400" cy="32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3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813760" y="2055240"/>
            <a:ext cx="4501440" cy="29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Exploration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Analysis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Results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743200" y="914400"/>
            <a:ext cx="5992200" cy="35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Goals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Given a dataset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Determine a good recommender model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Make recommendations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Using a web-app inteface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2619000" cy="17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Set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20 genres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latin typeface="Arial"/>
              </a:rPr>
              <a:t>using ml small 2018 data set 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~100000 movies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latin typeface="Arial"/>
              </a:rPr>
              <a:t>Exploded into multiple genres fore each movie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4114800" y="3220200"/>
            <a:ext cx="4971960" cy="181944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7448760" y="228960"/>
            <a:ext cx="192384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75160" y="380520"/>
            <a:ext cx="8334360" cy="48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28600" y="657720"/>
            <a:ext cx="3485880" cy="254268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572000" y="2514600"/>
            <a:ext cx="4762080" cy="25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Exploration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57200" y="24480"/>
            <a:ext cx="5277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Stationarity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514600" y="273240"/>
            <a:ext cx="57106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147040" y="44640"/>
            <a:ext cx="5790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2020-12-03T14:40:19Z</dcterms:created>
  <dc:creator/>
  <dc:description/>
  <dc:language>en-US</dc:language>
  <cp:lastModifiedBy/>
  <dcterms:modified xsi:type="dcterms:W3CDTF">2020-12-11T23:31:03Z</dcterms:modified>
  <cp:revision>31</cp:revision>
  <dc:subject/>
  <dc:title>Lights</dc:title>
</cp:coreProperties>
</file>