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280" cy="458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899928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720" cy="4252320"/>
          </a:xfrm>
          <a:custGeom>
            <a:avLst/>
            <a:gdLst/>
            <a:ahLst/>
            <a:rect l="l" t="t" r="r" b="b"/>
            <a:pathLst>
              <a:path w="28003" h="11813">
                <a:moveTo>
                  <a:pt x="0" y="11812"/>
                </a:moveTo>
                <a:lnTo>
                  <a:pt x="0" y="0"/>
                </a:lnTo>
                <a:lnTo>
                  <a:pt x="28002" y="0"/>
                </a:lnTo>
                <a:lnTo>
                  <a:pt x="28002" y="7812"/>
                </a:lnTo>
                <a:lnTo>
                  <a:pt x="0" y="1181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360"/>
            <a:ext cx="1007928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 flipH="1">
            <a:off x="-3600" y="0"/>
            <a:ext cx="10079640" cy="566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0D52199-5441-45C4-B494-3B539DE2152A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9000360" y="2700360"/>
            <a:ext cx="1259280" cy="107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-179640" y="2430360"/>
            <a:ext cx="1439280" cy="134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360" y="5220360"/>
            <a:ext cx="1619280" cy="12592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9720360" y="4680360"/>
            <a:ext cx="719280" cy="71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>
            <a:off x="9540360" y="342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8100360" y="4680360"/>
            <a:ext cx="1079280" cy="8416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>
            <a:off x="7920360" y="5400360"/>
            <a:ext cx="899280" cy="8992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16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360"/>
            <a:ext cx="1007928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 flipH="1">
            <a:off x="-3240" y="0"/>
            <a:ext cx="10079640" cy="566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0" y="1260360"/>
            <a:ext cx="10259280" cy="449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594B82B-CDA6-4820-8CE9-73B5DA02812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PlaceHolder 11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360"/>
            <a:ext cx="1007928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 flipH="1">
            <a:off x="-3240" y="0"/>
            <a:ext cx="10079640" cy="566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1260360"/>
            <a:ext cx="10259280" cy="449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1AEB32D-6636-494D-90BA-75420156D52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10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360"/>
            <a:ext cx="1007928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 flipH="1">
            <a:off x="-3240" y="0"/>
            <a:ext cx="10079640" cy="566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0" y="1260360"/>
            <a:ext cx="10259280" cy="449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AE4CAC3-C427-474D-A5EC-C30F1D610A5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11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360"/>
            <a:ext cx="10079280" cy="56689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 flipH="1">
            <a:off x="-3240" y="0"/>
            <a:ext cx="10079640" cy="566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0" y="1260360"/>
            <a:ext cx="10259280" cy="449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18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7560360" y="5130360"/>
            <a:ext cx="233928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2245FB7-092D-4E2E-902A-E39788F74AA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1440360" y="108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7"/>
          <p:cNvSpPr/>
          <p:nvPr/>
        </p:nvSpPr>
        <p:spPr>
          <a:xfrm>
            <a:off x="7380360" y="3960360"/>
            <a:ext cx="1439280" cy="12592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540360" y="1080360"/>
            <a:ext cx="719280" cy="7192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9"/>
          <p:cNvSpPr/>
          <p:nvPr/>
        </p:nvSpPr>
        <p:spPr>
          <a:xfrm>
            <a:off x="360" y="1260360"/>
            <a:ext cx="719280" cy="7192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PlaceHolder 11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9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1567800"/>
            <a:ext cx="907092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Movie Ratings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4000" y="2088000"/>
            <a:ext cx="9070920" cy="202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Aydin Hasanli,Zi Yang, Evgeny Grobov, OPA Towobola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11 Dec 2020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8337600" y="3070800"/>
            <a:ext cx="1751760" cy="259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8800" y="457200"/>
            <a:ext cx="5120640" cy="3885840"/>
          </a:xfrm>
          <a:prstGeom prst="rect">
            <a:avLst/>
          </a:prstGeom>
          <a:ln w="0"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Stationarity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2"/>
          <a:srcRect l="4002" t="0" r="0" b="0"/>
          <a:stretch/>
        </p:blipFill>
        <p:spPr>
          <a:xfrm>
            <a:off x="5029200" y="360"/>
            <a:ext cx="54817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583000" y="-75240"/>
            <a:ext cx="58068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2147040" y="44640"/>
            <a:ext cx="57906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Summary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Means of the ratings is a simple and quick method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more sophisticated method gives more accurate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462680" y="1439640"/>
            <a:ext cx="715320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200400" y="2271960"/>
            <a:ext cx="3200040" cy="32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Thank you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2813760" y="2055240"/>
            <a:ext cx="4501080" cy="29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66200" y="3247560"/>
            <a:ext cx="9002160" cy="95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"/>
          <p:cNvSpPr/>
          <p:nvPr/>
        </p:nvSpPr>
        <p:spPr>
          <a:xfrm>
            <a:off x="272520" y="4246920"/>
            <a:ext cx="8802360" cy="33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851560" y="-11880"/>
            <a:ext cx="437328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Exploration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Analysis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2743200" y="914400"/>
            <a:ext cx="5991840" cy="35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Goals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Given a dataset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Determine a good recommender model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 recommendations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a web-app inteface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2618640" cy="17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Data Set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20 genres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using ml small 2018 data set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~9742  movies</a:t>
            </a:r>
            <a:endParaRPr b="0" lang="en-US" sz="21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Exploded into multiple genres for each movie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4114800" y="3220200"/>
            <a:ext cx="4971600" cy="1819080"/>
          </a:xfrm>
          <a:prstGeom prst="rect">
            <a:avLst/>
          </a:prstGeom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7448760" y="228960"/>
            <a:ext cx="1923480" cy="28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875160" y="380520"/>
            <a:ext cx="8334000" cy="48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228600" y="1440000"/>
            <a:ext cx="3485520" cy="254232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4572000" y="2514600"/>
            <a:ext cx="4761720" cy="254232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Search for nulls and correlation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1302120" y="-12240"/>
            <a:ext cx="74718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Exploration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40000" y="1440000"/>
            <a:ext cx="899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457200" y="24480"/>
            <a:ext cx="5277600" cy="5670000"/>
          </a:xfrm>
          <a:prstGeom prst="rect">
            <a:avLst/>
          </a:prstGeom>
          <a:ln w="0"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6343920" y="2143440"/>
            <a:ext cx="3028320" cy="1513800"/>
          </a:xfrm>
          <a:prstGeom prst="rect">
            <a:avLst/>
          </a:prstGeom>
          <a:ln w="0">
            <a:noFill/>
          </a:ln>
        </p:spPr>
      </p:pic>
      <p:sp>
        <p:nvSpPr>
          <p:cNvPr id="308" name="CustomShape 3"/>
          <p:cNvSpPr/>
          <p:nvPr/>
        </p:nvSpPr>
        <p:spPr>
          <a:xfrm>
            <a:off x="128736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Relative proportions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2020-12-03T14:40:19Z</dcterms:created>
  <dc:creator/>
  <dc:description/>
  <dc:language>en-US</dc:language>
  <cp:lastModifiedBy/>
  <dcterms:modified xsi:type="dcterms:W3CDTF">2020-12-12T00:39:46Z</dcterms:modified>
  <cp:revision>37</cp:revision>
  <dc:subject/>
  <dc:title>Lights</dc:title>
</cp:coreProperties>
</file>