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8999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540000" y="3320280"/>
            <a:ext cx="8999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540000" y="332028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5151600" y="332028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3583080" y="144000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6625800" y="144000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540000" y="332028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body"/>
          </p:nvPr>
        </p:nvSpPr>
        <p:spPr>
          <a:xfrm>
            <a:off x="3583080" y="332028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body"/>
          </p:nvPr>
        </p:nvSpPr>
        <p:spPr>
          <a:xfrm>
            <a:off x="6625800" y="332028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8999640" cy="35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8999640" cy="359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359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359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540000" y="270000"/>
            <a:ext cx="8999640" cy="4588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359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40000" y="332028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8999640" cy="35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359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151600" y="332028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40000" y="3320280"/>
            <a:ext cx="8999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8999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540000" y="3320280"/>
            <a:ext cx="8999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540000" y="332028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5151600" y="332028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3583080" y="144000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6625800" y="144000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540000" y="332028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 type="body"/>
          </p:nvPr>
        </p:nvSpPr>
        <p:spPr>
          <a:xfrm>
            <a:off x="3583080" y="332028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 type="body"/>
          </p:nvPr>
        </p:nvSpPr>
        <p:spPr>
          <a:xfrm>
            <a:off x="6625800" y="332028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8999640" cy="35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8999640" cy="359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359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359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8999640" cy="359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subTitle"/>
          </p:nvPr>
        </p:nvSpPr>
        <p:spPr>
          <a:xfrm>
            <a:off x="540000" y="270000"/>
            <a:ext cx="8999640" cy="4588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359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540000" y="332028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359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5151600" y="332028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540000" y="3320280"/>
            <a:ext cx="8999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8999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540000" y="3320280"/>
            <a:ext cx="8999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540000" y="332028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7" name="PlaceHolder 5"/>
          <p:cNvSpPr>
            <a:spLocks noGrp="1"/>
          </p:cNvSpPr>
          <p:nvPr>
            <p:ph type="body"/>
          </p:nvPr>
        </p:nvSpPr>
        <p:spPr>
          <a:xfrm>
            <a:off x="5151600" y="332028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3583080" y="144000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6625800" y="144000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5"/>
          <p:cNvSpPr>
            <a:spLocks noGrp="1"/>
          </p:cNvSpPr>
          <p:nvPr>
            <p:ph type="body"/>
          </p:nvPr>
        </p:nvSpPr>
        <p:spPr>
          <a:xfrm>
            <a:off x="540000" y="332028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6"/>
          <p:cNvSpPr>
            <a:spLocks noGrp="1"/>
          </p:cNvSpPr>
          <p:nvPr>
            <p:ph type="body"/>
          </p:nvPr>
        </p:nvSpPr>
        <p:spPr>
          <a:xfrm>
            <a:off x="3583080" y="332028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7"/>
          <p:cNvSpPr>
            <a:spLocks noGrp="1"/>
          </p:cNvSpPr>
          <p:nvPr>
            <p:ph type="body"/>
          </p:nvPr>
        </p:nvSpPr>
        <p:spPr>
          <a:xfrm>
            <a:off x="6625800" y="332028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8999640" cy="35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8999640" cy="359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359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359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359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359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ubTitle"/>
          </p:nvPr>
        </p:nvSpPr>
        <p:spPr>
          <a:xfrm>
            <a:off x="540000" y="270000"/>
            <a:ext cx="8999640" cy="4588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359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540000" y="332028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359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5151600" y="332028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540000" y="3320280"/>
            <a:ext cx="8999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8999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540000" y="3320280"/>
            <a:ext cx="8999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540000" y="332028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4" name="PlaceHolder 5"/>
          <p:cNvSpPr>
            <a:spLocks noGrp="1"/>
          </p:cNvSpPr>
          <p:nvPr>
            <p:ph type="body"/>
          </p:nvPr>
        </p:nvSpPr>
        <p:spPr>
          <a:xfrm>
            <a:off x="5151600" y="332028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3583080" y="144000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6625800" y="144000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5"/>
          <p:cNvSpPr>
            <a:spLocks noGrp="1"/>
          </p:cNvSpPr>
          <p:nvPr>
            <p:ph type="body"/>
          </p:nvPr>
        </p:nvSpPr>
        <p:spPr>
          <a:xfrm>
            <a:off x="540000" y="332028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0" name="PlaceHolder 6"/>
          <p:cNvSpPr>
            <a:spLocks noGrp="1"/>
          </p:cNvSpPr>
          <p:nvPr>
            <p:ph type="body"/>
          </p:nvPr>
        </p:nvSpPr>
        <p:spPr>
          <a:xfrm>
            <a:off x="3583080" y="332028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1" name="PlaceHolder 7"/>
          <p:cNvSpPr>
            <a:spLocks noGrp="1"/>
          </p:cNvSpPr>
          <p:nvPr>
            <p:ph type="body"/>
          </p:nvPr>
        </p:nvSpPr>
        <p:spPr>
          <a:xfrm>
            <a:off x="6625800" y="332028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8999640" cy="35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8999640" cy="359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359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359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subTitle"/>
          </p:nvPr>
        </p:nvSpPr>
        <p:spPr>
          <a:xfrm>
            <a:off x="540000" y="270000"/>
            <a:ext cx="8999640" cy="4588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359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 type="body"/>
          </p:nvPr>
        </p:nvSpPr>
        <p:spPr>
          <a:xfrm>
            <a:off x="540000" y="332028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359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5151600" y="332028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 type="body"/>
          </p:nvPr>
        </p:nvSpPr>
        <p:spPr>
          <a:xfrm>
            <a:off x="540000" y="3320280"/>
            <a:ext cx="8999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8999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540000" y="3320280"/>
            <a:ext cx="8999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 type="body"/>
          </p:nvPr>
        </p:nvSpPr>
        <p:spPr>
          <a:xfrm>
            <a:off x="540000" y="332028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1" name="PlaceHolder 5"/>
          <p:cNvSpPr>
            <a:spLocks noGrp="1"/>
          </p:cNvSpPr>
          <p:nvPr>
            <p:ph type="body"/>
          </p:nvPr>
        </p:nvSpPr>
        <p:spPr>
          <a:xfrm>
            <a:off x="5151600" y="332028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540000" y="270000"/>
            <a:ext cx="8999640" cy="4588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3583080" y="144000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 type="body"/>
          </p:nvPr>
        </p:nvSpPr>
        <p:spPr>
          <a:xfrm>
            <a:off x="6625800" y="144000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6" name="PlaceHolder 5"/>
          <p:cNvSpPr>
            <a:spLocks noGrp="1"/>
          </p:cNvSpPr>
          <p:nvPr>
            <p:ph type="body"/>
          </p:nvPr>
        </p:nvSpPr>
        <p:spPr>
          <a:xfrm>
            <a:off x="540000" y="332028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7" name="PlaceHolder 6"/>
          <p:cNvSpPr>
            <a:spLocks noGrp="1"/>
          </p:cNvSpPr>
          <p:nvPr>
            <p:ph type="body"/>
          </p:nvPr>
        </p:nvSpPr>
        <p:spPr>
          <a:xfrm>
            <a:off x="3583080" y="332028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8" name="PlaceHolder 7"/>
          <p:cNvSpPr>
            <a:spLocks noGrp="1"/>
          </p:cNvSpPr>
          <p:nvPr>
            <p:ph type="body"/>
          </p:nvPr>
        </p:nvSpPr>
        <p:spPr>
          <a:xfrm>
            <a:off x="6625800" y="332028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359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40000" y="332028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359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1600" y="332028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540000" y="3320280"/>
            <a:ext cx="8999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0079640" cy="566964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1440000" y="1080000"/>
            <a:ext cx="1439640" cy="125964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7380000" y="3960000"/>
            <a:ext cx="1439640" cy="125964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9000000" y="2700000"/>
            <a:ext cx="1259640" cy="107964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-180000" y="2430000"/>
            <a:ext cx="1439640" cy="134964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540000" y="1080000"/>
            <a:ext cx="719640" cy="71964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0" y="1260000"/>
            <a:ext cx="719640" cy="71964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0" y="5220000"/>
            <a:ext cx="1619640" cy="1259640"/>
          </a:xfrm>
          <a:prstGeom prst="ellipse">
            <a:avLst/>
          </a:prstGeom>
          <a:solidFill>
            <a:srgbClr val="ffffff">
              <a:alpha val="1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9720000" y="4680000"/>
            <a:ext cx="719640" cy="71964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9540000" y="3420000"/>
            <a:ext cx="719640" cy="71964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8100000" y="4680000"/>
            <a:ext cx="1079640" cy="84204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>
            <a:off x="7920000" y="5400000"/>
            <a:ext cx="899640" cy="899640"/>
          </a:xfrm>
          <a:prstGeom prst="ellipse">
            <a:avLst/>
          </a:prstGeom>
          <a:solidFill>
            <a:srgbClr val="ffffff">
              <a:alpha val="2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PlaceHolder 13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" name="PlaceHolder 1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 1"/>
          <p:cNvSpPr/>
          <p:nvPr/>
        </p:nvSpPr>
        <p:spPr>
          <a:xfrm>
            <a:off x="0" y="0"/>
            <a:ext cx="10081080" cy="4252680"/>
          </a:xfrm>
          <a:custGeom>
            <a:avLst/>
            <a:gdLst/>
            <a:ahLst/>
            <a:rect l="0" t="0" r="r" b="b"/>
            <a:pathLst>
              <a:path w="28003" h="11813">
                <a:moveTo>
                  <a:pt x="0" y="11812"/>
                </a:moveTo>
                <a:lnTo>
                  <a:pt x="0" y="0"/>
                </a:lnTo>
                <a:lnTo>
                  <a:pt x="28002" y="0"/>
                </a:lnTo>
                <a:lnTo>
                  <a:pt x="28002" y="7812"/>
                </a:lnTo>
                <a:lnTo>
                  <a:pt x="0" y="11812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</p:sp>
      <p:sp>
        <p:nvSpPr>
          <p:cNvPr id="51" name="PlaceHolder 2"/>
          <p:cNvSpPr>
            <a:spLocks noGrp="1"/>
          </p:cNvSpPr>
          <p:nvPr>
            <p:ph type="title"/>
          </p:nvPr>
        </p:nvSpPr>
        <p:spPr>
          <a:xfrm rot="21111000">
            <a:off x="488160" y="2604600"/>
            <a:ext cx="9002520" cy="954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1" lang="en-US" sz="5270" spc="-1" strike="noStrike">
                <a:latin typeface="Arial"/>
              </a:rPr>
              <a:t>Click to edit the title text format</a:t>
            </a:r>
            <a:endParaRPr b="1" lang="en-US" sz="527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 rot="21111000">
            <a:off x="462960" y="3606120"/>
            <a:ext cx="8802720" cy="33148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 algn="ctr">
              <a:spcAft>
                <a:spcPts val="118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pc="-1" strike="noStrike">
                <a:latin typeface="Arial"/>
              </a:rPr>
              <a:t>Click to edit the outline text format</a:t>
            </a:r>
            <a:endParaRPr b="0" lang="en-US" sz="2700" spc="-1" strike="noStrike">
              <a:latin typeface="Arial"/>
            </a:endParaRPr>
          </a:p>
          <a:p>
            <a:pPr lvl="1" marL="864000" indent="-324000" algn="ctr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Second Outline Level</a:t>
            </a:r>
            <a:endParaRPr b="0" lang="en-US" sz="2100" spc="-1" strike="noStrike">
              <a:latin typeface="Arial"/>
            </a:endParaRPr>
          </a:p>
          <a:p>
            <a:pPr lvl="2" marL="1296000" indent="-288000" algn="ctr">
              <a:spcAft>
                <a:spcPts val="63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Aft>
                <a:spcPts val="42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latin typeface="Arial"/>
              </a:rPr>
              <a:t>Fourth Outline Level</a:t>
            </a:r>
            <a:endParaRPr b="0" lang="en-US" sz="1500" spc="-1" strike="noStrike">
              <a:latin typeface="Arial"/>
            </a:endParaRPr>
          </a:p>
          <a:p>
            <a:pPr lvl="4" marL="2160000" indent="-216000" algn="ctr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Fifth Outline Level</a:t>
            </a:r>
            <a:endParaRPr b="0" lang="en-US" sz="1500" spc="-1" strike="noStrike">
              <a:latin typeface="Arial"/>
            </a:endParaRPr>
          </a:p>
          <a:p>
            <a:pPr lvl="5" marL="2592000" indent="-216000" algn="ctr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Sixth Outline Level</a:t>
            </a:r>
            <a:endParaRPr b="0" lang="en-US" sz="1500" spc="-1" strike="noStrike">
              <a:latin typeface="Arial"/>
            </a:endParaRPr>
          </a:p>
          <a:p>
            <a:pPr lvl="6" marL="3024000" indent="-216000" algn="ctr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Seventh Outline Level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dt"/>
          </p:nvPr>
        </p:nvSpPr>
        <p:spPr>
          <a:xfrm>
            <a:off x="7020000" y="4914000"/>
            <a:ext cx="2880360" cy="3913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Liberation Sans Narrow"/>
              </a:rPr>
              <a:t>&lt;date/time&gt;</a:t>
            </a:r>
            <a:endParaRPr b="0" lang="en-US" sz="1400" spc="-1" strike="noStrike">
              <a:latin typeface="Liberation Sans Narrow"/>
            </a:endParaRPr>
          </a:p>
        </p:txBody>
      </p:sp>
      <p:sp>
        <p:nvSpPr>
          <p:cNvPr id="54" name="PlaceHolder 5"/>
          <p:cNvSpPr>
            <a:spLocks noGrp="1"/>
          </p:cNvSpPr>
          <p:nvPr>
            <p:ph type="ftr"/>
          </p:nvPr>
        </p:nvSpPr>
        <p:spPr>
          <a:xfrm>
            <a:off x="5580000" y="5130000"/>
            <a:ext cx="4320360" cy="3913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Liberation Sans Narrow"/>
              </a:rPr>
              <a:t>&lt;footer&gt;</a:t>
            </a:r>
            <a:endParaRPr b="0" lang="en-US" sz="1400" spc="-1" strike="noStrike">
              <a:latin typeface="Liberation Sans Narrow"/>
            </a:endParaRPr>
          </a:p>
        </p:txBody>
      </p:sp>
      <p:sp>
        <p:nvSpPr>
          <p:cNvPr id="55" name="PlaceHolder 6"/>
          <p:cNvSpPr>
            <a:spLocks noGrp="1"/>
          </p:cNvSpPr>
          <p:nvPr>
            <p:ph type="sldNum"/>
          </p:nvPr>
        </p:nvSpPr>
        <p:spPr>
          <a:xfrm>
            <a:off x="7380000" y="4590000"/>
            <a:ext cx="2520000" cy="3913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3A9C1EF3-8D84-466A-9919-2809E60F05A4}" type="slidenum">
              <a:rPr b="0" lang="en-US" sz="2600" spc="-1" strike="noStrike">
                <a:latin typeface="Liberation Sans Narrow"/>
              </a:rPr>
              <a:t>&lt;number&gt;</a:t>
            </a:fld>
            <a:endParaRPr b="0" lang="en-US" sz="2600" spc="-1" strike="noStrike">
              <a:latin typeface="Liberation Sans Narrow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360" y="360"/>
            <a:ext cx="10079640" cy="566964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2"/>
          <p:cNvSpPr/>
          <p:nvPr/>
        </p:nvSpPr>
        <p:spPr>
          <a:xfrm flipH="1">
            <a:off x="-2880" y="0"/>
            <a:ext cx="10080000" cy="56700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3"/>
          <p:cNvSpPr/>
          <p:nvPr/>
        </p:nvSpPr>
        <p:spPr>
          <a:xfrm>
            <a:off x="180360" y="5130360"/>
            <a:ext cx="2339640" cy="39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5" name="CustomShape 4"/>
          <p:cNvSpPr/>
          <p:nvPr/>
        </p:nvSpPr>
        <p:spPr>
          <a:xfrm>
            <a:off x="7560360" y="5130360"/>
            <a:ext cx="2339640" cy="39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39F98DAC-3CA4-4428-950B-037C75C424E7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96" name="CustomShape 5"/>
          <p:cNvSpPr/>
          <p:nvPr/>
        </p:nvSpPr>
        <p:spPr>
          <a:xfrm>
            <a:off x="1440360" y="1080360"/>
            <a:ext cx="1439640" cy="125964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6"/>
          <p:cNvSpPr/>
          <p:nvPr/>
        </p:nvSpPr>
        <p:spPr>
          <a:xfrm>
            <a:off x="7380360" y="3960360"/>
            <a:ext cx="1439640" cy="125964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7"/>
          <p:cNvSpPr/>
          <p:nvPr/>
        </p:nvSpPr>
        <p:spPr>
          <a:xfrm>
            <a:off x="9000360" y="2700360"/>
            <a:ext cx="1259640" cy="107964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8"/>
          <p:cNvSpPr/>
          <p:nvPr/>
        </p:nvSpPr>
        <p:spPr>
          <a:xfrm>
            <a:off x="-179640" y="2430360"/>
            <a:ext cx="1439640" cy="134964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9"/>
          <p:cNvSpPr/>
          <p:nvPr/>
        </p:nvSpPr>
        <p:spPr>
          <a:xfrm>
            <a:off x="540360" y="1080360"/>
            <a:ext cx="719640" cy="71964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10"/>
          <p:cNvSpPr/>
          <p:nvPr/>
        </p:nvSpPr>
        <p:spPr>
          <a:xfrm>
            <a:off x="360" y="1260360"/>
            <a:ext cx="719640" cy="71964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11"/>
          <p:cNvSpPr/>
          <p:nvPr/>
        </p:nvSpPr>
        <p:spPr>
          <a:xfrm>
            <a:off x="360" y="5220360"/>
            <a:ext cx="1619640" cy="1259640"/>
          </a:xfrm>
          <a:prstGeom prst="ellipse">
            <a:avLst/>
          </a:prstGeom>
          <a:solidFill>
            <a:srgbClr val="ffffff">
              <a:alpha val="1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12"/>
          <p:cNvSpPr/>
          <p:nvPr/>
        </p:nvSpPr>
        <p:spPr>
          <a:xfrm>
            <a:off x="9720360" y="4680360"/>
            <a:ext cx="719640" cy="71964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13"/>
          <p:cNvSpPr/>
          <p:nvPr/>
        </p:nvSpPr>
        <p:spPr>
          <a:xfrm>
            <a:off x="9540360" y="3420360"/>
            <a:ext cx="719640" cy="71964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14"/>
          <p:cNvSpPr/>
          <p:nvPr/>
        </p:nvSpPr>
        <p:spPr>
          <a:xfrm>
            <a:off x="8100360" y="4680360"/>
            <a:ext cx="1079640" cy="84204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15"/>
          <p:cNvSpPr/>
          <p:nvPr/>
        </p:nvSpPr>
        <p:spPr>
          <a:xfrm>
            <a:off x="7920360" y="5400360"/>
            <a:ext cx="899640" cy="899640"/>
          </a:xfrm>
          <a:prstGeom prst="ellipse">
            <a:avLst/>
          </a:prstGeom>
          <a:solidFill>
            <a:srgbClr val="ffffff">
              <a:alpha val="2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PlaceHolder 16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8" name="PlaceHolder 17"/>
          <p:cNvSpPr>
            <a:spLocks noGrp="1"/>
          </p:cNvSpPr>
          <p:nvPr>
            <p:ph type="body"/>
          </p:nvPr>
        </p:nvSpPr>
        <p:spPr>
          <a:xfrm>
            <a:off x="540000" y="1440000"/>
            <a:ext cx="8999640" cy="359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0" y="360"/>
            <a:ext cx="10079640" cy="566928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2"/>
          <p:cNvSpPr/>
          <p:nvPr/>
        </p:nvSpPr>
        <p:spPr>
          <a:xfrm flipH="1">
            <a:off x="-2520" y="0"/>
            <a:ext cx="10080000" cy="56700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3"/>
          <p:cNvSpPr/>
          <p:nvPr/>
        </p:nvSpPr>
        <p:spPr>
          <a:xfrm>
            <a:off x="0" y="1260360"/>
            <a:ext cx="10259640" cy="4499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4"/>
          <p:cNvSpPr/>
          <p:nvPr/>
        </p:nvSpPr>
        <p:spPr>
          <a:xfrm>
            <a:off x="180360" y="5130360"/>
            <a:ext cx="2339640" cy="39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9" name="CustomShape 5"/>
          <p:cNvSpPr/>
          <p:nvPr/>
        </p:nvSpPr>
        <p:spPr>
          <a:xfrm>
            <a:off x="7560360" y="5130360"/>
            <a:ext cx="2339640" cy="39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FC290EBC-95D3-4EC7-98BF-08F461C976EC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150" name="CustomShape 6"/>
          <p:cNvSpPr/>
          <p:nvPr/>
        </p:nvSpPr>
        <p:spPr>
          <a:xfrm>
            <a:off x="1440360" y="1080360"/>
            <a:ext cx="1439640" cy="125964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7"/>
          <p:cNvSpPr/>
          <p:nvPr/>
        </p:nvSpPr>
        <p:spPr>
          <a:xfrm>
            <a:off x="7380360" y="3960360"/>
            <a:ext cx="1439640" cy="125964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8"/>
          <p:cNvSpPr/>
          <p:nvPr/>
        </p:nvSpPr>
        <p:spPr>
          <a:xfrm>
            <a:off x="540360" y="1080360"/>
            <a:ext cx="719640" cy="71964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9"/>
          <p:cNvSpPr/>
          <p:nvPr/>
        </p:nvSpPr>
        <p:spPr>
          <a:xfrm>
            <a:off x="360" y="1260360"/>
            <a:ext cx="719640" cy="71964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PlaceHolder 10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" name="PlaceHolder 11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0" y="360"/>
            <a:ext cx="10079640" cy="566928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2"/>
          <p:cNvSpPr/>
          <p:nvPr/>
        </p:nvSpPr>
        <p:spPr>
          <a:xfrm flipH="1">
            <a:off x="-2520" y="0"/>
            <a:ext cx="10080000" cy="56700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3"/>
          <p:cNvSpPr/>
          <p:nvPr/>
        </p:nvSpPr>
        <p:spPr>
          <a:xfrm>
            <a:off x="0" y="1260360"/>
            <a:ext cx="10259640" cy="4499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4"/>
          <p:cNvSpPr/>
          <p:nvPr/>
        </p:nvSpPr>
        <p:spPr>
          <a:xfrm>
            <a:off x="180360" y="5130360"/>
            <a:ext cx="2339640" cy="39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6" name="CustomShape 5"/>
          <p:cNvSpPr/>
          <p:nvPr/>
        </p:nvSpPr>
        <p:spPr>
          <a:xfrm>
            <a:off x="7560360" y="5130360"/>
            <a:ext cx="2339640" cy="39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DF67E6C9-13D1-4F2F-89F1-8E5B6BE41599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197" name="CustomShape 6"/>
          <p:cNvSpPr/>
          <p:nvPr/>
        </p:nvSpPr>
        <p:spPr>
          <a:xfrm>
            <a:off x="1440360" y="1080360"/>
            <a:ext cx="1439640" cy="125964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7"/>
          <p:cNvSpPr/>
          <p:nvPr/>
        </p:nvSpPr>
        <p:spPr>
          <a:xfrm>
            <a:off x="7380360" y="3960360"/>
            <a:ext cx="1439640" cy="125964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8"/>
          <p:cNvSpPr/>
          <p:nvPr/>
        </p:nvSpPr>
        <p:spPr>
          <a:xfrm>
            <a:off x="540360" y="1080360"/>
            <a:ext cx="719640" cy="71964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9"/>
          <p:cNvSpPr/>
          <p:nvPr/>
        </p:nvSpPr>
        <p:spPr>
          <a:xfrm>
            <a:off x="360" y="1260360"/>
            <a:ext cx="719640" cy="71964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PlaceHolder 10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2" name="PlaceHolder 11"/>
          <p:cNvSpPr>
            <a:spLocks noGrp="1"/>
          </p:cNvSpPr>
          <p:nvPr>
            <p:ph type="body"/>
          </p:nvPr>
        </p:nvSpPr>
        <p:spPr>
          <a:xfrm>
            <a:off x="540000" y="1440000"/>
            <a:ext cx="8999640" cy="359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4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4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4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5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5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5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5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504000" y="1567800"/>
            <a:ext cx="9071280" cy="94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Movie Ratings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504000" y="2088000"/>
            <a:ext cx="9071280" cy="20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Aydin Hasanli,Zi Yang, Evgeny Grobov, OPA Towobola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11 Dec 2020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41" name="" descr=""/>
          <p:cNvPicPr/>
          <p:nvPr/>
        </p:nvPicPr>
        <p:blipFill>
          <a:blip r:embed="rId1"/>
          <a:stretch/>
        </p:blipFill>
        <p:spPr>
          <a:xfrm>
            <a:off x="8337600" y="3070800"/>
            <a:ext cx="1752120" cy="2599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" descr=""/>
          <p:cNvPicPr/>
          <p:nvPr/>
        </p:nvPicPr>
        <p:blipFill>
          <a:blip r:embed="rId1"/>
          <a:stretch/>
        </p:blipFill>
        <p:spPr>
          <a:xfrm>
            <a:off x="28800" y="457200"/>
            <a:ext cx="5121000" cy="3886200"/>
          </a:xfrm>
          <a:prstGeom prst="rect">
            <a:avLst/>
          </a:prstGeom>
          <a:ln w="0">
            <a:noFill/>
          </a:ln>
        </p:spPr>
      </p:pic>
      <p:sp>
        <p:nvSpPr>
          <p:cNvPr id="269" name="CustomShape 1"/>
          <p:cNvSpPr/>
          <p:nvPr/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Stationarity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540000" y="1440000"/>
            <a:ext cx="899964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71" name="" descr=""/>
          <p:cNvPicPr/>
          <p:nvPr/>
        </p:nvPicPr>
        <p:blipFill>
          <a:blip r:embed="rId2"/>
          <a:srcRect l="4002" t="0" r="0" b="0"/>
          <a:stretch/>
        </p:blipFill>
        <p:spPr>
          <a:xfrm>
            <a:off x="5029200" y="360"/>
            <a:ext cx="5482080" cy="5670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Shape 1"/>
          <p:cNvSpPr txBox="1"/>
          <p:nvPr/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pic>
        <p:nvPicPr>
          <p:cNvPr id="273" name="" descr=""/>
          <p:cNvPicPr/>
          <p:nvPr/>
        </p:nvPicPr>
        <p:blipFill>
          <a:blip r:embed="rId1"/>
          <a:stretch/>
        </p:blipFill>
        <p:spPr>
          <a:xfrm>
            <a:off x="2514600" y="368640"/>
            <a:ext cx="5383800" cy="5670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Shape 1"/>
          <p:cNvSpPr txBox="1"/>
          <p:nvPr/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pic>
        <p:nvPicPr>
          <p:cNvPr id="275" name="" descr=""/>
          <p:cNvPicPr/>
          <p:nvPr/>
        </p:nvPicPr>
        <p:blipFill>
          <a:blip r:embed="rId1"/>
          <a:stretch/>
        </p:blipFill>
        <p:spPr>
          <a:xfrm>
            <a:off x="2147040" y="44640"/>
            <a:ext cx="5790960" cy="5670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Summary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540000" y="1440000"/>
            <a:ext cx="899964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Means of the ratings is a simple and quick method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A more sophisticated method gives more accurate results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78" name="TextShape 3"/>
          <p:cNvSpPr txBox="1"/>
          <p:nvPr/>
        </p:nvSpPr>
        <p:spPr>
          <a:xfrm>
            <a:off x="1462680" y="1439640"/>
            <a:ext cx="715356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9" name="TextShape 4"/>
          <p:cNvSpPr txBox="1"/>
          <p:nvPr/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Conclusion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80" name="" descr=""/>
          <p:cNvPicPr/>
          <p:nvPr/>
        </p:nvPicPr>
        <p:blipFill>
          <a:blip r:embed="rId1"/>
          <a:stretch/>
        </p:blipFill>
        <p:spPr>
          <a:xfrm>
            <a:off x="3200400" y="2271960"/>
            <a:ext cx="3200400" cy="3214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Thank you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282" name="CustomShape 2"/>
          <p:cNvSpPr/>
          <p:nvPr/>
        </p:nvSpPr>
        <p:spPr>
          <a:xfrm>
            <a:off x="540000" y="1440000"/>
            <a:ext cx="899964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TextShape 3"/>
          <p:cNvSpPr txBox="1"/>
          <p:nvPr/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Questions?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84" name="TextShape 4"/>
          <p:cNvSpPr txBox="1"/>
          <p:nvPr/>
        </p:nvSpPr>
        <p:spPr>
          <a:xfrm>
            <a:off x="540000" y="1440000"/>
            <a:ext cx="899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285" name="" descr=""/>
          <p:cNvPicPr/>
          <p:nvPr/>
        </p:nvPicPr>
        <p:blipFill>
          <a:blip r:embed="rId1"/>
          <a:stretch/>
        </p:blipFill>
        <p:spPr>
          <a:xfrm>
            <a:off x="2813760" y="2055240"/>
            <a:ext cx="4501440" cy="2984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466200" y="3247560"/>
            <a:ext cx="9002520" cy="9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1" lang="en-US" sz="5270" spc="-1" strike="noStrike">
              <a:latin typeface="Arial"/>
            </a:endParaRPr>
          </a:p>
        </p:txBody>
      </p:sp>
      <p:sp>
        <p:nvSpPr>
          <p:cNvPr id="243" name="TextShape 2"/>
          <p:cNvSpPr txBox="1"/>
          <p:nvPr/>
        </p:nvSpPr>
        <p:spPr>
          <a:xfrm>
            <a:off x="272520" y="4246920"/>
            <a:ext cx="8802720" cy="331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244" name="" descr=""/>
          <p:cNvPicPr/>
          <p:nvPr/>
        </p:nvPicPr>
        <p:blipFill>
          <a:blip r:embed="rId1"/>
          <a:stretch/>
        </p:blipFill>
        <p:spPr>
          <a:xfrm>
            <a:off x="2851560" y="-11880"/>
            <a:ext cx="4373640" cy="5670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Overview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540000" y="1440000"/>
            <a:ext cx="8999640" cy="359964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Exploration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Analysis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Results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47" name="" descr=""/>
          <p:cNvPicPr/>
          <p:nvPr/>
        </p:nvPicPr>
        <p:blipFill>
          <a:blip r:embed="rId1"/>
          <a:stretch/>
        </p:blipFill>
        <p:spPr>
          <a:xfrm>
            <a:off x="2743200" y="914400"/>
            <a:ext cx="5992200" cy="3581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Goals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540000" y="1440000"/>
            <a:ext cx="899964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Given a dataset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Determine a good recommender model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Make recommendations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Using a web-app inteface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250" name="" descr=""/>
          <p:cNvPicPr/>
          <p:nvPr/>
        </p:nvPicPr>
        <p:blipFill>
          <a:blip r:embed="rId1"/>
          <a:stretch/>
        </p:blipFill>
        <p:spPr>
          <a:xfrm>
            <a:off x="457200" y="228600"/>
            <a:ext cx="2619000" cy="1742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Data Set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540000" y="1440000"/>
            <a:ext cx="899964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20 genres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latin typeface="Arial"/>
              </a:rPr>
              <a:t>using ml small 2018 data set 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0"/>
              </a:spcAft>
            </a:pPr>
            <a:r>
              <a:rPr b="0" lang="en-US" sz="2100" spc="-1" strike="noStrike">
                <a:latin typeface="Arial"/>
              </a:rPr>
              <a:t>	</a:t>
            </a:r>
            <a:r>
              <a:rPr b="0" lang="en-US" sz="2100" spc="-1" strike="noStrike">
                <a:latin typeface="Arial"/>
              </a:rPr>
              <a:t>~9742  movies</a:t>
            </a:r>
            <a:endParaRPr b="0" lang="en-US" sz="21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100" spc="-1" strike="noStrike">
                <a:latin typeface="Arial"/>
              </a:rPr>
              <a:t>Exploded into multiple genres for each movie</a:t>
            </a:r>
            <a:endParaRPr b="0" lang="en-US" sz="2100" spc="-1" strike="noStrike">
              <a:latin typeface="Arial"/>
            </a:endParaRPr>
          </a:p>
        </p:txBody>
      </p:sp>
      <p:pic>
        <p:nvPicPr>
          <p:cNvPr id="253" name="" descr=""/>
          <p:cNvPicPr/>
          <p:nvPr/>
        </p:nvPicPr>
        <p:blipFill>
          <a:blip r:embed="rId1"/>
          <a:stretch/>
        </p:blipFill>
        <p:spPr>
          <a:xfrm>
            <a:off x="4114800" y="3220200"/>
            <a:ext cx="4971960" cy="1819440"/>
          </a:xfrm>
          <a:prstGeom prst="rect">
            <a:avLst/>
          </a:prstGeom>
          <a:ln w="0">
            <a:noFill/>
          </a:ln>
        </p:spPr>
      </p:pic>
      <p:pic>
        <p:nvPicPr>
          <p:cNvPr id="254" name="" descr=""/>
          <p:cNvPicPr/>
          <p:nvPr/>
        </p:nvPicPr>
        <p:blipFill>
          <a:blip r:embed="rId2"/>
          <a:stretch/>
        </p:blipFill>
        <p:spPr>
          <a:xfrm>
            <a:off x="7448760" y="228960"/>
            <a:ext cx="1923840" cy="2857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" descr=""/>
          <p:cNvPicPr/>
          <p:nvPr/>
        </p:nvPicPr>
        <p:blipFill>
          <a:blip r:embed="rId1"/>
          <a:stretch/>
        </p:blipFill>
        <p:spPr>
          <a:xfrm>
            <a:off x="875160" y="380520"/>
            <a:ext cx="8334360" cy="4886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2"/>
          <p:cNvSpPr/>
          <p:nvPr/>
        </p:nvSpPr>
        <p:spPr>
          <a:xfrm>
            <a:off x="540000" y="1440000"/>
            <a:ext cx="899964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58" name="" descr=""/>
          <p:cNvPicPr/>
          <p:nvPr/>
        </p:nvPicPr>
        <p:blipFill>
          <a:blip r:embed="rId1"/>
          <a:stretch/>
        </p:blipFill>
        <p:spPr>
          <a:xfrm>
            <a:off x="228600" y="1440000"/>
            <a:ext cx="3485880" cy="2542680"/>
          </a:xfrm>
          <a:prstGeom prst="rect">
            <a:avLst/>
          </a:prstGeom>
          <a:ln w="0">
            <a:noFill/>
          </a:ln>
        </p:spPr>
      </p:pic>
      <p:pic>
        <p:nvPicPr>
          <p:cNvPr id="259" name="" descr=""/>
          <p:cNvPicPr/>
          <p:nvPr/>
        </p:nvPicPr>
        <p:blipFill>
          <a:blip r:embed="rId2"/>
          <a:stretch/>
        </p:blipFill>
        <p:spPr>
          <a:xfrm>
            <a:off x="4572000" y="2514600"/>
            <a:ext cx="4762080" cy="2542680"/>
          </a:xfrm>
          <a:prstGeom prst="rect">
            <a:avLst/>
          </a:prstGeom>
          <a:ln w="0">
            <a:noFill/>
          </a:ln>
        </p:spPr>
      </p:pic>
      <p:sp>
        <p:nvSpPr>
          <p:cNvPr id="260" name="TextShape 3"/>
          <p:cNvSpPr txBox="1"/>
          <p:nvPr/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Search for nulls and correlation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extShape 1"/>
          <p:cNvSpPr txBox="1"/>
          <p:nvPr/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pic>
        <p:nvPicPr>
          <p:cNvPr id="262" name="" descr=""/>
          <p:cNvPicPr/>
          <p:nvPr/>
        </p:nvPicPr>
        <p:blipFill>
          <a:blip r:embed="rId1"/>
          <a:stretch/>
        </p:blipFill>
        <p:spPr>
          <a:xfrm>
            <a:off x="1302120" y="-12240"/>
            <a:ext cx="7472160" cy="5670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Exploration 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540000" y="1440000"/>
            <a:ext cx="899964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65" name="" descr=""/>
          <p:cNvPicPr/>
          <p:nvPr/>
        </p:nvPicPr>
        <p:blipFill>
          <a:blip r:embed="rId1"/>
          <a:stretch/>
        </p:blipFill>
        <p:spPr>
          <a:xfrm>
            <a:off x="457200" y="24480"/>
            <a:ext cx="5277960" cy="5670360"/>
          </a:xfrm>
          <a:prstGeom prst="rect">
            <a:avLst/>
          </a:prstGeom>
          <a:ln w="0">
            <a:noFill/>
          </a:ln>
        </p:spPr>
      </p:pic>
      <p:pic>
        <p:nvPicPr>
          <p:cNvPr id="266" name="" descr=""/>
          <p:cNvPicPr/>
          <p:nvPr/>
        </p:nvPicPr>
        <p:blipFill>
          <a:blip r:embed="rId2"/>
          <a:stretch/>
        </p:blipFill>
        <p:spPr>
          <a:xfrm>
            <a:off x="6343920" y="2143440"/>
            <a:ext cx="3028680" cy="1514160"/>
          </a:xfrm>
          <a:prstGeom prst="rect">
            <a:avLst/>
          </a:prstGeom>
          <a:ln w="0">
            <a:noFill/>
          </a:ln>
        </p:spPr>
      </p:pic>
      <p:sp>
        <p:nvSpPr>
          <p:cNvPr id="267" name="TextShape 3"/>
          <p:cNvSpPr txBox="1"/>
          <p:nvPr/>
        </p:nvSpPr>
        <p:spPr>
          <a:xfrm>
            <a:off x="128736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Relative proportions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</TotalTime>
  <Application>LibreOffice/7.0.0.3$Windows_X86_64 LibreOffice_project/8061b3e9204bef6b321a21033174034a5e2ea88e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2020-12-03T14:40:19Z</dcterms:created>
  <dc:creator/>
  <dc:description/>
  <dc:language>en-US</dc:language>
  <cp:lastModifiedBy/>
  <dcterms:modified xsi:type="dcterms:W3CDTF">2020-12-12T00:13:40Z</dcterms:modified>
  <cp:revision>35</cp:revision>
  <dc:subject/>
  <dc:title>Lights</dc:title>
</cp:coreProperties>
</file>