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9"/>
  </p:notesMasterIdLst>
  <p:sldIdLst>
    <p:sldId id="256" r:id="rId2"/>
    <p:sldId id="430" r:id="rId3"/>
    <p:sldId id="416" r:id="rId4"/>
    <p:sldId id="391" r:id="rId5"/>
    <p:sldId id="409" r:id="rId6"/>
    <p:sldId id="395" r:id="rId7"/>
    <p:sldId id="396" r:id="rId8"/>
    <p:sldId id="397" r:id="rId9"/>
    <p:sldId id="425" r:id="rId10"/>
    <p:sldId id="393" r:id="rId11"/>
    <p:sldId id="421" r:id="rId12"/>
    <p:sldId id="440" r:id="rId13"/>
    <p:sldId id="398" r:id="rId14"/>
    <p:sldId id="399" r:id="rId15"/>
    <p:sldId id="439" r:id="rId16"/>
    <p:sldId id="400" r:id="rId17"/>
    <p:sldId id="408" r:id="rId18"/>
    <p:sldId id="441" r:id="rId19"/>
    <p:sldId id="442" r:id="rId20"/>
    <p:sldId id="407" r:id="rId21"/>
    <p:sldId id="420" r:id="rId22"/>
    <p:sldId id="443" r:id="rId23"/>
    <p:sldId id="413" r:id="rId24"/>
    <p:sldId id="414" r:id="rId25"/>
    <p:sldId id="444" r:id="rId26"/>
    <p:sldId id="415" r:id="rId27"/>
    <p:sldId id="435" r:id="rId28"/>
    <p:sldId id="436" r:id="rId29"/>
    <p:sldId id="437" r:id="rId30"/>
    <p:sldId id="445" r:id="rId31"/>
    <p:sldId id="438" r:id="rId32"/>
    <p:sldId id="412" r:id="rId33"/>
    <p:sldId id="427" r:id="rId34"/>
    <p:sldId id="434" r:id="rId35"/>
    <p:sldId id="431" r:id="rId36"/>
    <p:sldId id="402" r:id="rId37"/>
    <p:sldId id="422" r:id="rId38"/>
    <p:sldId id="423" r:id="rId39"/>
    <p:sldId id="424" r:id="rId40"/>
    <p:sldId id="410" r:id="rId41"/>
    <p:sldId id="404" r:id="rId42"/>
    <p:sldId id="411" r:id="rId43"/>
    <p:sldId id="405" r:id="rId44"/>
    <p:sldId id="428" r:id="rId45"/>
    <p:sldId id="429" r:id="rId46"/>
    <p:sldId id="418" r:id="rId47"/>
    <p:sldId id="309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836"/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1" autoAdjust="0"/>
    <p:restoredTop sz="86316" autoAdjust="0"/>
  </p:normalViewPr>
  <p:slideViewPr>
    <p:cSldViewPr>
      <p:cViewPr>
        <p:scale>
          <a:sx n="100" d="100"/>
          <a:sy n="100" d="100"/>
        </p:scale>
        <p:origin x="-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5/5/2012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5/5/2012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5/5/2012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hub.com/dahlbyk/Presentations" TargetMode="External"/><Relationship Id="rId4" Type="http://schemas.openxmlformats.org/officeDocument/2006/relationships/hyperlink" Target="http://github.com/dahlbyk/posh-gi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 diff --stat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alias.svn</a:t>
            </a:r>
            <a:r>
              <a:rPr lang="en-US" dirty="0" smtClean="0">
                <a:latin typeface="Consolas" pitchFamily="49" charset="0"/>
              </a:rPr>
              <a:t>-up =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!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fetch &amp;&amp; 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rebase -l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609600" y="4419600"/>
            <a:ext cx="7772400" cy="160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 name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updates with HEAD</a:t>
            </a:r>
          </a:p>
          <a:p>
            <a:pPr lvl="1"/>
            <a:r>
              <a:rPr lang="en-US" dirty="0" smtClean="0"/>
              <a:t>Arbitrary commit (detached HEAD)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HEAD@{1}</a:t>
            </a:r>
          </a:p>
          <a:p>
            <a:endParaRPr lang="en-US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revisions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Create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master -b topic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all the f***king time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334000"/>
            <a:ext cx="2170364" cy="877900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981200"/>
            <a:ext cx="1752600" cy="1271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2286000"/>
            <a:ext cx="19050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3505200"/>
            <a:ext cx="19462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3505200"/>
            <a:ext cx="2514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list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show -p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drop stash@{1}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save --keep-index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branch &lt;name&gt;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 -- staged-file.txt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 staged-file.txt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 staged-file.txt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Discard previous (WIP) commit: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HEAD~</a:t>
            </a:r>
          </a:p>
          <a:p>
            <a:pPr lvl="1"/>
            <a:r>
              <a:rPr lang="en-US" dirty="0" smtClean="0"/>
              <a:t>Make HEAD look like remote branch:</a:t>
            </a: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--hard origin/master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pPr lvl="1"/>
            <a:r>
              <a:rPr lang="en-US" dirty="0" smtClean="0"/>
              <a:t>soft = only move HEAD ref</a:t>
            </a:r>
          </a:p>
          <a:p>
            <a:pPr lvl="1"/>
            <a:r>
              <a:rPr lang="en-US" dirty="0" smtClean="0"/>
              <a:t>mixed = default = reset index but not working tree</a:t>
            </a:r>
          </a:p>
          <a:p>
            <a:pPr lvl="2"/>
            <a:r>
              <a:rPr lang="en-US" dirty="0" err="1" smtClean="0"/>
              <a:t>Unstage</a:t>
            </a:r>
            <a:r>
              <a:rPr lang="en-US" dirty="0" smtClean="0"/>
              <a:t> everything</a:t>
            </a:r>
          </a:p>
          <a:p>
            <a:pPr lvl="1"/>
            <a:r>
              <a:rPr lang="en-US" dirty="0" smtClean="0"/>
              <a:t>hard = reset index and working tree</a:t>
            </a:r>
          </a:p>
          <a:p>
            <a:pPr lvl="2"/>
            <a:r>
              <a:rPr lang="en-US" dirty="0" smtClean="0"/>
              <a:t>Undo changes (ignores untracked files)</a:t>
            </a:r>
          </a:p>
          <a:p>
            <a:pPr lvl="2"/>
            <a:r>
              <a:rPr lang="en-US" b="1" dirty="0" smtClean="0"/>
              <a:t>Destructive – use with caution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Staging Area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5" y="1724025"/>
            <a:ext cx="84010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28600" y="3962400"/>
            <a:ext cx="1676400" cy="13716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7526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52600" y="4419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657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-p</a:t>
            </a:r>
          </a:p>
          <a:p>
            <a:pPr lvl="1"/>
            <a:r>
              <a:rPr lang="en-US" dirty="0" smtClean="0"/>
              <a:t>Pick “hunks” (sections of diff) to stage</a:t>
            </a:r>
          </a:p>
          <a:p>
            <a:pPr lvl="1"/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Add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HEAD~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3432" y="1752600"/>
            <a:ext cx="495968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1360" y="1752600"/>
            <a:ext cx="46184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topic, HEAD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Neat 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 smtClean="0"/>
              <a:t>Naming 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  <a:p>
            <a:r>
              <a:rPr lang="en-US" dirty="0" smtClean="0"/>
              <a:t>Your questions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This deck: </a:t>
            </a:r>
            <a:r>
              <a:rPr lang="en-US" sz="2000" dirty="0" smtClean="0">
                <a:hlinkClick r:id="rId5"/>
              </a:rPr>
              <a:t>http://github.com/dahlbyk/Presentations</a:t>
            </a:r>
            <a:endParaRPr lang="en-US" sz="2000" dirty="0" smtClean="0"/>
          </a:p>
          <a:p>
            <a:pPr marL="273367" indent="-246888" eaLnBrk="1" fontAlgn="auto" hangingPunct="1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347472" indent="-246888">
              <a:buNone/>
              <a:defRPr/>
            </a:pPr>
            <a:r>
              <a:rPr lang="en-US" sz="2400" dirty="0" smtClean="0"/>
              <a:t>keith@solutionizing.net</a:t>
            </a:r>
          </a:p>
          <a:p>
            <a:pPr marL="347472" indent="-246888">
              <a:buNone/>
              <a:defRPr/>
            </a:pPr>
            <a:r>
              <a:rPr lang="en-US" sz="2400" dirty="0" smtClean="0"/>
              <a:t>@dahlbyk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</a:t>
            </a:r>
            <a:r>
              <a:rPr lang="en-US" dirty="0" err="1" smtClean="0">
                <a:latin typeface="Consolas" pitchFamily="49" charset="0"/>
              </a:rPr>
              <a:t>config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–l</a:t>
            </a:r>
            <a:endParaRPr lang="en-US" dirty="0" smtClean="0">
              <a:latin typeface="Consolas" pitchFamily="49" charset="0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533400" y="3810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core.editor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to </a:t>
                      </a:r>
                      <a:r>
                        <a:rPr lang="en-US" dirty="0" err="1" smtClean="0"/>
                        <a:t>prefered</a:t>
                      </a:r>
                      <a:r>
                        <a:rPr lang="en-US" dirty="0" smtClean="0"/>
                        <a:t> editor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diff.renames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don’t detect renames (default)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true = detect renames</a:t>
                      </a:r>
                    </a:p>
                    <a:p>
                      <a:r>
                        <a:rPr lang="en-US" dirty="0" smtClean="0"/>
                        <a:t>copies</a:t>
                      </a:r>
                      <a:r>
                        <a:rPr lang="en-US" baseline="0" dirty="0" smtClean="0"/>
                        <a:t> = detect renames &amp; copies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help.autocorrect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show but</a:t>
                      </a:r>
                      <a:r>
                        <a:rPr lang="en-US" baseline="0" dirty="0" smtClean="0"/>
                        <a:t> don’t execute (default)</a:t>
                      </a:r>
                    </a:p>
                    <a:p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after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i="0" baseline="0" dirty="0" smtClean="0"/>
                        <a:t> tenths of a second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immediately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log.date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relative, local, default, </a:t>
                      </a:r>
                      <a:r>
                        <a:rPr lang="en-US" dirty="0" err="1" smtClean="0"/>
                        <a:t>iso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rfc</a:t>
                      </a:r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mergetool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keepBackup</a:t>
            </a:r>
            <a:r>
              <a:rPr lang="en-US" sz="2400" dirty="0" smtClean="0"/>
              <a:t> = false</a:t>
            </a:r>
          </a:p>
          <a:p>
            <a:pPr>
              <a:buNone/>
            </a:pPr>
            <a:r>
              <a:rPr lang="en-US" sz="2400" dirty="0" smtClean="0"/>
              <a:t>[diff]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</a:p>
          <a:p>
            <a:pPr>
              <a:buNone/>
            </a:pPr>
            <a:r>
              <a:rPr lang="en-US" sz="2400" dirty="0" smtClean="0"/>
              <a:t>[merge]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difftool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\"$LOCAL\" \"$REMOTE\"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mergetool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\"$BASE\" \"$LOCAL\" \"$REMOTE\" \"$MERGED\"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trustExitCode</a:t>
            </a:r>
            <a:r>
              <a:rPr lang="en-US" sz="1400" dirty="0" smtClean="0"/>
              <a:t> = 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10300</TotalTime>
  <Words>1384</Words>
  <Application>Microsoft Office PowerPoint</Application>
  <PresentationFormat>On-screen Show (4:3)</PresentationFormat>
  <Paragraphs>344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Module</vt:lpstr>
      <vt:lpstr>Git More Done</vt:lpstr>
      <vt:lpstr>Who am I?</vt:lpstr>
      <vt:lpstr>Who are you?</vt:lpstr>
      <vt:lpstr>Git More Done</vt:lpstr>
      <vt:lpstr>Config</vt:lpstr>
      <vt:lpstr>git 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Branching Rules</vt:lpstr>
      <vt:lpstr>git stash</vt:lpstr>
      <vt:lpstr>git stash</vt:lpstr>
      <vt:lpstr>Use with care…</vt:lpstr>
      <vt:lpstr>Temporary Commits</vt:lpstr>
      <vt:lpstr>git reset</vt:lpstr>
      <vt:lpstr>git reset</vt:lpstr>
      <vt:lpstr>git reset</vt:lpstr>
      <vt:lpstr>Review: Staging Area</vt:lpstr>
      <vt:lpstr>Git Staging Area (Index)</vt:lpstr>
      <vt:lpstr>git add --patch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951</cp:revision>
  <dcterms:created xsi:type="dcterms:W3CDTF">2009-08-14T19:51:58Z</dcterms:created>
  <dcterms:modified xsi:type="dcterms:W3CDTF">2012-05-05T20:37:08Z</dcterms:modified>
</cp:coreProperties>
</file>