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6"/>
  </p:notesMasterIdLst>
  <p:sldIdLst>
    <p:sldId id="256" r:id="rId2"/>
    <p:sldId id="430" r:id="rId3"/>
    <p:sldId id="416" r:id="rId4"/>
    <p:sldId id="436" r:id="rId5"/>
    <p:sldId id="437" r:id="rId6"/>
    <p:sldId id="438" r:id="rId7"/>
    <p:sldId id="441" r:id="rId8"/>
    <p:sldId id="439" r:id="rId9"/>
    <p:sldId id="442" r:id="rId10"/>
    <p:sldId id="444" r:id="rId11"/>
    <p:sldId id="448" r:id="rId12"/>
    <p:sldId id="445" r:id="rId13"/>
    <p:sldId id="446" r:id="rId14"/>
    <p:sldId id="451" r:id="rId15"/>
    <p:sldId id="450" r:id="rId16"/>
    <p:sldId id="452" r:id="rId17"/>
    <p:sldId id="453" r:id="rId18"/>
    <p:sldId id="454" r:id="rId19"/>
    <p:sldId id="458" r:id="rId20"/>
    <p:sldId id="460" r:id="rId21"/>
    <p:sldId id="461" r:id="rId22"/>
    <p:sldId id="465" r:id="rId23"/>
    <p:sldId id="431" r:id="rId24"/>
    <p:sldId id="462" r:id="rId25"/>
    <p:sldId id="434" r:id="rId26"/>
    <p:sldId id="433" r:id="rId27"/>
    <p:sldId id="435" r:id="rId28"/>
    <p:sldId id="464" r:id="rId29"/>
    <p:sldId id="419" r:id="rId30"/>
    <p:sldId id="407" r:id="rId31"/>
    <p:sldId id="413" r:id="rId32"/>
    <p:sldId id="412" r:id="rId33"/>
    <p:sldId id="427" r:id="rId34"/>
    <p:sldId id="402" r:id="rId35"/>
    <p:sldId id="422" r:id="rId36"/>
    <p:sldId id="424" r:id="rId37"/>
    <p:sldId id="423" r:id="rId38"/>
    <p:sldId id="410" r:id="rId39"/>
    <p:sldId id="404" r:id="rId40"/>
    <p:sldId id="411" r:id="rId41"/>
    <p:sldId id="405" r:id="rId42"/>
    <p:sldId id="428" r:id="rId43"/>
    <p:sldId id="418" r:id="rId44"/>
    <p:sldId id="309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86316" autoAdjust="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9/12/2011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9/12/2011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9/12/2011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9/12/2011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9/12/2011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9/12/2011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9/12/2011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9/12/2011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9/12/2011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9/12/2011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9/12/2011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hygitisbetterthanx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dahlbyk" TargetMode="External"/><Relationship Id="rId3" Type="http://schemas.openxmlformats.org/officeDocument/2006/relationships/hyperlink" Target="http://progit.org/" TargetMode="External"/><Relationship Id="rId7" Type="http://schemas.openxmlformats.org/officeDocument/2006/relationships/hyperlink" Target="mailto:dahlbyk@gmail.com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utionizing.net/" TargetMode="External"/><Relationship Id="rId5" Type="http://schemas.openxmlformats.org/officeDocument/2006/relationships/hyperlink" Target="http://bit.ly/better-git-svn" TargetMode="External"/><Relationship Id="rId4" Type="http://schemas.openxmlformats.org/officeDocument/2006/relationships/hyperlink" Target="http://github.com/dahlbyk/posh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Distributed Version Control:</a:t>
            </a:r>
            <a:br>
              <a:rPr lang="en-US" dirty="0" smtClean="0"/>
            </a:br>
            <a:r>
              <a:rPr lang="en-US" dirty="0" smtClean="0"/>
              <a:t>Attack of the Clones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1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01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4572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5486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77724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6002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3737375" y="4268392"/>
            <a:ext cx="1674016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-2286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5257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5438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2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430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1540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1540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8486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344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1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01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1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01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3352800" y="1981200"/>
            <a:ext cx="2743200" cy="1371600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branches</a:t>
            </a:r>
            <a:endParaRPr lang="en-US" sz="3200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2667000" y="3352800"/>
            <a:ext cx="914400" cy="9144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 noChangeAspect="1"/>
          </p:cNvCxnSpPr>
          <p:nvPr/>
        </p:nvCxnSpPr>
        <p:spPr>
          <a:xfrm rot="5400000" flipH="1" flipV="1">
            <a:off x="4419600" y="3810001"/>
            <a:ext cx="761999" cy="158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5867401" y="3048000"/>
            <a:ext cx="914400" cy="914399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670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 flipV="1">
            <a:off x="56388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 Operations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(hg: fetch)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Arrow 24"/>
          <p:cNvSpPr/>
          <p:nvPr/>
        </p:nvSpPr>
        <p:spPr>
          <a:xfrm>
            <a:off x="7543800" y="33528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0.1333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7543800" y="42672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(hg: update)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Arrow 26"/>
          <p:cNvSpPr/>
          <p:nvPr/>
        </p:nvSpPr>
        <p:spPr>
          <a:xfrm>
            <a:off x="7543800" y="42672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13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rot="5400000" flipH="1" flipV="1">
            <a:off x="54864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3657600"/>
            <a:ext cx="914400" cy="0"/>
          </a:xfrm>
          <a:prstGeom prst="line">
            <a:avLst/>
          </a:prstGeom>
          <a:ln w="25400"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3657600"/>
            <a:ext cx="914400" cy="0"/>
          </a:xfrm>
          <a:prstGeom prst="line">
            <a:avLst/>
          </a:prstGeom>
          <a:ln w="25400"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Arrow 21"/>
          <p:cNvSpPr/>
          <p:nvPr/>
        </p:nvSpPr>
        <p:spPr>
          <a:xfrm>
            <a:off x="7543800" y="33528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Started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 is Better Than 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Bridges to SVN, TFS, VSS, Hg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smtClean="0"/>
              <a:t>Cheap Local Branches</a:t>
            </a:r>
          </a:p>
          <a:p>
            <a:r>
              <a:rPr lang="en-US" dirty="0" smtClean="0"/>
              <a:t>Stashes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Reflog</a:t>
            </a:r>
            <a:endParaRPr lang="en-US" dirty="0" smtClean="0"/>
          </a:p>
          <a:p>
            <a:r>
              <a:rPr lang="en-US" dirty="0" smtClean="0"/>
              <a:t>Bisect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http://whygitisbetterthanx.com/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miley Face 23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to *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!</a:t>
            </a:r>
            <a:r>
              <a:rPr lang="en-US" sz="2400" b="1" dirty="0" err="1" smtClean="0"/>
              <a:t>Git</a:t>
            </a:r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10" grpId="0" animBg="1"/>
      <p:bldP spid="18" grpId="0" animBg="1"/>
      <p:bldP spid="26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943100"/>
            <a:ext cx="693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Overlapping logical changes to one file?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Add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r>
              <a:rPr lang="en-US" dirty="0" smtClean="0"/>
              <a:t>Create branch but stay where you are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&lt;name&gt; &lt;commit&gt;</a:t>
            </a:r>
          </a:p>
          <a:p>
            <a:r>
              <a:rPr lang="en-US" dirty="0" smtClean="0"/>
              <a:t>Switch to new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&lt;commit&gt; -b &lt;name&gt;</a:t>
            </a:r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--merged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r>
              <a:rPr lang="en-US" dirty="0" smtClean="0"/>
              <a:t>Preserves working directory &amp; index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pop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Stays with branch</a:t>
            </a:r>
          </a:p>
          <a:p>
            <a:r>
              <a:rPr lang="en-US" dirty="0" smtClean="0"/>
              <a:t>Works well with rebase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-A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reset --hard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history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another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stage work to fix "Do something" 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for us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Uh oh…where’d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reset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Bridge to SVN, TFS, VSS, Hg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smtClean="0"/>
              <a:t>Interactive </a:t>
            </a:r>
            <a:r>
              <a:rPr lang="en-US" dirty="0" smtClean="0">
                <a:latin typeface="Consolas" pitchFamily="49" charset="0"/>
              </a:rPr>
              <a:t>rebase</a:t>
            </a:r>
          </a:p>
          <a:p>
            <a:r>
              <a:rPr lang="en-US" dirty="0" smtClean="0"/>
              <a:t>Oops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5"/>
              </a:rPr>
              <a:t>http://bit.ly/better-git-svn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6"/>
              </a:rPr>
              <a:t>http://keith.lostechies.com/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7"/>
              </a:rPr>
              <a:t>dahlbyk@gmail.com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8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5486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77724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3716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3657601" y="4343401"/>
            <a:ext cx="1828798" cy="1588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/>
          <p:cNvSpPr/>
          <p:nvPr/>
        </p:nvSpPr>
        <p:spPr>
          <a:xfrm>
            <a:off x="4572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3352800" y="1981200"/>
            <a:ext cx="2743200" cy="1371600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branches</a:t>
            </a:r>
            <a:endParaRPr lang="en-US" sz="3200" b="1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438400" y="33528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 noChangeAspect="1"/>
          </p:cNvCxnSpPr>
          <p:nvPr/>
        </p:nvCxnSpPr>
        <p:spPr>
          <a:xfrm rot="16200000" flipV="1">
            <a:off x="4343399" y="3886200"/>
            <a:ext cx="914400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867401" y="30480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146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578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13226</TotalTime>
  <Words>799</Words>
  <Application>Microsoft Office PowerPoint</Application>
  <PresentationFormat>On-screen Show (4:3)</PresentationFormat>
  <Paragraphs>214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Module</vt:lpstr>
      <vt:lpstr>Distributed Version Control: Attack of the Clones</vt:lpstr>
      <vt:lpstr>Who am I?</vt:lpstr>
      <vt:lpstr>Who are you?</vt:lpstr>
      <vt:lpstr>Centralized Version Control</vt:lpstr>
      <vt:lpstr>Centralized Version Control</vt:lpstr>
      <vt:lpstr>Centralized Version Control</vt:lpstr>
      <vt:lpstr>Centralized Version Control</vt:lpstr>
      <vt:lpstr>Centralized Version Control</vt:lpstr>
      <vt:lpstr>Distributed Version Control</vt:lpstr>
      <vt:lpstr>Distributed Version Control</vt:lpstr>
      <vt:lpstr>Distributed Version Control</vt:lpstr>
      <vt:lpstr>Distributed Version Control</vt:lpstr>
      <vt:lpstr>Distributed Version Control</vt:lpstr>
      <vt:lpstr>DVCS Operations</vt:lpstr>
      <vt:lpstr>clone</vt:lpstr>
      <vt:lpstr>push</vt:lpstr>
      <vt:lpstr>pull (hg: fetch)</vt:lpstr>
      <vt:lpstr>branch</vt:lpstr>
      <vt:lpstr>commit</vt:lpstr>
      <vt:lpstr>checkout (hg: update)</vt:lpstr>
      <vt:lpstr>merge</vt:lpstr>
      <vt:lpstr>Demo</vt:lpstr>
      <vt:lpstr>Why Git is Better Than X</vt:lpstr>
      <vt:lpstr>Git to *</vt:lpstr>
      <vt:lpstr>Staging Area</vt:lpstr>
      <vt:lpstr>Staging Area</vt:lpstr>
      <vt:lpstr>git add --patch</vt:lpstr>
      <vt:lpstr>Demo</vt:lpstr>
      <vt:lpstr>Branching</vt:lpstr>
      <vt:lpstr>git stash</vt:lpstr>
      <vt:lpstr>Temporary Commits</vt:lpstr>
      <vt:lpstr>Rewriting History</vt:lpstr>
      <vt:lpstr>git cherry-pick</vt:lpstr>
      <vt:lpstr>git rebase</vt:lpstr>
      <vt:lpstr>git rebase --interactive</vt:lpstr>
      <vt:lpstr>Demo</vt:lpstr>
      <vt:lpstr>git rebase -i --autosquash</vt:lpstr>
      <vt:lpstr>Fixing “Oops”</vt:lpstr>
      <vt:lpstr>git reflog</vt:lpstr>
      <vt:lpstr>Finding Bugs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958</cp:revision>
  <dcterms:created xsi:type="dcterms:W3CDTF">2009-08-14T19:51:58Z</dcterms:created>
  <dcterms:modified xsi:type="dcterms:W3CDTF">2011-09-13T00:19:31Z</dcterms:modified>
</cp:coreProperties>
</file>