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4"/>
  </p:notesMasterIdLst>
  <p:sldIdLst>
    <p:sldId id="256" r:id="rId2"/>
    <p:sldId id="430" r:id="rId3"/>
    <p:sldId id="416" r:id="rId4"/>
    <p:sldId id="391" r:id="rId5"/>
    <p:sldId id="409" r:id="rId6"/>
    <p:sldId id="395" r:id="rId7"/>
    <p:sldId id="394" r:id="rId8"/>
    <p:sldId id="396" r:id="rId9"/>
    <p:sldId id="397" r:id="rId10"/>
    <p:sldId id="425" r:id="rId11"/>
    <p:sldId id="393" r:id="rId12"/>
    <p:sldId id="421" r:id="rId13"/>
    <p:sldId id="398" r:id="rId14"/>
    <p:sldId id="399" r:id="rId15"/>
    <p:sldId id="400" r:id="rId16"/>
    <p:sldId id="408" r:id="rId17"/>
    <p:sldId id="417" r:id="rId18"/>
    <p:sldId id="419" r:id="rId19"/>
    <p:sldId id="407" r:id="rId20"/>
    <p:sldId id="420" r:id="rId21"/>
    <p:sldId id="413" r:id="rId22"/>
    <p:sldId id="414" r:id="rId23"/>
    <p:sldId id="415" r:id="rId24"/>
    <p:sldId id="412" r:id="rId25"/>
    <p:sldId id="427" r:id="rId26"/>
    <p:sldId id="402" r:id="rId27"/>
    <p:sldId id="431" r:id="rId28"/>
    <p:sldId id="422" r:id="rId29"/>
    <p:sldId id="424" r:id="rId30"/>
    <p:sldId id="423" r:id="rId31"/>
    <p:sldId id="432" r:id="rId32"/>
    <p:sldId id="433" r:id="rId33"/>
    <p:sldId id="403" r:id="rId34"/>
    <p:sldId id="426" r:id="rId35"/>
    <p:sldId id="410" r:id="rId36"/>
    <p:sldId id="404" r:id="rId37"/>
    <p:sldId id="411" r:id="rId38"/>
    <p:sldId id="405" r:id="rId39"/>
    <p:sldId id="428" r:id="rId40"/>
    <p:sldId id="429" r:id="rId41"/>
    <p:sldId id="418" r:id="rId42"/>
    <p:sldId id="30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5/13/2011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5/13/2011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7" Type="http://schemas.openxmlformats.org/officeDocument/2006/relationships/hyperlink" Target="http://twitter.com/dahlbyk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eith@solutionizing.net" TargetMode="External"/><Relationship Id="rId5" Type="http://schemas.openxmlformats.org/officeDocument/2006/relationships/hyperlink" Target="http://solutionizing.net/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keepBackup</a:t>
            </a:r>
            <a:r>
              <a:rPr lang="en-US" sz="2400" dirty="0" smtClean="0"/>
              <a:t> = false</a:t>
            </a:r>
          </a:p>
          <a:p>
            <a:pPr>
              <a:buNone/>
            </a:pPr>
            <a:r>
              <a:rPr lang="en-US" sz="2400" dirty="0" smtClean="0"/>
              <a:t>[diff]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</a:p>
          <a:p>
            <a:pPr>
              <a:buNone/>
            </a:pPr>
            <a:r>
              <a:rPr lang="en-US" sz="2400" dirty="0" smtClean="0"/>
              <a:t>[merge]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difftool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\"$LOCAL\" \"$REMOTE\"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mergetool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\"$BASE\" \"$LOCAL\" \"$REMOTE\" \"$MERGED\"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trustExitCode</a:t>
            </a:r>
            <a:r>
              <a:rPr lang="en-US" sz="1400" dirty="0" smtClean="0"/>
              <a:t> = 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alias.svn</a:t>
            </a:r>
            <a:r>
              <a:rPr lang="en-US" dirty="0" smtClean="0">
                <a:latin typeface="Consolas" pitchFamily="49" charset="0"/>
              </a:rPr>
              <a:t>-up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!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fetch &amp;&amp;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rebase -l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</a:t>
            </a:r>
            <a:r>
              <a:rPr lang="en-US" dirty="0" smtClean="0">
                <a:latin typeface="Consolas" pitchFamily="49" charset="0"/>
              </a:rPr>
              <a:t>--</a:t>
            </a:r>
            <a:r>
              <a:rPr lang="en-US" dirty="0" smtClean="0">
                <a:latin typeface="Consolas" pitchFamily="49" charset="0"/>
              </a:rPr>
              <a:t>staged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</a:t>
            </a:r>
            <a:r>
              <a:rPr lang="en-US" dirty="0" smtClean="0">
                <a:latin typeface="Consolas" pitchFamily="49" charset="0"/>
              </a:rPr>
              <a:t>.. --reverse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7772400" cy="160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 name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updates with HEAD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r>
              <a:rPr lang="en-US" dirty="0" smtClean="0"/>
              <a:t>MERGE_HEAD = incoming merge commits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parent</a:t>
            </a:r>
          </a:p>
          <a:p>
            <a:pPr lvl="1"/>
            <a:r>
              <a:rPr lang="en-US" dirty="0" smtClean="0"/>
              <a:t>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 (~1 = ^; ~3 = ^^^)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HEAD@{1}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date</a:t>
            </a:r>
            <a:r>
              <a:rPr lang="en-US" dirty="0" smtClean="0"/>
              <a:t>} = value at past point in time</a:t>
            </a:r>
          </a:p>
          <a:p>
            <a:pPr lvl="2"/>
            <a:r>
              <a:rPr lang="en-US" dirty="0" smtClean="0"/>
              <a:t>master@{1 week ago}</a:t>
            </a: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revisions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Knows Developers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responsibilities</a:t>
            </a:r>
          </a:p>
          <a:p>
            <a:r>
              <a:rPr lang="en-US" dirty="0" smtClean="0"/>
              <a:t>We switch contexts often</a:t>
            </a:r>
          </a:p>
          <a:p>
            <a:r>
              <a:rPr lang="en-US" dirty="0" smtClean="0"/>
              <a:t>We make mistakes</a:t>
            </a:r>
          </a:p>
          <a:p>
            <a:r>
              <a:rPr lang="en-US" dirty="0" smtClean="0"/>
              <a:t>We love to refactor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</a:t>
            </a:r>
            <a:r>
              <a:rPr lang="en-US" sz="2400" dirty="0" smtClean="0"/>
              <a:t>State University</a:t>
            </a:r>
          </a:p>
          <a:p>
            <a:pPr marL="457200" indent="-457200" eaLnBrk="1" hangingPunct="1"/>
            <a:r>
              <a:rPr lang="en-US" sz="2400" dirty="0" smtClean="0"/>
              <a:t>Cedar </a:t>
            </a:r>
            <a:r>
              <a:rPr lang="en-US" sz="2400" dirty="0" smtClean="0"/>
              <a:t>Rapids, IA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</a:t>
            </a:r>
            <a:r>
              <a:rPr lang="en-US" sz="2400" dirty="0" smtClean="0">
                <a:sym typeface="Wingdings" pitchFamily="2" charset="2"/>
              </a:rPr>
              <a:t>!</a:t>
            </a:r>
            <a:endParaRPr lang="en-US" sz="2400" dirty="0" smtClean="0">
              <a:sym typeface="Wingdings" pitchFamily="2" charset="2"/>
            </a:endParaRP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list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show -p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drop stash@{1}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--keep-index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branch &lt;name&gt;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dirty="0" smtClean="0">
                <a:latin typeface="Consolas" pitchFamily="49" charset="0"/>
              </a:rPr>
              <a:t>HEAD~</a:t>
            </a:r>
          </a:p>
          <a:p>
            <a:pPr lvl="2"/>
            <a:r>
              <a:rPr lang="en-US" dirty="0" smtClean="0"/>
              <a:t>Pretend WIP commit never happened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distinct operations…confusing!</a:t>
            </a:r>
          </a:p>
          <a:p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 staged-file.txt</a:t>
            </a:r>
          </a:p>
          <a:p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--hard HEAD^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pPr lvl="1"/>
            <a:r>
              <a:rPr lang="en-US" dirty="0" smtClean="0"/>
              <a:t>hard = reset index and working </a:t>
            </a:r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Undo changes (ignores untracked files)</a:t>
            </a:r>
            <a:endParaRPr lang="en-US" dirty="0" smtClean="0"/>
          </a:p>
          <a:p>
            <a:pPr lvl="1"/>
            <a:r>
              <a:rPr lang="en-US" dirty="0" smtClean="0"/>
              <a:t>mixed = reset index but not working tree (default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Unstage</a:t>
            </a:r>
            <a:r>
              <a:rPr lang="en-US" dirty="0" smtClean="0"/>
              <a:t> everything</a:t>
            </a:r>
            <a:endParaRPr lang="en-US" dirty="0" smtClean="0"/>
          </a:p>
          <a:p>
            <a:pPr lvl="1"/>
            <a:r>
              <a:rPr lang="en-US" dirty="0" smtClean="0"/>
              <a:t>soft = </a:t>
            </a:r>
            <a:r>
              <a:rPr lang="en-US" dirty="0" smtClean="0"/>
              <a:t>only move HEAD ref</a:t>
            </a:r>
          </a:p>
          <a:p>
            <a:pPr lvl="1"/>
            <a:r>
              <a:rPr lang="en-US" dirty="0" smtClean="0"/>
              <a:t>merge </a:t>
            </a:r>
            <a:r>
              <a:rPr lang="en-US" dirty="0" smtClean="0"/>
              <a:t>&amp; keep = special purpose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</a:t>
            </a:r>
            <a:r>
              <a:rPr lang="en-US" sz="2400" dirty="0" smtClean="0">
                <a:latin typeface="Consolas" pitchFamily="49" charset="0"/>
              </a:rPr>
              <a:t>HEAD~</a:t>
            </a:r>
            <a:endParaRPr lang="en-US" sz="24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</a:rPr>
              <a:t>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master, </a:t>
            </a:r>
            <a:r>
              <a:rPr lang="en-US" sz="2400" dirty="0" smtClean="0">
                <a:latin typeface="Consolas" pitchFamily="49" charset="0"/>
              </a:rPr>
              <a:t>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</a:t>
            </a:r>
            <a:r>
              <a:rPr lang="en-US" sz="2400" dirty="0" smtClean="0">
                <a:latin typeface="Consolas" pitchFamily="49" charset="0"/>
              </a:rPr>
              <a:t>B'--A'--C' </a:t>
            </a:r>
            <a:r>
              <a:rPr lang="en-US" sz="2400" dirty="0" smtClean="0">
                <a:latin typeface="Consolas" pitchFamily="49" charset="0"/>
              </a:rPr>
              <a:t>master, </a:t>
            </a:r>
            <a:r>
              <a:rPr lang="en-US" sz="2400" dirty="0" smtClean="0">
                <a:latin typeface="Consolas" pitchFamily="49" charset="0"/>
              </a:rPr>
              <a:t>topic, HEAD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Staging </a:t>
            </a:r>
            <a:r>
              <a:rPr lang="en-US" dirty="0" smtClean="0"/>
              <a:t>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9431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</a:t>
            </a:r>
            <a:r>
              <a:rPr lang="en-US" dirty="0" smtClean="0"/>
              <a:t>oh…where did </a:t>
            </a:r>
            <a:r>
              <a:rPr lang="en-US" dirty="0" smtClean="0"/>
              <a:t>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  <a:endParaRPr lang="en-US" dirty="0" smtClean="0"/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  <a:p>
            <a:r>
              <a:rPr lang="en-US" dirty="0" smtClean="0"/>
              <a:t>Your 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5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keith@solutionizing.net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7"/>
              </a:rPr>
              <a:t>@</a:t>
            </a:r>
            <a:r>
              <a:rPr lang="en-US" sz="2000" dirty="0" smtClean="0">
                <a:hlinkClick r:id="rId7"/>
              </a:rPr>
              <a:t>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settings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err="1" smtClean="0">
                <a:latin typeface="Consolas" pitchFamily="49" charset="0"/>
              </a:rPr>
              <a:t>config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</a:p>
          <a:p>
            <a:r>
              <a:rPr lang="en-US" dirty="0" smtClean="0"/>
              <a:t>Set value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value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--file </a:t>
                      </a:r>
                      <a:r>
                        <a:rPr lang="en-US" sz="2400" i="1" dirty="0" err="1" smtClean="0">
                          <a:latin typeface="Consolas" pitchFamily="49" charset="0"/>
                        </a:rPr>
                        <a:t>config</a:t>
                      </a:r>
                      <a:r>
                        <a:rPr lang="en-US" sz="2400" i="1" dirty="0" smtClean="0">
                          <a:latin typeface="Consolas" pitchFamily="49" charset="0"/>
                        </a:rPr>
                        <a:t>-file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config</a:t>
                      </a:r>
                      <a:r>
                        <a:rPr lang="en-US" sz="2400" i="1" dirty="0" smtClean="0"/>
                        <a:t>-file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core.editor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editor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diff.renames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don’t detect renames (default)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true = detect renames</a:t>
                      </a:r>
                    </a:p>
                    <a:p>
                      <a:r>
                        <a:rPr lang="en-US" dirty="0" smtClean="0"/>
                        <a:t>copies</a:t>
                      </a:r>
                      <a:r>
                        <a:rPr lang="en-US" baseline="0" dirty="0" smtClean="0"/>
                        <a:t> = detect renames &amp; 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help.autocorrect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show but</a:t>
                      </a:r>
                      <a:r>
                        <a:rPr lang="en-US" baseline="0" dirty="0" smtClean="0"/>
                        <a:t> don’t execute (default)</a:t>
                      </a:r>
                    </a:p>
                    <a:p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after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0" baseline="0" dirty="0" smtClean="0"/>
                        <a:t> tenths of a second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immediately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relative, local, default, </a:t>
                      </a:r>
                      <a:r>
                        <a:rPr lang="en-US" dirty="0" err="1" smtClean="0"/>
                        <a:t>iso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rfc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no merge log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add up to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merged commit messages to log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= synonym for 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10079</TotalTime>
  <Words>1418</Words>
  <Application>Microsoft Office PowerPoint</Application>
  <PresentationFormat>On-screen Show (4:3)</PresentationFormat>
  <Paragraphs>338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Module</vt:lpstr>
      <vt:lpstr>Git More Done</vt:lpstr>
      <vt:lpstr>Who am I?</vt:lpstr>
      <vt:lpstr>Who are you?</vt:lpstr>
      <vt:lpstr>Git More Done</vt:lpstr>
      <vt:lpstr>Conserving Keystrokes</vt:lpstr>
      <vt:lpstr>git config</vt:lpstr>
      <vt:lpstr>git 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Local Workflow</vt:lpstr>
      <vt:lpstr>Git Knows Developers</vt:lpstr>
      <vt:lpstr>Branching</vt:lpstr>
      <vt:lpstr>git stash</vt:lpstr>
      <vt:lpstr>git stash</vt:lpstr>
      <vt:lpstr>Temporary Commits</vt:lpstr>
      <vt:lpstr>git reset</vt:lpstr>
      <vt:lpstr>git reset</vt:lpstr>
      <vt:lpstr>Rewriting History</vt:lpstr>
      <vt:lpstr>git cherry-pick</vt:lpstr>
      <vt:lpstr>git rebase</vt:lpstr>
      <vt:lpstr>Merge vs Rebase</vt:lpstr>
      <vt:lpstr>git rebase --interactive</vt:lpstr>
      <vt:lpstr>Demo</vt:lpstr>
      <vt:lpstr>git rebase -i --autosquash</vt:lpstr>
      <vt:lpstr>Review: Staging Area</vt:lpstr>
      <vt:lpstr>Staging Area</vt:lpstr>
      <vt:lpstr>git add --patch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890</cp:revision>
  <dcterms:created xsi:type="dcterms:W3CDTF">2009-08-14T19:51:58Z</dcterms:created>
  <dcterms:modified xsi:type="dcterms:W3CDTF">2011-05-14T04:10:13Z</dcterms:modified>
</cp:coreProperties>
</file>