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notesMasterIdLst>
    <p:notesMasterId r:id="rId6"/>
  </p:notesMasterIdLst>
  <p:sldIdLst>
    <p:sldId id="256" r:id="rId2"/>
    <p:sldId id="287" r:id="rId3"/>
    <p:sldId id="311" r:id="rId4"/>
    <p:sldId id="310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99"/>
    <a:srgbClr val="2B91AF"/>
    <a:srgbClr val="A31515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41" autoAdjust="0"/>
    <p:restoredTop sz="86316" autoAdjust="0"/>
  </p:normalViewPr>
  <p:slideViewPr>
    <p:cSldViewPr>
      <p:cViewPr>
        <p:scale>
          <a:sx n="100" d="100"/>
          <a:sy n="100" d="100"/>
        </p:scale>
        <p:origin x="-55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8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39" d="100"/>
          <a:sy n="39" d="100"/>
        </p:scale>
        <p:origin x="-2190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5C9DBEA-27E3-4988-B63D-675B60AF1F65}" type="datetimeFigureOut">
              <a:rPr lang="en-US"/>
              <a:pPr>
                <a:defRPr/>
              </a:pPr>
              <a:t>2/7/2011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CCE400A-2B5A-4CE5-AB41-8D7F425A24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E53B92-14C8-4217-BB07-688B7CC76C7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86DC47-0F90-4727-9A34-3AC346F923C3}" type="datetimeFigureOut">
              <a:rPr lang="en-US" smtClean="0"/>
              <a:pPr>
                <a:defRPr/>
              </a:pPr>
              <a:t>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44D832-AC51-4BD2-B7D9-2E9C0574380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4C1A6D-C9BD-4FFC-BAA6-C80876D6405F}" type="datetimeFigureOut">
              <a:rPr lang="en-US" smtClean="0"/>
              <a:pPr>
                <a:defRPr/>
              </a:pPr>
              <a:t>2/7/2011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47F28E-AF2F-4668-B50F-D88A549B151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FA91B2-6DD5-4600-A7B7-14F5FEBEC19F}" type="datetimeFigureOut">
              <a:rPr lang="en-US" smtClean="0"/>
              <a:pPr>
                <a:defRPr/>
              </a:pPr>
              <a:t>2/7/2011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840A27-DDFF-4664-9109-74162A6C8D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131437-47E7-407A-B910-750CA350456A}" type="datetimeFigureOut">
              <a:rPr lang="en-US" smtClean="0"/>
              <a:pPr>
                <a:defRPr/>
              </a:pPr>
              <a:t>2/7/2011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79A230-72AA-450B-9DD3-F072BF90E28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D71EDA-48E1-495F-A37C-38B82ACCBA36}" type="datetimeFigureOut">
              <a:rPr lang="en-US" smtClean="0"/>
              <a:pPr>
                <a:defRPr/>
              </a:pPr>
              <a:t>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655924-0641-4D0F-8AA7-08A477A96B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CD8522-A6F8-431E-9EA5-C2CC4745C968}" type="datetimeFigureOut">
              <a:rPr lang="en-US" smtClean="0"/>
              <a:pPr>
                <a:defRPr/>
              </a:pPr>
              <a:t>2/7/2011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08D6B9-72BB-4360-94EE-208FE7790F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D9468F-2446-4BA7-88EE-4BC4625C09C9}" type="datetimeFigureOut">
              <a:rPr lang="en-US" smtClean="0"/>
              <a:pPr>
                <a:defRPr/>
              </a:pPr>
              <a:t>2/7/2011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D2221D-F4FB-4EBE-8ED3-7EF976406F2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5DCD4B-BC4C-4229-86ED-0BF7D8B0194F}" type="datetimeFigureOut">
              <a:rPr lang="en-US" smtClean="0"/>
              <a:pPr>
                <a:defRPr/>
              </a:pPr>
              <a:t>2/7/2011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0FE7D8-FFA4-4593-8776-7223A1EFFD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692B0E-976E-4183-B05E-048850D52E96}" type="datetimeFigureOut">
              <a:rPr lang="en-US" smtClean="0"/>
              <a:pPr>
                <a:defRPr/>
              </a:pPr>
              <a:t>2/7/2011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8895AC-9195-41B9-A34D-50274B96C4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849A5B-7B62-41FD-A408-238645092E7D}" type="datetimeFigureOut">
              <a:rPr lang="en-US" smtClean="0"/>
              <a:pPr>
                <a:defRPr/>
              </a:pPr>
              <a:t>2/7/2011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E35EFE-D1AC-49C4-9E6E-DCB8CD053A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pPr>
              <a:defRPr/>
            </a:pPr>
            <a:fld id="{FBFAC966-EF58-457C-B3DD-D7060A72FC24}" type="datetimeFigureOut">
              <a:rPr lang="en-US" smtClean="0"/>
              <a:pPr>
                <a:defRPr/>
              </a:pPr>
              <a:t>2/7/2011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pPr>
              <a:defRPr/>
            </a:pPr>
            <a:fld id="{7F83CB1B-EFCD-45B5-8F42-20551E41095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0D666AC4-ADE0-48FE-9239-CAA01565B3A6}" type="datetimeFigureOut">
              <a:rPr lang="en-US" smtClean="0"/>
              <a:pPr>
                <a:defRPr/>
              </a:pPr>
              <a:t>2/7/2011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A2C3D187-6AEF-4EC5-B624-05DD4E70EAF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lutionizing.net/" TargetMode="External"/><Relationship Id="rId2" Type="http://schemas.openxmlformats.org/officeDocument/2006/relationships/hyperlink" Target="http://poshcode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witter.com/dahlby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PowerShell</a:t>
            </a:r>
            <a:r>
              <a:rPr lang="en-US" dirty="0" smtClean="0"/>
              <a:t> 2.0</a:t>
            </a:r>
            <a:br>
              <a:rPr lang="en-US" dirty="0" smtClean="0"/>
            </a:br>
            <a:r>
              <a:rPr lang="en-US" dirty="0" smtClean="0"/>
              <a:t>for Developers</a:t>
            </a:r>
            <a:endParaRPr lang="en-US" dirty="0"/>
          </a:p>
        </p:txBody>
      </p:sp>
      <p:sp>
        <p:nvSpPr>
          <p:cNvPr id="26626" name="Tex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R="0" eaLnBrk="1" hangingPunct="1"/>
            <a:r>
              <a:rPr lang="en-US" sz="2400" dirty="0" smtClean="0"/>
              <a:t>Keith </a:t>
            </a:r>
            <a:r>
              <a:rPr lang="en-US" sz="2400" dirty="0" err="1" smtClean="0"/>
              <a:t>Dahlby</a:t>
            </a:r>
            <a:endParaRPr lang="en-US" sz="2400" dirty="0" smtClean="0"/>
          </a:p>
          <a:p>
            <a:pPr marR="0" eaLnBrk="1" hangingPunct="1"/>
            <a:r>
              <a:rPr lang="en-US" sz="2400" dirty="0" smtClean="0"/>
              <a:t>http://solutionizing.net/</a:t>
            </a:r>
          </a:p>
          <a:p>
            <a:pPr marR="0" eaLnBrk="1" hangingPunct="1"/>
            <a:r>
              <a:rPr lang="en-US" sz="2400" dirty="0" smtClean="0"/>
              <a:t>@</a:t>
            </a:r>
            <a:r>
              <a:rPr lang="en-US" sz="2400" dirty="0" err="1" smtClean="0"/>
              <a:t>dahlbyk</a:t>
            </a:r>
            <a:endParaRPr lang="en-US" sz="24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Who am I?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89438"/>
          </a:xfrm>
        </p:spPr>
        <p:txBody>
          <a:bodyPr/>
          <a:lstStyle/>
          <a:p>
            <a:pPr marL="457200" indent="-457200" eaLnBrk="1" hangingPunct="1"/>
            <a:r>
              <a:rPr lang="en-US" sz="2400" dirty="0" smtClean="0"/>
              <a:t>Iowa Native</a:t>
            </a:r>
          </a:p>
          <a:p>
            <a:pPr marL="457200" indent="-457200" eaLnBrk="1" hangingPunct="1"/>
            <a:r>
              <a:rPr lang="en-US" sz="2400" dirty="0" smtClean="0"/>
              <a:t>Iowa State University</a:t>
            </a:r>
          </a:p>
          <a:p>
            <a:pPr marL="457200" indent="-457200" eaLnBrk="1" hangingPunct="1"/>
            <a:r>
              <a:rPr lang="en-US" sz="2400" dirty="0" smtClean="0"/>
              <a:t>Cedar Rapids, IA</a:t>
            </a:r>
          </a:p>
          <a:p>
            <a:pPr marL="457200" indent="-457200" eaLnBrk="1" hangingPunct="1"/>
            <a:r>
              <a:rPr lang="en-US" sz="2400" dirty="0" smtClean="0">
                <a:sym typeface="Wingdings" pitchFamily="2" charset="2"/>
              </a:rPr>
              <a:t>ASP.NET MVC</a:t>
            </a:r>
            <a:endParaRPr lang="en-US" sz="2400" dirty="0" smtClean="0"/>
          </a:p>
          <a:p>
            <a:pPr marL="457200" indent="-457200" eaLnBrk="1" hangingPunct="1"/>
            <a:r>
              <a:rPr lang="en-US" sz="2400" dirty="0" smtClean="0">
                <a:sym typeface="Wingdings" pitchFamily="2" charset="2"/>
              </a:rPr>
              <a:t>jpcycles.com – we’re hiring!</a:t>
            </a:r>
          </a:p>
          <a:p>
            <a:pPr marL="457200" indent="-457200" eaLnBrk="1" hangingPunct="1"/>
            <a:r>
              <a:rPr lang="en-US" sz="2400" dirty="0" smtClean="0"/>
              <a:t>Language Geek</a:t>
            </a:r>
          </a:p>
          <a:p>
            <a:pPr marL="457200" indent="-457200" eaLnBrk="1" hangingPunct="1"/>
            <a:r>
              <a:rPr lang="en-US" sz="2400" dirty="0" smtClean="0"/>
              <a:t>Developer of posh-</a:t>
            </a:r>
            <a:r>
              <a:rPr lang="en-US" sz="2400" dirty="0" err="1" smtClean="0"/>
              <a:t>git</a:t>
            </a:r>
            <a:r>
              <a:rPr lang="en-US" sz="2400" dirty="0" smtClean="0"/>
              <a:t> (</a:t>
            </a:r>
            <a:r>
              <a:rPr lang="en-US" sz="2400" dirty="0" err="1" smtClean="0"/>
              <a:t>Git</a:t>
            </a:r>
            <a:r>
              <a:rPr lang="en-US" sz="2400" dirty="0" smtClean="0"/>
              <a:t> with </a:t>
            </a:r>
            <a:r>
              <a:rPr lang="en-US" sz="2400" dirty="0" err="1" smtClean="0"/>
              <a:t>PowerShell</a:t>
            </a:r>
            <a:r>
              <a:rPr lang="en-US" sz="2400" dirty="0" smtClean="0"/>
              <a:t>)</a:t>
            </a: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5257800"/>
            <a:ext cx="49911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C:\Users\Keith\Desktop\mv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5334000"/>
            <a:ext cx="2170364" cy="8779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Reintroduction</a:t>
            </a:r>
          </a:p>
          <a:p>
            <a:r>
              <a:rPr lang="en-US" dirty="0" smtClean="0"/>
              <a:t>Language Quirks</a:t>
            </a:r>
          </a:p>
          <a:p>
            <a:r>
              <a:rPr lang="en-US" dirty="0" smtClean="0"/>
              <a:t>Functions &amp; Filters</a:t>
            </a:r>
          </a:p>
          <a:p>
            <a:r>
              <a:rPr lang="en-US" dirty="0" smtClean="0"/>
              <a:t>Scripts</a:t>
            </a:r>
          </a:p>
          <a:p>
            <a:r>
              <a:rPr lang="en-US" dirty="0" smtClean="0"/>
              <a:t>.NET </a:t>
            </a:r>
            <a:r>
              <a:rPr lang="en-US" dirty="0" err="1" smtClean="0"/>
              <a:t>Interop</a:t>
            </a:r>
            <a:endParaRPr lang="en-US" dirty="0" smtClean="0"/>
          </a:p>
          <a:p>
            <a:r>
              <a:rPr lang="en-US" dirty="0" smtClean="0"/>
              <a:t>Interlude: </a:t>
            </a:r>
            <a:r>
              <a:rPr lang="en-US" smtClean="0"/>
              <a:t>NuGet</a:t>
            </a:r>
            <a:endParaRPr lang="en-US" dirty="0" smtClean="0"/>
          </a:p>
          <a:p>
            <a:r>
              <a:rPr lang="en-US" dirty="0" smtClean="0"/>
              <a:t>Compiled: </a:t>
            </a:r>
            <a:r>
              <a:rPr lang="en-US" dirty="0" err="1" smtClean="0"/>
              <a:t>Cmdlets</a:t>
            </a:r>
            <a:r>
              <a:rPr lang="en-US" dirty="0" smtClean="0"/>
              <a:t> and Snap-ins</a:t>
            </a:r>
          </a:p>
          <a:p>
            <a:r>
              <a:rPr lang="en-US" dirty="0" smtClean="0"/>
              <a:t>Advanced Functions</a:t>
            </a:r>
            <a:r>
              <a:rPr lang="en-US" baseline="30000" dirty="0" smtClean="0"/>
              <a:t>2.0</a:t>
            </a:r>
          </a:p>
          <a:p>
            <a:r>
              <a:rPr lang="en-US" dirty="0" smtClean="0"/>
              <a:t>Modules</a:t>
            </a:r>
            <a:r>
              <a:rPr lang="en-US" baseline="30000" dirty="0" smtClean="0"/>
              <a:t>2.0</a:t>
            </a:r>
          </a:p>
          <a:p>
            <a:endParaRPr lang="en-US" baseline="30000" dirty="0" smtClean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3367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 smtClean="0">
                <a:hlinkClick r:id="rId2"/>
              </a:rPr>
              <a:t>http://blogs.msdn.com/b/powershell/</a:t>
            </a:r>
          </a:p>
          <a:p>
            <a:pPr marL="273367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 smtClean="0">
                <a:hlinkClick r:id="rId2"/>
              </a:rPr>
              <a:t>http://poshcode.org/</a:t>
            </a:r>
            <a:endParaRPr lang="en-US" sz="2200" dirty="0" smtClean="0"/>
          </a:p>
          <a:p>
            <a:pPr marL="273367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sz="2000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sz="2400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 smtClean="0"/>
              <a:t>Me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>
                <a:hlinkClick r:id="rId3"/>
              </a:rPr>
              <a:t>http://solutionizing.net/</a:t>
            </a:r>
            <a:endParaRPr lang="en-US" sz="2000" dirty="0" smtClean="0"/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/>
              <a:t>keith@ ---^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>
                <a:hlinkClick r:id="rId4"/>
              </a:rPr>
              <a:t>@dahlbyk</a:t>
            </a:r>
            <a:endParaRPr lang="en-US" sz="2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9997</TotalTime>
  <Words>82</Words>
  <Application>Microsoft Office PowerPoint</Application>
  <PresentationFormat>On-screen Show (4:3)</PresentationFormat>
  <Paragraphs>32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Module</vt:lpstr>
      <vt:lpstr>PowerShell 2.0 for Developers</vt:lpstr>
      <vt:lpstr>Who am I?</vt:lpstr>
      <vt:lpstr>Agenda</vt:lpstr>
      <vt:lpstr>Resources</vt:lpstr>
    </vt:vector>
  </TitlesOfParts>
  <Company>Inetium LLC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 Internals</dc:title>
  <dc:creator>Keith</dc:creator>
  <cp:lastModifiedBy>Keith</cp:lastModifiedBy>
  <cp:revision>862</cp:revision>
  <dcterms:created xsi:type="dcterms:W3CDTF">2009-08-14T19:51:58Z</dcterms:created>
  <dcterms:modified xsi:type="dcterms:W3CDTF">2011-02-07T23:09:00Z</dcterms:modified>
</cp:coreProperties>
</file>