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24"/>
  </p:notesMasterIdLst>
  <p:sldIdLst>
    <p:sldId id="256" r:id="rId2"/>
    <p:sldId id="430" r:id="rId3"/>
    <p:sldId id="416" r:id="rId4"/>
    <p:sldId id="431" r:id="rId5"/>
    <p:sldId id="432" r:id="rId6"/>
    <p:sldId id="433" r:id="rId7"/>
    <p:sldId id="434" r:id="rId8"/>
    <p:sldId id="435" r:id="rId9"/>
    <p:sldId id="436" r:id="rId10"/>
    <p:sldId id="437" r:id="rId11"/>
    <p:sldId id="443" r:id="rId12"/>
    <p:sldId id="444" r:id="rId13"/>
    <p:sldId id="445" r:id="rId14"/>
    <p:sldId id="446" r:id="rId15"/>
    <p:sldId id="447" r:id="rId16"/>
    <p:sldId id="448" r:id="rId17"/>
    <p:sldId id="438" r:id="rId18"/>
    <p:sldId id="439" r:id="rId19"/>
    <p:sldId id="440" r:id="rId20"/>
    <p:sldId id="441" r:id="rId21"/>
    <p:sldId id="442" r:id="rId22"/>
    <p:sldId id="449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2B91AF"/>
    <a:srgbClr val="A3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46" autoAdjust="0"/>
    <p:restoredTop sz="86316" autoAdjust="0"/>
  </p:normalViewPr>
  <p:slideViewPr>
    <p:cSldViewPr>
      <p:cViewPr>
        <p:scale>
          <a:sx n="90" d="100"/>
          <a:sy n="90" d="100"/>
        </p:scale>
        <p:origin x="-858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219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C9DBEA-27E3-4988-B63D-675B60AF1F65}" type="datetimeFigureOut">
              <a:rPr lang="en-US"/>
              <a:pPr>
                <a:defRPr/>
              </a:pPr>
              <a:t>2/4/2013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CCE400A-2B5A-4CE5-AB41-8D7F425A24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1793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E53B92-14C8-4217-BB07-688B7CC76C7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86DC47-0F90-4727-9A34-3AC346F923C3}" type="datetimeFigureOut">
              <a:rPr lang="en-US" smtClean="0"/>
              <a:pPr>
                <a:defRPr/>
              </a:pPr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4D832-AC51-4BD2-B7D9-2E9C057438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4C1A6D-C9BD-4FFC-BAA6-C80876D6405F}" type="datetimeFigureOut">
              <a:rPr lang="en-US" smtClean="0"/>
              <a:pPr>
                <a:defRPr/>
              </a:pPr>
              <a:t>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7F28E-AF2F-4668-B50F-D88A549B15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FA91B2-6DD5-4600-A7B7-14F5FEBEC19F}" type="datetimeFigureOut">
              <a:rPr lang="en-US" smtClean="0"/>
              <a:pPr>
                <a:defRPr/>
              </a:pPr>
              <a:t>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40A27-DDFF-4664-9109-74162A6C8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131437-47E7-407A-B910-750CA350456A}" type="datetimeFigureOut">
              <a:rPr lang="en-US" smtClean="0"/>
              <a:pPr>
                <a:defRPr/>
              </a:pPr>
              <a:t>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79A230-72AA-450B-9DD3-F072BF90E28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D71EDA-48E1-495F-A37C-38B82ACCBA36}" type="datetimeFigureOut">
              <a:rPr lang="en-US" smtClean="0"/>
              <a:pPr>
                <a:defRPr/>
              </a:pPr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55924-0641-4D0F-8AA7-08A477A96B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CD8522-A6F8-431E-9EA5-C2CC4745C968}" type="datetimeFigureOut">
              <a:rPr lang="en-US" smtClean="0"/>
              <a:pPr>
                <a:defRPr/>
              </a:pPr>
              <a:t>2/4/2013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8D6B9-72BB-4360-94EE-208FE7790F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D9468F-2446-4BA7-88EE-4BC4625C09C9}" type="datetimeFigureOut">
              <a:rPr lang="en-US" smtClean="0"/>
              <a:pPr>
                <a:defRPr/>
              </a:pPr>
              <a:t>2/4/2013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2221D-F4FB-4EBE-8ED3-7EF976406F2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5DCD4B-BC4C-4229-86ED-0BF7D8B0194F}" type="datetimeFigureOut">
              <a:rPr lang="en-US" smtClean="0"/>
              <a:pPr>
                <a:defRPr/>
              </a:pPr>
              <a:t>2/4/2013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FE7D8-FFA4-4593-8776-7223A1EFFD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692B0E-976E-4183-B05E-048850D52E96}" type="datetimeFigureOut">
              <a:rPr lang="en-US" smtClean="0"/>
              <a:pPr>
                <a:defRPr/>
              </a:pPr>
              <a:t>2/4/2013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895AC-9195-41B9-A34D-50274B96C4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49A5B-7B62-41FD-A408-238645092E7D}" type="datetimeFigureOut">
              <a:rPr lang="en-US" smtClean="0"/>
              <a:pPr>
                <a:defRPr/>
              </a:pPr>
              <a:t>2/4/2013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35EFE-D1AC-49C4-9E6E-DCB8CD053A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fld id="{FBFAC966-EF58-457C-B3DD-D7060A72FC24}" type="datetimeFigureOut">
              <a:rPr lang="en-US" smtClean="0"/>
              <a:pPr>
                <a:defRPr/>
              </a:pPr>
              <a:t>2/4/2013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7F83CB1B-EFCD-45B5-8F42-20551E4109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0D666AC4-ADE0-48FE-9239-CAA01565B3A6}" type="datetimeFigureOut">
              <a:rPr lang="en-US" smtClean="0"/>
              <a:pPr>
                <a:defRPr/>
              </a:pPr>
              <a:t>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A2C3D187-6AEF-4EC5-B624-05DD4E70EA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eviq.com/" TargetMode="External"/><Relationship Id="rId2" Type="http://schemas.openxmlformats.org/officeDocument/2006/relationships/hyperlink" Target="http://gear.teleri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solid-poster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600" dirty="0"/>
              <a:t>Year in </a:t>
            </a:r>
            <a:r>
              <a:rPr lang="en-US" sz="3600" dirty="0" smtClean="0"/>
              <a:t>Preview: </a:t>
            </a:r>
            <a:r>
              <a:rPr lang="en-US" sz="3600" dirty="0"/>
              <a:t>Advice From the 2013 Software Craftsmanship Calendar</a:t>
            </a:r>
            <a:endParaRPr lang="en-US" sz="3600" dirty="0"/>
          </a:p>
        </p:txBody>
      </p:sp>
      <p:sp>
        <p:nvSpPr>
          <p:cNvPr id="26626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eaLnBrk="1" hangingPunct="1"/>
            <a:r>
              <a:rPr lang="en-US" sz="2400" dirty="0" smtClean="0"/>
              <a:t>Keith </a:t>
            </a:r>
            <a:r>
              <a:rPr lang="en-US" sz="2400" dirty="0" err="1" smtClean="0"/>
              <a:t>Dahlby</a:t>
            </a:r>
            <a:endParaRPr lang="en-US" sz="2400" dirty="0" smtClean="0"/>
          </a:p>
          <a:p>
            <a:pPr marR="0" eaLnBrk="1" hangingPunct="1"/>
            <a:r>
              <a:rPr lang="en-US" sz="2400" dirty="0" smtClean="0"/>
              <a:t>@</a:t>
            </a:r>
            <a:r>
              <a:rPr lang="en-US" sz="2400" dirty="0" err="1" smtClean="0"/>
              <a:t>dahlbyk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Hollywood Princi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85800"/>
            <a:ext cx="5486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356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lostechies.com/derickbailey/files/2011/03/SOLID_6EC97F9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571500"/>
            <a:ext cx="71437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0514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lostechies.com/derickbailey/files/2011/03/SingleResponsibilityPrinciple2_710608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571500"/>
            <a:ext cx="71437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7409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lostechies.com/derickbailey/files/2011/03/OpenClosedPrinciple2_2C596E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571500"/>
            <a:ext cx="71437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299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lostechies.com/derickbailey/files/2011/03/LiskovSubtitutionPrinciple_52BB516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571500"/>
            <a:ext cx="71437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591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lostechies.com/derickbailey/files/2011/03/InterfaceSegregationPrinciple_602164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571500"/>
            <a:ext cx="71437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591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lostechies.com/derickbailey/files/2011/03/DependencyInversionPrinciple_0278F9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571500"/>
            <a:ext cx="71437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80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Dogfoo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85800"/>
            <a:ext cx="5486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356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Naming Thin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85800"/>
            <a:ext cx="5486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356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YAGN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85800"/>
            <a:ext cx="5486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356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Who am I?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438"/>
          </a:xfrm>
        </p:spPr>
        <p:txBody>
          <a:bodyPr/>
          <a:lstStyle/>
          <a:p>
            <a:pPr marL="457200" indent="-457200" eaLnBrk="1" hangingPunct="1"/>
            <a:r>
              <a:rPr lang="en-US" sz="2400" dirty="0" smtClean="0"/>
              <a:t>Iowa Native</a:t>
            </a:r>
          </a:p>
          <a:p>
            <a:pPr marL="457200" indent="-457200" eaLnBrk="1" hangingPunct="1"/>
            <a:r>
              <a:rPr lang="en-US" sz="2400" dirty="0" smtClean="0"/>
              <a:t>Iowa State University</a:t>
            </a:r>
          </a:p>
          <a:p>
            <a:pPr marL="457200" indent="-457200" eaLnBrk="1" hangingPunct="1"/>
            <a:r>
              <a:rPr lang="en-US" sz="2400" dirty="0" smtClean="0"/>
              <a:t>Cedar Rapids</a:t>
            </a:r>
          </a:p>
          <a:p>
            <a:pPr marL="457200" indent="-457200" eaLnBrk="1" hangingPunct="1"/>
            <a:r>
              <a:rPr lang="en-US" sz="2400" dirty="0" smtClean="0">
                <a:sym typeface="Wingdings" pitchFamily="2" charset="2"/>
              </a:rPr>
              <a:t>ASP.NET MVC</a:t>
            </a:r>
            <a:endParaRPr lang="en-US" sz="2400" dirty="0" smtClean="0"/>
          </a:p>
          <a:p>
            <a:pPr marL="457200" indent="-457200" eaLnBrk="1" hangingPunct="1"/>
            <a:r>
              <a:rPr lang="en-US" sz="2400" dirty="0" smtClean="0"/>
              <a:t>Language Geek</a:t>
            </a:r>
          </a:p>
          <a:p>
            <a:pPr marL="457200" indent="-457200"/>
            <a:r>
              <a:rPr lang="en-US" sz="2400" dirty="0" smtClean="0"/>
              <a:t>Developer of posh-</a:t>
            </a:r>
            <a:r>
              <a:rPr lang="en-US" sz="2400" dirty="0" err="1" smtClean="0"/>
              <a:t>git</a:t>
            </a:r>
            <a:r>
              <a:rPr lang="en-US" sz="2400" dirty="0" smtClean="0"/>
              <a:t> (</a:t>
            </a:r>
            <a:r>
              <a:rPr lang="en-US" sz="2400" dirty="0" err="1" smtClean="0"/>
              <a:t>Git</a:t>
            </a:r>
            <a:r>
              <a:rPr lang="en-US" sz="2400" dirty="0" smtClean="0"/>
              <a:t> with </a:t>
            </a:r>
            <a:r>
              <a:rPr lang="en-US" sz="2400" dirty="0" err="1" smtClean="0"/>
              <a:t>PowerShell</a:t>
            </a:r>
            <a:r>
              <a:rPr lang="en-US" sz="2400" dirty="0" smtClean="0"/>
              <a:t>)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5257800"/>
            <a:ext cx="4991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Keith\Desktop\mv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5334000"/>
            <a:ext cx="2170364" cy="877900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33482" y="1828800"/>
            <a:ext cx="1752600" cy="1271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Know Where You're Go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85800"/>
            <a:ext cx="5486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356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Code Readabil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85800"/>
            <a:ext cx="5486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356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2013 Software Craftsmanship Calendar</a:t>
            </a:r>
          </a:p>
          <a:p>
            <a:pPr lvl="1"/>
            <a:r>
              <a:rPr lang="en-US" dirty="0">
                <a:hlinkClick r:id="rId2"/>
              </a:rPr>
              <a:t>http://gear.telerik.com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Images from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://deviq.com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Derick</a:t>
            </a:r>
            <a:r>
              <a:rPr lang="en-US" dirty="0" smtClean="0"/>
              <a:t> Bailey’s SOLID Motivational Posters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bit.ly/solid-posters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50495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alendar Co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85800"/>
            <a:ext cx="5486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746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eparation of Concer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85800"/>
            <a:ext cx="5486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475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Read The Manu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85800"/>
            <a:ext cx="5486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356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http://deviq.com/Media/Default/Article/DontRepeatYoursel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85800"/>
            <a:ext cx="5486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356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Whole Team Activ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85800"/>
            <a:ext cx="5486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356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http://deviq.com/Media/Default/Article/Dont-Call-Us-Well-Call-You-Jun-20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85800"/>
            <a:ext cx="5486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356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13323</TotalTime>
  <Words>66</Words>
  <Application>Microsoft Office PowerPoint</Application>
  <PresentationFormat>On-screen Show (4:3)</PresentationFormat>
  <Paragraphs>18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Module</vt:lpstr>
      <vt:lpstr>Year in Preview: Advice From the 2013 Software Craftsmanship Calendar</vt:lpstr>
      <vt:lpstr>Who am I?</vt:lpstr>
      <vt:lpstr>Who are you?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Credits</vt:lpstr>
    </vt:vector>
  </TitlesOfParts>
  <Company>Inetium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Internals</dc:title>
  <dc:creator>Keith</dc:creator>
  <cp:lastModifiedBy>Keith</cp:lastModifiedBy>
  <cp:revision>981</cp:revision>
  <dcterms:created xsi:type="dcterms:W3CDTF">2009-08-14T19:51:58Z</dcterms:created>
  <dcterms:modified xsi:type="dcterms:W3CDTF">2013-02-04T23:00:30Z</dcterms:modified>
</cp:coreProperties>
</file>