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"/>
  </p:notesMasterIdLst>
  <p:sldIdLst>
    <p:sldId id="256" r:id="rId2"/>
    <p:sldId id="287" r:id="rId3"/>
    <p:sldId id="310" r:id="rId4"/>
    <p:sldId id="30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22" autoAdjust="0"/>
  </p:normalViewPr>
  <p:slideViewPr>
    <p:cSldViewPr>
      <p:cViewPr>
        <p:scale>
          <a:sx n="100" d="100"/>
          <a:sy n="100" d="100"/>
        </p:scale>
        <p:origin x="-684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98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8/2/2011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8/2/2011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8/2/2011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30044" y="1905000"/>
            <a:ext cx="7672003" cy="2053960"/>
          </a:xfrm>
        </p:spPr>
        <p:txBody>
          <a:bodyPr/>
          <a:lstStyle>
            <a:lvl1pPr>
              <a:lnSpc>
                <a:spcPct val="78000"/>
              </a:lnSpc>
              <a:defRPr/>
            </a:lvl1pPr>
            <a:lvl2pPr>
              <a:lnSpc>
                <a:spcPct val="78000"/>
              </a:lnSpc>
              <a:defRPr/>
            </a:lvl2pPr>
            <a:lvl3pPr>
              <a:lnSpc>
                <a:spcPct val="78000"/>
              </a:lnSpc>
              <a:defRPr/>
            </a:lvl3pPr>
            <a:lvl4pPr>
              <a:lnSpc>
                <a:spcPct val="78000"/>
              </a:lnSpc>
              <a:defRPr/>
            </a:lvl4pPr>
            <a:lvl5pPr>
              <a:lnSpc>
                <a:spcPct val="78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87054" y="990600"/>
            <a:ext cx="8375946" cy="609398"/>
          </a:xfrm>
          <a:prstGeom prst="rect">
            <a:avLst/>
          </a:prstGeom>
        </p:spPr>
        <p:txBody>
          <a:bodyPr tIns="0" rtlCol="0" anchor="t"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8/2/2011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8/2/2011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8/2/2011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8/2/2011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8/2/2011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8/2/2011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8/2/2011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8/2/2011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01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lutionizing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witter.com/dahlby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keith@solutionizing.net" TargetMode="External"/><Relationship Id="rId2" Type="http://schemas.openxmlformats.org/officeDocument/2006/relationships/hyperlink" Target="http://solutionizing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itter.com/dahlby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Getting </a:t>
            </a:r>
            <a:r>
              <a:rPr lang="en-US" dirty="0" err="1" smtClean="0"/>
              <a:t>Func</a:t>
            </a:r>
            <a:r>
              <a:rPr lang="en-US" dirty="0" smtClean="0"/>
              <a:t>-y with</a:t>
            </a:r>
            <a:br>
              <a:rPr lang="en-US" dirty="0" smtClean="0"/>
            </a:br>
            <a:r>
              <a:rPr lang="en-US" dirty="0" smtClean="0"/>
              <a:t>C# and F#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smtClean="0"/>
              <a:t>Keith Dahlby</a:t>
            </a:r>
          </a:p>
          <a:p>
            <a:pPr marR="0" eaLnBrk="1" hangingPunct="1"/>
            <a:r>
              <a:rPr lang="en-US" smtClean="0">
                <a:hlinkClick r:id="rId3"/>
              </a:rPr>
              <a:t>http://solutionizing.net/</a:t>
            </a:r>
            <a:endParaRPr lang="en-US" smtClean="0"/>
          </a:p>
          <a:p>
            <a:pPr marR="0" eaLnBrk="1" hangingPunct="1"/>
            <a:r>
              <a:rPr lang="en-US" smtClean="0">
                <a:hlinkClick r:id="rId4"/>
              </a:rPr>
              <a:t>@dahlbyk</a:t>
            </a:r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am I?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pPr marL="457200" indent="-457200" eaLnBrk="1" hangingPunct="1"/>
            <a:r>
              <a:rPr lang="en-US" sz="2400" dirty="0" smtClean="0"/>
              <a:t>Iowa Native</a:t>
            </a:r>
          </a:p>
          <a:p>
            <a:pPr marL="457200" indent="-457200" eaLnBrk="1" hangingPunct="1"/>
            <a:r>
              <a:rPr lang="en-US" sz="2400" dirty="0" smtClean="0"/>
              <a:t>Iowa State University</a:t>
            </a:r>
          </a:p>
          <a:p>
            <a:pPr marL="457200" indent="-457200" eaLnBrk="1" hangingPunct="1"/>
            <a:r>
              <a:rPr lang="en-US" sz="2400" dirty="0" smtClean="0"/>
              <a:t>Cedar Rapids</a:t>
            </a:r>
          </a:p>
          <a:p>
            <a:pPr marL="457200" indent="-457200" eaLnBrk="1" hangingPunct="1"/>
            <a:r>
              <a:rPr lang="en-US" sz="2400" dirty="0" smtClean="0">
                <a:sym typeface="Wingdings" pitchFamily="2" charset="2"/>
              </a:rPr>
              <a:t>ASP.NET MVC</a:t>
            </a:r>
            <a:endParaRPr lang="en-US" sz="2400" dirty="0" smtClean="0"/>
          </a:p>
          <a:p>
            <a:pPr marL="457200" indent="-457200"/>
            <a:r>
              <a:rPr lang="en-US" sz="2400" dirty="0" smtClean="0">
                <a:sym typeface="Wingdings" pitchFamily="2" charset="2"/>
              </a:rPr>
              <a:t>jpcycles.com – we’re hiring!</a:t>
            </a:r>
          </a:p>
          <a:p>
            <a:pPr marL="457200" indent="-457200" eaLnBrk="1" hangingPunct="1"/>
            <a:r>
              <a:rPr lang="en-US" sz="2400" dirty="0" smtClean="0"/>
              <a:t>Language Geek</a:t>
            </a:r>
          </a:p>
          <a:p>
            <a:pPr marL="457200" indent="-457200"/>
            <a:r>
              <a:rPr lang="en-US" sz="2400" dirty="0" smtClean="0"/>
              <a:t>Developer of posh-</a:t>
            </a:r>
            <a:r>
              <a:rPr lang="en-US" sz="2400" dirty="0" err="1" smtClean="0"/>
              <a:t>git</a:t>
            </a:r>
            <a:r>
              <a:rPr lang="en-US" sz="2400" dirty="0" smtClean="0"/>
              <a:t> (</a:t>
            </a:r>
            <a:r>
              <a:rPr lang="en-US" sz="2400" dirty="0" err="1" smtClean="0"/>
              <a:t>Git</a:t>
            </a:r>
            <a:r>
              <a:rPr lang="en-US" sz="2400" dirty="0" smtClean="0"/>
              <a:t> with </a:t>
            </a:r>
            <a:r>
              <a:rPr lang="en-US" sz="2400" dirty="0" err="1" smtClean="0"/>
              <a:t>PowerShell</a:t>
            </a:r>
            <a:r>
              <a:rPr lang="en-US" sz="2400" dirty="0" smtClean="0"/>
              <a:t>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2578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334000"/>
            <a:ext cx="2170364" cy="8779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0170" y="3429000"/>
            <a:ext cx="14192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3482" y="1828800"/>
            <a:ext cx="1752600" cy="127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as values</a:t>
            </a:r>
          </a:p>
          <a:p>
            <a:r>
              <a:rPr lang="en-US" dirty="0" smtClean="0"/>
              <a:t>Currying and partial application</a:t>
            </a:r>
            <a:endParaRPr lang="en-US" dirty="0" smtClean="0"/>
          </a:p>
          <a:p>
            <a:r>
              <a:rPr lang="en-US" dirty="0" smtClean="0"/>
              <a:t>Higher-order functions</a:t>
            </a:r>
          </a:p>
          <a:p>
            <a:r>
              <a:rPr lang="en-US" dirty="0" smtClean="0"/>
              <a:t>Avoiding shared state</a:t>
            </a:r>
          </a:p>
          <a:p>
            <a:r>
              <a:rPr lang="en-US" dirty="0" smtClean="0"/>
              <a:t>Composition over inheritance</a:t>
            </a:r>
            <a:endParaRPr lang="en-US" dirty="0" smtClean="0"/>
          </a:p>
          <a:p>
            <a:r>
              <a:rPr lang="en-US" dirty="0" smtClean="0"/>
              <a:t>Functional data types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i="1" dirty="0" smtClean="0"/>
              <a:t>C# in Depth</a:t>
            </a:r>
            <a:r>
              <a:rPr lang="en-US" sz="2400" dirty="0" smtClean="0"/>
              <a:t>,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Edition by Jon </a:t>
            </a:r>
            <a:r>
              <a:rPr lang="en-US" sz="2400" dirty="0" smtClean="0"/>
              <a:t>Skeet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i="1" dirty="0" smtClean="0"/>
              <a:t>Real-World Functional Programming</a:t>
            </a:r>
            <a:r>
              <a:rPr lang="en-US" sz="2400" dirty="0" smtClean="0"/>
              <a:t> by Tomas </a:t>
            </a:r>
            <a:r>
              <a:rPr lang="en-US" sz="2400" dirty="0" err="1" smtClean="0"/>
              <a:t>Petricek</a:t>
            </a:r>
            <a:endParaRPr lang="en-US" sz="2000" dirty="0" smtClean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i="1" dirty="0" smtClean="0"/>
              <a:t>Programming F#</a:t>
            </a:r>
            <a:r>
              <a:rPr lang="en-US" sz="2400" dirty="0" smtClean="0"/>
              <a:t> by Chris Smith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Me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2"/>
              </a:rPr>
              <a:t>http://solutionizing.net/</a:t>
            </a:r>
            <a:endParaRPr lang="en-US" sz="2000" dirty="0" smtClean="0"/>
          </a:p>
          <a:p>
            <a:pPr marL="640080" lvl="1" indent="-246888">
              <a:buFont typeface="Wingdings 2"/>
              <a:buChar char=""/>
              <a:defRPr/>
            </a:pPr>
            <a:r>
              <a:rPr lang="en-US" sz="2000" dirty="0" smtClean="0">
                <a:hlinkClick r:id="rId3"/>
              </a:rPr>
              <a:t>keith@solutionizing.net</a:t>
            </a:r>
            <a:endParaRPr lang="en-US" sz="20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4"/>
              </a:rPr>
              <a:t>@dahlbyk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2538</TotalTime>
  <Words>90</Words>
  <Application>Microsoft Office PowerPoint</Application>
  <PresentationFormat>On-screen Show (4:3)</PresentationFormat>
  <Paragraphs>29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Getting Func-y with C# and F#</vt:lpstr>
      <vt:lpstr>Who am I?</vt:lpstr>
      <vt:lpstr>Agenda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399</cp:revision>
  <dcterms:created xsi:type="dcterms:W3CDTF">2009-08-14T19:51:58Z</dcterms:created>
  <dcterms:modified xsi:type="dcterms:W3CDTF">2011-08-02T22:42:53Z</dcterms:modified>
</cp:coreProperties>
</file>