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87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7" r:id="rId11"/>
    <p:sldId id="318" r:id="rId12"/>
    <p:sldId id="321" r:id="rId13"/>
    <p:sldId id="320" r:id="rId14"/>
    <p:sldId id="322" r:id="rId15"/>
    <p:sldId id="323" r:id="rId16"/>
    <p:sldId id="30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2" autoAdjust="0"/>
  </p:normalViewPr>
  <p:slideViewPr>
    <p:cSldViewPr>
      <p:cViewPr>
        <p:scale>
          <a:sx n="100" d="100"/>
          <a:sy n="100" d="100"/>
        </p:scale>
        <p:origin x="-10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609398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8/5/2011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8/5/2011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solutionizing.net" TargetMode="External"/><Relationship Id="rId2" Type="http://schemas.openxmlformats.org/officeDocument/2006/relationships/hyperlink" Target="http://keith.lostech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smtClean="0"/>
              <a:t>Keith Dahlby</a:t>
            </a:r>
          </a:p>
          <a:p>
            <a:pPr marR="0" eaLnBrk="1" hangingPunct="1"/>
            <a:r>
              <a:rPr lang="en-US" smtClean="0">
                <a:hlinkClick r:id="rId3"/>
              </a:rPr>
              <a:t>http://solutionizing.net/</a:t>
            </a:r>
            <a:endParaRPr lang="en-US" smtClean="0"/>
          </a:p>
          <a:p>
            <a:pPr marR="0" eaLnBrk="1" hangingPunct="1"/>
            <a:r>
              <a:rPr lang="en-US" smtClean="0">
                <a:hlinkClick r:id="rId4"/>
              </a:rPr>
              <a:t>@dahlbyk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First-class functions = delegates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</a:rPr>
              <a:t>&lt;TArg1, TArg2, </a:t>
            </a:r>
            <a:r>
              <a:rPr lang="en-US" dirty="0" err="1" smtClean="0">
                <a:latin typeface="Consolas" pitchFamily="49" charset="0"/>
              </a:rPr>
              <a:t>TResult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Action&lt;TArg1, TArg2&gt; </a:t>
            </a:r>
            <a:r>
              <a:rPr lang="en-US" dirty="0" smtClean="0"/>
              <a:t>returns </a:t>
            </a:r>
            <a:r>
              <a:rPr lang="en-US" dirty="0" smtClean="0">
                <a:latin typeface="Consolas" pitchFamily="49" charset="0"/>
              </a:rPr>
              <a:t>void</a:t>
            </a:r>
          </a:p>
          <a:p>
            <a:endParaRPr lang="en-US" dirty="0" smtClean="0"/>
          </a:p>
          <a:p>
            <a:r>
              <a:rPr lang="en-US" dirty="0" smtClean="0"/>
              <a:t>Lambda expression = anonymous delegate</a:t>
            </a:r>
          </a:p>
          <a:p>
            <a:pPr lvl="1"/>
            <a:r>
              <a:rPr lang="en-US" dirty="0" smtClean="0"/>
              <a:t>(arg1, arg2) =&gt;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methods = chainable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static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static 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IsPrime</a:t>
            </a:r>
            <a:r>
              <a:rPr lang="en-US" dirty="0" smtClean="0">
                <a:latin typeface="Consolas" pitchFamily="49" charset="0"/>
              </a:rPr>
              <a:t>(this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value)</a:t>
            </a:r>
          </a:p>
          <a:p>
            <a:endParaRPr lang="en-US" dirty="0" smtClean="0"/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 smtClean="0"/>
              <a:t>Method returning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Compiler generates state machine</a:t>
            </a:r>
          </a:p>
          <a:p>
            <a:pPr lvl="1"/>
            <a:r>
              <a:rPr lang="en-US" dirty="0" smtClean="0"/>
              <a:t>Avoid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results = new List&lt;T&gt;();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F#...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 language on .NET</a:t>
            </a:r>
          </a:p>
          <a:p>
            <a:pPr lvl="1"/>
            <a:r>
              <a:rPr lang="en-US" dirty="0" smtClean="0"/>
              <a:t>Functional first</a:t>
            </a:r>
          </a:p>
          <a:p>
            <a:pPr lvl="1"/>
            <a:r>
              <a:rPr lang="en-US" dirty="0" smtClean="0"/>
              <a:t>Supports imperative/object-oriented constructs</a:t>
            </a:r>
          </a:p>
          <a:p>
            <a:endParaRPr lang="en-US" dirty="0" smtClean="0"/>
          </a:p>
          <a:p>
            <a:r>
              <a:rPr lang="en-US" dirty="0" smtClean="0"/>
              <a:t>Close to </a:t>
            </a:r>
            <a:r>
              <a:rPr lang="en-US" dirty="0" err="1" smtClean="0"/>
              <a:t>OCaml</a:t>
            </a:r>
            <a:r>
              <a:rPr lang="en-US" dirty="0" smtClean="0"/>
              <a:t>, a variant of ML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instead of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sophisticated type inference</a:t>
            </a:r>
          </a:p>
          <a:p>
            <a:r>
              <a:rPr lang="en-US" dirty="0" smtClean="0"/>
              <a:t>Immutability by default</a:t>
            </a:r>
          </a:p>
          <a:p>
            <a:r>
              <a:rPr lang="en-US" dirty="0" smtClean="0"/>
              <a:t>Functional data structures</a:t>
            </a:r>
          </a:p>
          <a:p>
            <a:r>
              <a:rPr lang="en-US" dirty="0" smtClean="0"/>
              <a:t>Curried functions &amp; partial application</a:t>
            </a:r>
          </a:p>
          <a:p>
            <a:r>
              <a:rPr lang="en-US" dirty="0" smtClean="0"/>
              <a:t>Computation expressions (monads!)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C# in Depth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by Jon Skeet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Real-World Functional Programming</a:t>
            </a:r>
            <a:r>
              <a:rPr lang="en-US" sz="2400" dirty="0" smtClean="0"/>
              <a:t> by Tomas </a:t>
            </a:r>
            <a:r>
              <a:rPr lang="en-US" sz="2400" dirty="0" err="1" smtClean="0"/>
              <a:t>Petricek</a:t>
            </a:r>
            <a:endParaRPr lang="en-US" sz="2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Professional F#</a:t>
            </a:r>
            <a:r>
              <a:rPr lang="en-US" sz="2400" dirty="0" smtClean="0"/>
              <a:t> by </a:t>
            </a:r>
            <a:r>
              <a:rPr lang="en-US" sz="2400" dirty="0" err="1" smtClean="0"/>
              <a:t>Neward</a:t>
            </a:r>
            <a:r>
              <a:rPr lang="en-US" sz="2400" dirty="0" smtClean="0"/>
              <a:t>, et al</a:t>
            </a:r>
            <a:endParaRPr lang="en-US" sz="2400" i="1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Programming </a:t>
            </a:r>
            <a:r>
              <a:rPr lang="en-US" sz="2400" i="1" dirty="0" smtClean="0"/>
              <a:t>F#</a:t>
            </a:r>
            <a:r>
              <a:rPr lang="en-US" sz="2400" dirty="0" smtClean="0"/>
              <a:t> by Chris Smith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smtClean="0">
                <a:hlinkClick r:id="rId2"/>
              </a:rPr>
              <a:t>http://github.com/dahlbyk/Presentations/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http://keith.lostechies.com/</a:t>
            </a:r>
            <a:endParaRPr lang="en-US" sz="20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keith@solutionizing.net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In </a:t>
            </a:r>
            <a:r>
              <a:rPr lang="en-US" sz="2400" dirty="0" smtClean="0"/>
              <a:t>computer </a:t>
            </a:r>
            <a:r>
              <a:rPr lang="en-US" sz="2400" dirty="0" smtClean="0"/>
              <a:t>science,</a:t>
            </a:r>
            <a:br>
              <a:rPr lang="en-US" sz="2400" dirty="0" smtClean="0"/>
            </a:br>
            <a:r>
              <a:rPr lang="en-US" b="1" dirty="0" smtClean="0"/>
              <a:t>functional programming</a:t>
            </a:r>
            <a:br>
              <a:rPr lang="en-US" b="1" dirty="0" smtClean="0"/>
            </a:br>
            <a:r>
              <a:rPr lang="en-US" sz="2400" dirty="0" smtClean="0"/>
              <a:t>is </a:t>
            </a:r>
            <a:r>
              <a:rPr lang="en-US" sz="2400" dirty="0" smtClean="0"/>
              <a:t>a programming paradigm that treats computation as the </a:t>
            </a:r>
            <a:r>
              <a:rPr lang="en-US" b="1" dirty="0" smtClean="0"/>
              <a:t>evaluation of mathematical </a:t>
            </a:r>
            <a:r>
              <a:rPr lang="en-US" b="1" dirty="0" smtClean="0"/>
              <a:t>functions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</a:t>
            </a:r>
            <a:br>
              <a:rPr lang="en-US" sz="2400" dirty="0" smtClean="0"/>
            </a:br>
            <a:r>
              <a:rPr lang="en-US" b="1" dirty="0" smtClean="0"/>
              <a:t>avoids </a:t>
            </a:r>
            <a:r>
              <a:rPr lang="en-US" b="1" dirty="0" smtClean="0"/>
              <a:t>state and mutable data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Instead of this: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List&lt;string&gt;();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results;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prefer this: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dataReader.ReadAll</a:t>
            </a:r>
            <a:r>
              <a:rPr lang="en-US" sz="1800" dirty="0" smtClean="0">
                <a:latin typeface="Consolas" pitchFamily="49" charset="0"/>
              </a:rPr>
              <a:t>(record =&gt; </a:t>
            </a:r>
            <a:r>
              <a:rPr lang="en-US" sz="1800" dirty="0" err="1" smtClean="0">
                <a:latin typeface="Consolas" pitchFamily="49" charset="0"/>
              </a:rPr>
              <a:t>record.GetString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 functions!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static 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&gt;(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    this </a:t>
            </a:r>
            <a:r>
              <a:rPr lang="en-US" sz="1800" dirty="0" err="1" smtClean="0">
                <a:latin typeface="Consolas" pitchFamily="49" charset="0"/>
              </a:rPr>
              <a:t>IDataReader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b="1" dirty="0" err="1" smtClean="0">
                <a:latin typeface="Consolas" pitchFamily="49" charset="0"/>
              </a:rPr>
              <a:t>Func</a:t>
            </a:r>
            <a:r>
              <a:rPr lang="en-US" sz="1800" b="1" dirty="0" smtClean="0">
                <a:latin typeface="Consolas" pitchFamily="49" charset="0"/>
              </a:rPr>
              <a:t>&lt;</a:t>
            </a:r>
            <a:r>
              <a:rPr lang="en-US" sz="1800" b="1" dirty="0" err="1" smtClean="0">
                <a:latin typeface="Consolas" pitchFamily="49" charset="0"/>
              </a:rPr>
              <a:t>IDataRecord</a:t>
            </a:r>
            <a:r>
              <a:rPr lang="en-US" sz="1800" b="1" dirty="0" smtClean="0">
                <a:latin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</a:rPr>
              <a:t>TResult</a:t>
            </a:r>
            <a:r>
              <a:rPr lang="en-US" sz="1800" b="1" dirty="0" smtClean="0">
                <a:latin typeface="Consolas" pitchFamily="49" charset="0"/>
              </a:rPr>
              <a:t>&gt;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while 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</a:rPr>
              <a:t>    yield return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(reader);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But that code still looks imperative!</a:t>
            </a:r>
          </a:p>
          <a:p>
            <a:pPr lvl="1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True – but we </a:t>
            </a:r>
            <a:r>
              <a:rPr lang="en-US" i="1" dirty="0" smtClean="0">
                <a:solidFill>
                  <a:prstClr val="black"/>
                </a:solidFill>
              </a:rPr>
              <a:t>use</a:t>
            </a:r>
            <a:r>
              <a:rPr lang="en-US" dirty="0" smtClean="0">
                <a:solidFill>
                  <a:prstClr val="black"/>
                </a:solidFill>
              </a:rPr>
              <a:t> it functionally.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FP is about code </a:t>
            </a:r>
            <a:r>
              <a:rPr lang="en-US" dirty="0" err="1" smtClean="0"/>
              <a:t>resuse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</a:p>
          <a:p>
            <a:r>
              <a:rPr lang="en-US" dirty="0" smtClean="0"/>
              <a:t>Composition instead of inheritance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Write functions that transform known input to known output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Output of one function is input to next function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Where() </a:t>
            </a:r>
            <a:r>
              <a:rPr lang="en-US" dirty="0" smtClean="0"/>
              <a:t>takes input sequence and returns result with elements matching predicate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Select() </a:t>
            </a:r>
            <a:r>
              <a:rPr lang="en-US" dirty="0" smtClean="0"/>
              <a:t>takes input sequence and maps each element to a new element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in </a:t>
            </a:r>
            <a:r>
              <a:rPr lang="en-US" sz="1800" dirty="0" err="1" smtClean="0">
                <a:latin typeface="Consolas" pitchFamily="49" charset="0"/>
              </a:rPr>
              <a:t>ints</a:t>
            </a:r>
            <a:r>
              <a:rPr lang="en-US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if (if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yield return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*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return </a:t>
            </a:r>
            <a:r>
              <a:rPr lang="en-US" sz="1900" dirty="0" err="1" smtClean="0">
                <a:latin typeface="Consolas" pitchFamily="49" charset="0"/>
              </a:rPr>
              <a:t>ints</a:t>
            </a:r>
            <a:endParaRPr lang="en-US" sz="19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.Where(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.Select(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*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3222</TotalTime>
  <Words>463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Getting Func-y with C# and F#</vt:lpstr>
      <vt:lpstr>Who am I?</vt:lpstr>
      <vt:lpstr>What is FP?</vt:lpstr>
      <vt:lpstr>So…what is FP?</vt:lpstr>
      <vt:lpstr>How do we do that?</vt:lpstr>
      <vt:lpstr>So FP is about code resuse?</vt:lpstr>
      <vt:lpstr>Canonical example: LINQ</vt:lpstr>
      <vt:lpstr>Canonical example: LINQ</vt:lpstr>
      <vt:lpstr>One more example</vt:lpstr>
      <vt:lpstr>Building blocks in C#</vt:lpstr>
      <vt:lpstr>Building blocks in C#</vt:lpstr>
      <vt:lpstr>Questions?</vt:lpstr>
      <vt:lpstr>What is F#?</vt:lpstr>
      <vt:lpstr>Why F# instead of C#?</vt:lpstr>
      <vt:lpstr>Code!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473</cp:revision>
  <dcterms:created xsi:type="dcterms:W3CDTF">2009-08-14T19:51:58Z</dcterms:created>
  <dcterms:modified xsi:type="dcterms:W3CDTF">2011-08-05T16:32:33Z</dcterms:modified>
</cp:coreProperties>
</file>